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239" autoAdjust="0"/>
    <p:restoredTop sz="94660"/>
  </p:normalViewPr>
  <p:slideViewPr>
    <p:cSldViewPr snapToGrid="0">
      <p:cViewPr>
        <p:scale>
          <a:sx n="150" d="100"/>
          <a:sy n="150" d="100"/>
        </p:scale>
        <p:origin x="888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F997-7CE0-479D-9791-114B70C3C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F0B44-7C11-4951-B1D1-44B624221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CC62F-C806-43D3-9358-94B54E5F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94F3C-C9E2-46AF-A0FA-E77D3049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EA6BA-E86A-493C-9417-61B146B9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7BF8-6028-41FE-B331-64801BFE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2FC9C-4412-437C-BCA4-B83ED0A5E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0C390-43FE-4B61-9C6E-EDD837FF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20DFF-9BC0-44AE-B794-D2AAF3C7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310E7-14A7-4322-8999-61424609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5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C19A6-971D-446D-BCBA-C30FBFC58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47792-5D50-438A-B156-39EBCA0D7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5A69-4279-404A-AA74-72609C1F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37141-AE62-4E2F-98FF-25BB5AEF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38BA5-F57D-44F8-89F7-E341CB3C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1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8C2C-58FC-43E2-B749-ED889FB0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B01E7-D4DC-4123-9237-62948E0CB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4F63B-1BC2-4E1F-A1A4-9686C993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71BC2-8C8F-472E-8464-39675C24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86D63-9CAC-4319-ACF4-021A33D3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9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D537-FDA0-4AA4-828C-028409BF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A285A-F427-4851-A857-13ACA49BD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2CB4E-49ED-4C2B-AE3E-87EBF5499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0F6E1-6937-43C4-A9A8-0DEF0AA8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1CA6C-ACB9-450B-949E-6B28BF29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0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A62E-BBF3-4A8B-B914-255EE3AA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AAF60-5257-43A3-9CC9-0BA282C1A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C4886-ED7A-4451-A232-5DDD5274A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AA68-1617-436C-976F-64B15A0A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E0FB-621D-48CF-B21C-CEFA4F19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69FC7-D5FD-4575-923F-15B324F9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AC82-AEE1-4977-9047-2052B7E1F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BF8EC-F2EB-4A9C-8E7A-35A12BA00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1148F-1EDA-444B-9029-1D7CC7175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057FA-39AA-4EF7-BD45-DFA29B85D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BA249-E570-487C-BF9D-D6682E498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D7CC5-3105-4B4C-BBB2-53C123E7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FEA0F-869B-4C0B-8B9D-A4E73999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B21F7-851B-41BF-8E06-25BCB93D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4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66EF-4E25-4BB1-B006-E1FAF47B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E85AA-29D5-45FD-92C9-A1A7CCD6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F79ED-7D47-4A2A-8596-5D204E60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E6D7A-0252-425B-A603-8E8C0597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8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D5E29-5606-4D70-A76D-D97E8F75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134D3-9761-4D14-A89E-E9A1B543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4C08C-8113-4B47-8472-A65DD4F6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DFEE-EF85-40F6-A828-77E93B15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8FFD-E081-4AFA-A4EF-8BD541127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EF845-D4EE-42CB-8089-98D5982A5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1CB80-A49A-40A5-9B1B-E3242750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5D17D-942A-45B3-ADAF-131D36AA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8A5AD-4C05-4CCE-9BBD-A1FDF8DE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6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1852-8D46-4760-9D4C-909B5C40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46795-A7B7-44DF-989F-5B39F6EC2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1C0D6-2C8A-4489-A9E2-05379176F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BB64E-3A67-48AB-9D82-FF5E65F1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E2A-AD1A-46AE-8FBF-9444BD559EB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4F6AC-13C7-450D-A1CA-863FE293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C487D-6BEF-4EF9-83B2-86793260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3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722F1-A8A4-4467-9F3B-59AAD523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F824E-FD4A-4582-9700-0E75878EB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EA7D-EB89-40D8-BBE2-385428051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6E2A-AD1A-46AE-8FBF-9444BD559EBF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4833F-B0C2-440C-8CDD-F9C40F99A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90E82-311D-4B1D-86CE-C423A028C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4A5F5-EE9B-489D-A9A8-B5CC911CD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5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4106">
            <a:extLst>
              <a:ext uri="{FF2B5EF4-FFF2-40B4-BE49-F238E27FC236}">
                <a16:creationId xmlns:a16="http://schemas.microsoft.com/office/drawing/2014/main" id="{B78A7651-93D0-4B37-8520-76170517B170}"/>
              </a:ext>
            </a:extLst>
          </p:cNvPr>
          <p:cNvSpPr/>
          <p:nvPr/>
        </p:nvSpPr>
        <p:spPr>
          <a:xfrm>
            <a:off x="3510643" y="1665449"/>
            <a:ext cx="2090877" cy="17900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NUC Hardware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8C9FF4-0350-4275-A15F-2DFBE9B58386}"/>
              </a:ext>
            </a:extLst>
          </p:cNvPr>
          <p:cNvSpPr/>
          <p:nvPr/>
        </p:nvSpPr>
        <p:spPr>
          <a:xfrm>
            <a:off x="7690438" y="3618853"/>
            <a:ext cx="2196884" cy="179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Array</a:t>
            </a:r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26E978-011D-47F5-8EA7-1F790ADBA767}"/>
              </a:ext>
            </a:extLst>
          </p:cNvPr>
          <p:cNvSpPr/>
          <p:nvPr/>
        </p:nvSpPr>
        <p:spPr>
          <a:xfrm>
            <a:off x="5599561" y="3618853"/>
            <a:ext cx="2090877" cy="17900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CSE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C7A23F-80F2-4733-8724-438D6C1E8864}"/>
              </a:ext>
            </a:extLst>
          </p:cNvPr>
          <p:cNvSpPr/>
          <p:nvPr/>
        </p:nvSpPr>
        <p:spPr>
          <a:xfrm>
            <a:off x="1421725" y="3618853"/>
            <a:ext cx="4179796" cy="17900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Sc. Gen. Hardware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91909" y="4069338"/>
            <a:ext cx="1291221" cy="1176221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Scene-Generation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97264" y="4069337"/>
            <a:ext cx="1291221" cy="1176222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Non-Uniformity Correction / Reordering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6070704" y="4069337"/>
            <a:ext cx="1291220" cy="1176222"/>
          </a:xfrm>
          <a:prstGeom prst="rect">
            <a:avLst/>
          </a:prstGeom>
          <a:solidFill>
            <a:schemeClr val="accent4"/>
          </a:solidFill>
          <a:ln w="412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Digital to </a:t>
            </a:r>
            <a:r>
              <a:rPr lang="en-US">
                <a:solidFill>
                  <a:schemeClr val="tx1"/>
                </a:solidFill>
              </a:rPr>
              <a:t>Analog Conversion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289575" y="4416816"/>
            <a:ext cx="601579" cy="48126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378805" y="4372928"/>
            <a:ext cx="601579" cy="48126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D34F0D-2057-410E-983B-48D8DB68F22B}"/>
              </a:ext>
            </a:extLst>
          </p:cNvPr>
          <p:cNvSpPr/>
          <p:nvPr/>
        </p:nvSpPr>
        <p:spPr>
          <a:xfrm>
            <a:off x="8132615" y="4069337"/>
            <a:ext cx="1291220" cy="1176222"/>
          </a:xfrm>
          <a:prstGeom prst="rect">
            <a:avLst/>
          </a:prstGeom>
          <a:solidFill>
            <a:schemeClr val="accent3"/>
          </a:solidFill>
          <a:ln w="412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Projection</a:t>
            </a:r>
          </a:p>
        </p:txBody>
      </p:sp>
      <p:sp>
        <p:nvSpPr>
          <p:cNvPr id="17" name="Right Arrow 10">
            <a:extLst>
              <a:ext uri="{FF2B5EF4-FFF2-40B4-BE49-F238E27FC236}">
                <a16:creationId xmlns:a16="http://schemas.microsoft.com/office/drawing/2014/main" id="{66B38E07-8F96-4724-8682-F48571236948}"/>
              </a:ext>
            </a:extLst>
          </p:cNvPr>
          <p:cNvSpPr/>
          <p:nvPr/>
        </p:nvSpPr>
        <p:spPr>
          <a:xfrm>
            <a:off x="7446479" y="4372928"/>
            <a:ext cx="601579" cy="48126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D7F60C-21BD-44F7-BE74-A1C356CF36B2}"/>
              </a:ext>
            </a:extLst>
          </p:cNvPr>
          <p:cNvSpPr/>
          <p:nvPr/>
        </p:nvSpPr>
        <p:spPr>
          <a:xfrm>
            <a:off x="7690439" y="1665449"/>
            <a:ext cx="2196883" cy="179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Array</a:t>
            </a:r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1D046C-ADAB-4E7E-A806-2C9575D16098}"/>
              </a:ext>
            </a:extLst>
          </p:cNvPr>
          <p:cNvSpPr/>
          <p:nvPr/>
        </p:nvSpPr>
        <p:spPr>
          <a:xfrm>
            <a:off x="5601521" y="1665449"/>
            <a:ext cx="2088918" cy="17900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CSE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8BFA5E5-1D2E-4310-A57C-933E0E72A452}"/>
              </a:ext>
            </a:extLst>
          </p:cNvPr>
          <p:cNvSpPr/>
          <p:nvPr/>
        </p:nvSpPr>
        <p:spPr>
          <a:xfrm>
            <a:off x="1421724" y="1665449"/>
            <a:ext cx="2090879" cy="17900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Sc. Gen. Hardware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32BB9E-C51F-42C4-B23E-E97AF5A56535}"/>
              </a:ext>
            </a:extLst>
          </p:cNvPr>
          <p:cNvSpPr/>
          <p:nvPr/>
        </p:nvSpPr>
        <p:spPr>
          <a:xfrm>
            <a:off x="1891909" y="2115934"/>
            <a:ext cx="1291221" cy="1176221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Scene-Generation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68DED7-DEA8-4B4C-942C-7BD11CFE096C}"/>
              </a:ext>
            </a:extLst>
          </p:cNvPr>
          <p:cNvSpPr/>
          <p:nvPr/>
        </p:nvSpPr>
        <p:spPr>
          <a:xfrm>
            <a:off x="3997264" y="2115933"/>
            <a:ext cx="1291221" cy="1176222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Non-Uniformity Correction / Reordering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9F373A5-19BD-44DD-9BCF-D16D38D40D58}"/>
              </a:ext>
            </a:extLst>
          </p:cNvPr>
          <p:cNvSpPr/>
          <p:nvPr/>
        </p:nvSpPr>
        <p:spPr>
          <a:xfrm>
            <a:off x="6070704" y="2115933"/>
            <a:ext cx="1291220" cy="1176222"/>
          </a:xfrm>
          <a:prstGeom prst="rect">
            <a:avLst/>
          </a:prstGeom>
          <a:solidFill>
            <a:schemeClr val="accent4"/>
          </a:solidFill>
          <a:ln w="412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Digital to </a:t>
            </a:r>
            <a:r>
              <a:rPr lang="en-US">
                <a:solidFill>
                  <a:schemeClr val="tx1"/>
                </a:solidFill>
              </a:rPr>
              <a:t>Analog Conversion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ight Arrow 9">
            <a:extLst>
              <a:ext uri="{FF2B5EF4-FFF2-40B4-BE49-F238E27FC236}">
                <a16:creationId xmlns:a16="http://schemas.microsoft.com/office/drawing/2014/main" id="{DAF9CA18-DDE4-4DDD-A519-97664528041C}"/>
              </a:ext>
            </a:extLst>
          </p:cNvPr>
          <p:cNvSpPr/>
          <p:nvPr/>
        </p:nvSpPr>
        <p:spPr>
          <a:xfrm>
            <a:off x="3289575" y="2463412"/>
            <a:ext cx="601579" cy="48126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10">
            <a:extLst>
              <a:ext uri="{FF2B5EF4-FFF2-40B4-BE49-F238E27FC236}">
                <a16:creationId xmlns:a16="http://schemas.microsoft.com/office/drawing/2014/main" id="{7870E65D-AFF5-4B83-A0B7-A260C2A83C02}"/>
              </a:ext>
            </a:extLst>
          </p:cNvPr>
          <p:cNvSpPr/>
          <p:nvPr/>
        </p:nvSpPr>
        <p:spPr>
          <a:xfrm>
            <a:off x="5378805" y="2419524"/>
            <a:ext cx="601579" cy="48126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5FE1799-FCDA-440E-ADC7-82C7CCD0DACA}"/>
              </a:ext>
            </a:extLst>
          </p:cNvPr>
          <p:cNvSpPr/>
          <p:nvPr/>
        </p:nvSpPr>
        <p:spPr>
          <a:xfrm>
            <a:off x="8132615" y="2115932"/>
            <a:ext cx="1291220" cy="1176222"/>
          </a:xfrm>
          <a:prstGeom prst="rect">
            <a:avLst/>
          </a:prstGeom>
          <a:solidFill>
            <a:schemeClr val="accent3"/>
          </a:solidFill>
          <a:ln w="412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Projection</a:t>
            </a:r>
          </a:p>
        </p:txBody>
      </p:sp>
      <p:sp>
        <p:nvSpPr>
          <p:cNvPr id="59" name="Right Arrow 10">
            <a:extLst>
              <a:ext uri="{FF2B5EF4-FFF2-40B4-BE49-F238E27FC236}">
                <a16:creationId xmlns:a16="http://schemas.microsoft.com/office/drawing/2014/main" id="{EC0D6EEF-45A7-40A2-ADB5-7FD666B28475}"/>
              </a:ext>
            </a:extLst>
          </p:cNvPr>
          <p:cNvSpPr/>
          <p:nvPr/>
        </p:nvSpPr>
        <p:spPr>
          <a:xfrm>
            <a:off x="7446480" y="2419524"/>
            <a:ext cx="601579" cy="48126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7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36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Noraa Landwehr</dc:creator>
  <cp:lastModifiedBy>Noraa Landwehr</cp:lastModifiedBy>
  <cp:revision>7</cp:revision>
  <dcterms:created xsi:type="dcterms:W3CDTF">2020-02-20T06:37:02Z</dcterms:created>
  <dcterms:modified xsi:type="dcterms:W3CDTF">2020-11-12T05:46:58Z</dcterms:modified>
</cp:coreProperties>
</file>