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914E7"/>
    <a:srgbClr val="2ADEE2"/>
    <a:srgbClr val="E12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9043-9FC5-4BF5-BD58-60C9FB78D31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864EC-9423-43F7-BA4E-B899B5D8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97E29-0E3F-4B99-A9ED-470A1831EC9F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74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B7D2-C181-4B9D-9C09-218A8EA96AB7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55-08FD-40DE-9323-14178C31DC71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14F-6144-4250-A9EF-B8208E61A2BF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318F9-C526-4CE6-B7BA-8FEF2D1D2323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918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A9F1-6808-4792-8DAA-1C26F5F2B025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4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655A-3D7C-4A80-825E-04958E92D2F1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041E-7D40-4078-8338-D5DAFB1A6756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18C8-6C95-421C-9CB9-8D8F4764D53C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7B4D7-567C-43DA-9ABC-1D0E836AC3E9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529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90E3C-37B5-49E5-B779-123EF4A9EB69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3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063D95-9933-498C-A792-D8217AE78B36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2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4198" y="4043611"/>
            <a:ext cx="3162119" cy="2095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4198" y="4043611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230" y="4043611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4272" y="4043611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1314" y="4043611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346" y="4043611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1388" y="4043611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4420" y="4043611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88902" y="4043611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24198" y="4452685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17230" y="4452685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14272" y="4452685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11314" y="4452685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04346" y="4452685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01388" y="4452685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94420" y="4452685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88902" y="4452685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7897" y="4861759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20074" y="4861759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16175" y="4861759"/>
            <a:ext cx="396769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12944" y="4861759"/>
            <a:ext cx="403468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03234" y="4861759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00831" y="4861759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93863" y="4861759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88902" y="4861759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71600" y="3694150"/>
            <a:ext cx="36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Data Frame (not to scale)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EF8AE-C682-4092-B562-0352E1C55690}"/>
              </a:ext>
            </a:extLst>
          </p:cNvPr>
          <p:cNvSpPr/>
          <p:nvPr/>
        </p:nvSpPr>
        <p:spPr>
          <a:xfrm>
            <a:off x="6787923" y="3878816"/>
            <a:ext cx="3670969" cy="255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8FFD9-464C-4546-83B2-C899A2C1ABDC}"/>
              </a:ext>
            </a:extLst>
          </p:cNvPr>
          <p:cNvSpPr/>
          <p:nvPr/>
        </p:nvSpPr>
        <p:spPr>
          <a:xfrm>
            <a:off x="5092494" y="4657222"/>
            <a:ext cx="1126603" cy="717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CE221-52A7-4814-991C-8F023C0952CB}"/>
              </a:ext>
            </a:extLst>
          </p:cNvPr>
          <p:cNvSpPr txBox="1"/>
          <p:nvPr/>
        </p:nvSpPr>
        <p:spPr>
          <a:xfrm>
            <a:off x="7907430" y="3482482"/>
            <a:ext cx="14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Emitter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FFFD0-F739-48E2-AD98-754137373516}"/>
              </a:ext>
            </a:extLst>
          </p:cNvPr>
          <p:cNvSpPr txBox="1"/>
          <p:nvPr/>
        </p:nvSpPr>
        <p:spPr>
          <a:xfrm>
            <a:off x="8782878" y="4165042"/>
            <a:ext cx="1346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High Speed</a:t>
            </a:r>
          </a:p>
        </p:txBody>
      </p:sp>
      <p:pic>
        <p:nvPicPr>
          <p:cNvPr id="13314" name="Picture 2" descr="Image result for cloud cartoon">
            <a:extLst>
              <a:ext uri="{FF2B5EF4-FFF2-40B4-BE49-F238E27FC236}">
                <a16:creationId xmlns:a16="http://schemas.microsoft.com/office/drawing/2014/main" id="{40F08FBF-5DF5-4833-A0F8-63F19460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33" y="5589059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cloud cartoon">
            <a:extLst>
              <a:ext uri="{FF2B5EF4-FFF2-40B4-BE49-F238E27FC236}">
                <a16:creationId xmlns:a16="http://schemas.microsoft.com/office/drawing/2014/main" id="{FE27DF7C-8E92-441A-88E7-D8630325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79" y="4657222"/>
            <a:ext cx="513149" cy="4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cloud cartoon">
            <a:extLst>
              <a:ext uri="{FF2B5EF4-FFF2-40B4-BE49-F238E27FC236}">
                <a16:creationId xmlns:a16="http://schemas.microsoft.com/office/drawing/2014/main" id="{04ACED3D-DDBC-4BE5-92DF-6C377E52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96" y="5726026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79E3003-91AC-4A07-B1CA-74D87AC7E07A}"/>
              </a:ext>
            </a:extLst>
          </p:cNvPr>
          <p:cNvSpPr txBox="1"/>
          <p:nvPr/>
        </p:nvSpPr>
        <p:spPr>
          <a:xfrm>
            <a:off x="7173842" y="4380223"/>
            <a:ext cx="9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Low Speed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F6A8C5-573B-4A15-A63F-3268671D588E}"/>
              </a:ext>
            </a:extLst>
          </p:cNvPr>
          <p:cNvSpPr txBox="1"/>
          <p:nvPr/>
        </p:nvSpPr>
        <p:spPr>
          <a:xfrm>
            <a:off x="7691585" y="5332451"/>
            <a:ext cx="9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Low Speed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4A4D22-8DAC-4169-BF24-F6AC61D7A9AE}"/>
              </a:ext>
            </a:extLst>
          </p:cNvPr>
          <p:cNvSpPr txBox="1"/>
          <p:nvPr/>
        </p:nvSpPr>
        <p:spPr>
          <a:xfrm>
            <a:off x="8868674" y="5505448"/>
            <a:ext cx="9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Low Speed</a:t>
            </a:r>
          </a:p>
        </p:txBody>
      </p:sp>
      <p:pic>
        <p:nvPicPr>
          <p:cNvPr id="13318" name="Picture 6" descr="Image result for plane cartoon">
            <a:extLst>
              <a:ext uri="{FF2B5EF4-FFF2-40B4-BE49-F238E27FC236}">
                <a16:creationId xmlns:a16="http://schemas.microsoft.com/office/drawing/2014/main" id="{0B0E9F1C-82E9-4122-9011-E669E741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50" y="4312643"/>
            <a:ext cx="1679115" cy="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432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Packetized Display protocol Architecture for Infrared Scene Projectors</dc:title>
  <dc:creator>Noraa Landwehr</dc:creator>
  <cp:lastModifiedBy>Noraa Landwehr</cp:lastModifiedBy>
  <cp:revision>8</cp:revision>
  <dcterms:created xsi:type="dcterms:W3CDTF">2019-07-10T02:48:51Z</dcterms:created>
  <dcterms:modified xsi:type="dcterms:W3CDTF">2020-10-27T04:27:12Z</dcterms:modified>
</cp:coreProperties>
</file>