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"/>
  </p:notesMasterIdLst>
  <p:sldIdLst>
    <p:sldId id="343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  <a:srgbClr val="0914E7"/>
    <a:srgbClr val="2ADEE2"/>
    <a:srgbClr val="E12B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7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99043-9FC5-4BF5-BD58-60C9FB78D318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7864EC-9423-43F7-BA4E-B899B5D8A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78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1F97E29-0E3F-4B99-A9ED-470A1831EC9F}" type="datetime1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028C567-C893-478B-8134-9B7E019C1A37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27456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B7D2-C181-4B9D-9C09-218A8EA96AB7}" type="datetime1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C567-C893-478B-8134-9B7E019C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15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8955-08FD-40DE-9323-14178C31DC71}" type="datetime1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C567-C893-478B-8134-9B7E019C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2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314F-6144-4250-A9EF-B8208E61A2BF}" type="datetime1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C567-C893-478B-8134-9B7E019C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05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5318F9-C526-4CE6-B7BA-8FEF2D1D2323}" type="datetime1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28C567-C893-478B-8134-9B7E019C1A3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29185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A9F1-6808-4792-8DAA-1C26F5F2B025}" type="datetime1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C567-C893-478B-8134-9B7E019C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141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E655A-3D7C-4A80-825E-04958E92D2F1}" type="datetime1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C567-C893-478B-8134-9B7E019C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05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041E-7D40-4078-8338-D5DAFB1A6756}" type="datetime1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C567-C893-478B-8134-9B7E019C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50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18C8-6C95-421C-9CB9-8D8F4764D53C}" type="datetime1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C567-C893-478B-8134-9B7E019C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1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87B4D7-567C-43DA-9ABC-1D0E836AC3E9}" type="datetime1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28C567-C893-478B-8134-9B7E019C1A3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35293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290E3C-37B5-49E5-B779-123EF4A9EB69}" type="datetime1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28C567-C893-478B-8134-9B7E019C1A3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4357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E063D95-9933-498C-A792-D8217AE78B36}" type="datetime1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028C567-C893-478B-8134-9B7E019C1A3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 userDrawn="1"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9242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78299" y="2612537"/>
            <a:ext cx="397042" cy="4090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5883362" y="2612537"/>
            <a:ext cx="397042" cy="4090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XS</a:t>
            </a:r>
          </a:p>
        </p:txBody>
      </p:sp>
      <p:sp>
        <p:nvSpPr>
          <p:cNvPr id="6" name="Rectangle 5"/>
          <p:cNvSpPr/>
          <p:nvPr/>
        </p:nvSpPr>
        <p:spPr>
          <a:xfrm>
            <a:off x="6288425" y="2612537"/>
            <a:ext cx="397042" cy="4090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XE</a:t>
            </a:r>
          </a:p>
        </p:txBody>
      </p:sp>
      <p:sp>
        <p:nvSpPr>
          <p:cNvPr id="8" name="Rectangle 7"/>
          <p:cNvSpPr/>
          <p:nvPr/>
        </p:nvSpPr>
        <p:spPr>
          <a:xfrm>
            <a:off x="6697498" y="2612537"/>
            <a:ext cx="397042" cy="4090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YS</a:t>
            </a:r>
          </a:p>
        </p:txBody>
      </p:sp>
      <p:sp>
        <p:nvSpPr>
          <p:cNvPr id="9" name="Rectangle 8"/>
          <p:cNvSpPr/>
          <p:nvPr/>
        </p:nvSpPr>
        <p:spPr>
          <a:xfrm>
            <a:off x="7106571" y="2612537"/>
            <a:ext cx="397042" cy="4090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YE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5644" y="2612537"/>
            <a:ext cx="397042" cy="4090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924717" y="2612537"/>
            <a:ext cx="397042" cy="4090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333790" y="2612537"/>
            <a:ext cx="397042" cy="4090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742863" y="2612537"/>
            <a:ext cx="397042" cy="4090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6740085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Franklin Gothic Book</vt:lpstr>
      <vt:lpstr>Crop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Novel Packetized Display protocol Architecture for Infrared Scene Projectors</dc:title>
  <dc:creator>Noraa Landwehr</dc:creator>
  <cp:lastModifiedBy>Noraa Landwehr</cp:lastModifiedBy>
  <cp:revision>9</cp:revision>
  <dcterms:created xsi:type="dcterms:W3CDTF">2019-07-10T02:48:51Z</dcterms:created>
  <dcterms:modified xsi:type="dcterms:W3CDTF">2020-10-27T04:27:45Z</dcterms:modified>
</cp:coreProperties>
</file>