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"/>
  </p:notesMasterIdLst>
  <p:sldIdLst>
    <p:sldId id="300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00"/>
    <a:srgbClr val="0914E7"/>
    <a:srgbClr val="2ADEE2"/>
    <a:srgbClr val="E12B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112" y="4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99043-9FC5-4BF5-BD58-60C9FB78D318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7864EC-9423-43F7-BA4E-B899B5D8A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178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1F97E29-0E3F-4B99-A9ED-470A1831EC9F}" type="datetime1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028C567-C893-478B-8134-9B7E019C1A37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27456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B7D2-C181-4B9D-9C09-218A8EA96AB7}" type="datetime1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8C567-C893-478B-8134-9B7E019C1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715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C8955-08FD-40DE-9323-14178C31DC71}" type="datetime1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8C567-C893-478B-8134-9B7E019C1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21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314F-6144-4250-A9EF-B8208E61A2BF}" type="datetime1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8C567-C893-478B-8134-9B7E019C1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05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5318F9-C526-4CE6-B7BA-8FEF2D1D2323}" type="datetime1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28C567-C893-478B-8134-9B7E019C1A3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291850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A9F1-6808-4792-8DAA-1C26F5F2B025}" type="datetime1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8C567-C893-478B-8134-9B7E019C1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141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E655A-3D7C-4A80-825E-04958E92D2F1}" type="datetime1">
              <a:rPr lang="en-US" smtClean="0"/>
              <a:t>11/26/2020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8C567-C893-478B-8134-9B7E019C1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05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041E-7D40-4078-8338-D5DAFB1A6756}" type="datetime1">
              <a:rPr lang="en-US" smtClean="0"/>
              <a:t>11/26/2020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8C567-C893-478B-8134-9B7E019C1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50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A18C8-6C95-421C-9CB9-8D8F4764D53C}" type="datetime1">
              <a:rPr lang="en-US" smtClean="0"/>
              <a:t>11/26/2020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8C567-C893-478B-8134-9B7E019C1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211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87B4D7-567C-43DA-9ABC-1D0E836AC3E9}" type="datetime1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28C567-C893-478B-8134-9B7E019C1A3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235293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290E3C-37B5-49E5-B779-123EF4A9EB69}" type="datetime1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28C567-C893-478B-8134-9B7E019C1A3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4357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E063D95-9933-498C-A792-D8217AE78B36}" type="datetime1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028C567-C893-478B-8134-9B7E019C1A3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 userDrawn="1"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49242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96992" y="3813018"/>
            <a:ext cx="3162119" cy="2095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96992" y="3813018"/>
            <a:ext cx="397042" cy="40907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1990024" y="3813018"/>
            <a:ext cx="397042" cy="40907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XS</a:t>
            </a:r>
          </a:p>
        </p:txBody>
      </p:sp>
      <p:sp>
        <p:nvSpPr>
          <p:cNvPr id="7" name="Rectangle 6"/>
          <p:cNvSpPr/>
          <p:nvPr/>
        </p:nvSpPr>
        <p:spPr>
          <a:xfrm>
            <a:off x="2387066" y="3813018"/>
            <a:ext cx="397042" cy="40907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XE</a:t>
            </a:r>
          </a:p>
        </p:txBody>
      </p:sp>
      <p:sp>
        <p:nvSpPr>
          <p:cNvPr id="8" name="Rectangle 7"/>
          <p:cNvSpPr/>
          <p:nvPr/>
        </p:nvSpPr>
        <p:spPr>
          <a:xfrm>
            <a:off x="2784108" y="3813018"/>
            <a:ext cx="397042" cy="40907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YS</a:t>
            </a:r>
          </a:p>
        </p:txBody>
      </p:sp>
      <p:sp>
        <p:nvSpPr>
          <p:cNvPr id="9" name="Rectangle 8"/>
          <p:cNvSpPr/>
          <p:nvPr/>
        </p:nvSpPr>
        <p:spPr>
          <a:xfrm>
            <a:off x="3177140" y="3813018"/>
            <a:ext cx="397042" cy="40907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YE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74182" y="3813018"/>
            <a:ext cx="397042" cy="4090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967214" y="3813018"/>
            <a:ext cx="397042" cy="4090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361696" y="3813018"/>
            <a:ext cx="397042" cy="40907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596992" y="4222092"/>
            <a:ext cx="397042" cy="40907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XS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990024" y="4222092"/>
            <a:ext cx="397042" cy="40907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XE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387066" y="4222092"/>
            <a:ext cx="397042" cy="40907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YS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784108" y="4222092"/>
            <a:ext cx="397042" cy="40907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YE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177140" y="4222092"/>
            <a:ext cx="397042" cy="4090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574182" y="4222092"/>
            <a:ext cx="397042" cy="4090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967214" y="4222092"/>
            <a:ext cx="397042" cy="4090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361696" y="4222092"/>
            <a:ext cx="397042" cy="4090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600691" y="4631166"/>
            <a:ext cx="397042" cy="40907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992868" y="4631166"/>
            <a:ext cx="397042" cy="40907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XS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388969" y="4631166"/>
            <a:ext cx="396769" cy="40907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XE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785738" y="4631166"/>
            <a:ext cx="403468" cy="40907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YS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176028" y="4631166"/>
            <a:ext cx="397042" cy="40907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YE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573625" y="4631166"/>
            <a:ext cx="397042" cy="4090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966657" y="4631166"/>
            <a:ext cx="397042" cy="4090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361696" y="4631166"/>
            <a:ext cx="397042" cy="4090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544394" y="3463557"/>
            <a:ext cx="367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Small Data Frame (not to scale)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FEF8AE-C682-4092-B562-0352E1C55690}"/>
              </a:ext>
            </a:extLst>
          </p:cNvPr>
          <p:cNvSpPr>
            <a:spLocks noChangeAspect="1"/>
          </p:cNvSpPr>
          <p:nvPr/>
        </p:nvSpPr>
        <p:spPr>
          <a:xfrm>
            <a:off x="6347152" y="2946872"/>
            <a:ext cx="5506454" cy="3829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3E8FFD9-464C-4546-83B2-C899A2C1ABDC}"/>
              </a:ext>
            </a:extLst>
          </p:cNvPr>
          <p:cNvSpPr/>
          <p:nvPr/>
        </p:nvSpPr>
        <p:spPr>
          <a:xfrm>
            <a:off x="5006972" y="4487301"/>
            <a:ext cx="1126603" cy="7176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CCE221-52A7-4814-991C-8F023C0952CB}"/>
              </a:ext>
            </a:extLst>
          </p:cNvPr>
          <p:cNvSpPr txBox="1"/>
          <p:nvPr/>
        </p:nvSpPr>
        <p:spPr>
          <a:xfrm>
            <a:off x="8094087" y="2538506"/>
            <a:ext cx="2236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Large Array Emitter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5FFFD0-F739-48E2-AD98-754137373516}"/>
              </a:ext>
            </a:extLst>
          </p:cNvPr>
          <p:cNvSpPr txBox="1"/>
          <p:nvPr/>
        </p:nvSpPr>
        <p:spPr>
          <a:xfrm>
            <a:off x="9575656" y="3798034"/>
            <a:ext cx="1346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High Speed</a:t>
            </a:r>
          </a:p>
        </p:txBody>
      </p:sp>
      <p:pic>
        <p:nvPicPr>
          <p:cNvPr id="13314" name="Picture 2" descr="Image result for cloud cartoon">
            <a:extLst>
              <a:ext uri="{FF2B5EF4-FFF2-40B4-BE49-F238E27FC236}">
                <a16:creationId xmlns:a16="http://schemas.microsoft.com/office/drawing/2014/main" id="{40F08FBF-5DF5-4833-A0F8-63F19460A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833" y="5589059"/>
            <a:ext cx="648978" cy="54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Image result for cloud cartoon">
            <a:extLst>
              <a:ext uri="{FF2B5EF4-FFF2-40B4-BE49-F238E27FC236}">
                <a16:creationId xmlns:a16="http://schemas.microsoft.com/office/drawing/2014/main" id="{FE27DF7C-8E92-441A-88E7-D8630325F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316" y="4427821"/>
            <a:ext cx="513149" cy="43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Image result for cloud cartoon">
            <a:extLst>
              <a:ext uri="{FF2B5EF4-FFF2-40B4-BE49-F238E27FC236}">
                <a16:creationId xmlns:a16="http://schemas.microsoft.com/office/drawing/2014/main" id="{04ACED3D-DDBC-4BE5-92DF-6C377E52C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0457" y="5830028"/>
            <a:ext cx="648978" cy="54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179E3003-91AC-4A07-B1CA-74D87AC7E07A}"/>
              </a:ext>
            </a:extLst>
          </p:cNvPr>
          <p:cNvSpPr txBox="1"/>
          <p:nvPr/>
        </p:nvSpPr>
        <p:spPr>
          <a:xfrm>
            <a:off x="6737979" y="4150822"/>
            <a:ext cx="931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Low Speed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BF6A8C5-573B-4A15-A63F-3268671D588E}"/>
              </a:ext>
            </a:extLst>
          </p:cNvPr>
          <p:cNvSpPr txBox="1"/>
          <p:nvPr/>
        </p:nvSpPr>
        <p:spPr>
          <a:xfrm>
            <a:off x="7691585" y="5332451"/>
            <a:ext cx="931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Low Speed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54A4D22-8DAC-4169-BF24-F6AC61D7A9AE}"/>
              </a:ext>
            </a:extLst>
          </p:cNvPr>
          <p:cNvSpPr txBox="1"/>
          <p:nvPr/>
        </p:nvSpPr>
        <p:spPr>
          <a:xfrm>
            <a:off x="10189035" y="5609450"/>
            <a:ext cx="931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Low Speed</a:t>
            </a:r>
          </a:p>
        </p:txBody>
      </p:sp>
      <p:pic>
        <p:nvPicPr>
          <p:cNvPr id="13318" name="Picture 6" descr="Image result for plane cartoon">
            <a:extLst>
              <a:ext uri="{FF2B5EF4-FFF2-40B4-BE49-F238E27FC236}">
                <a16:creationId xmlns:a16="http://schemas.microsoft.com/office/drawing/2014/main" id="{0B0E9F1C-82E9-4122-9011-E669E741D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4228" y="3945635"/>
            <a:ext cx="1679115" cy="872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294324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</TotalTime>
  <Words>43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Franklin Gothic Book</vt:lpstr>
      <vt:lpstr>Crop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Novel Packetized Display protocol Architecture for Infrared Scene Projectors</dc:title>
  <dc:creator>Noraa Landwehr</dc:creator>
  <cp:lastModifiedBy>Noraa Landwehr</cp:lastModifiedBy>
  <cp:revision>9</cp:revision>
  <dcterms:created xsi:type="dcterms:W3CDTF">2019-07-10T02:48:51Z</dcterms:created>
  <dcterms:modified xsi:type="dcterms:W3CDTF">2020-11-26T23:15:10Z</dcterms:modified>
</cp:coreProperties>
</file>