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50" d="100"/>
          <a:sy n="150" d="100"/>
        </p:scale>
        <p:origin x="4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7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2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7448-3D55-49FA-89F0-46D5F3286A18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E0BD-8725-4149-B316-DEC84FC903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9D543D3-CC85-406C-8C93-E063BCC65B8D}"/>
              </a:ext>
            </a:extLst>
          </p:cNvPr>
          <p:cNvSpPr/>
          <p:nvPr/>
        </p:nvSpPr>
        <p:spPr>
          <a:xfrm>
            <a:off x="1797157" y="3597916"/>
            <a:ext cx="1030224" cy="688848"/>
          </a:xfrm>
          <a:prstGeom prst="rect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 Sync Solution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71EE17-1AFF-4DCB-BF0B-7A50E271051C}"/>
              </a:ext>
            </a:extLst>
          </p:cNvPr>
          <p:cNvSpPr/>
          <p:nvPr/>
        </p:nvSpPr>
        <p:spPr>
          <a:xfrm>
            <a:off x="6358657" y="3281631"/>
            <a:ext cx="3035809" cy="1324533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600BE-842A-4F0B-A5B5-D78E54F71D16}"/>
              </a:ext>
            </a:extLst>
          </p:cNvPr>
          <p:cNvSpPr/>
          <p:nvPr/>
        </p:nvSpPr>
        <p:spPr>
          <a:xfrm>
            <a:off x="1797157" y="1316107"/>
            <a:ext cx="1030224" cy="68884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 Gen.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3CCF5-7EA6-4D53-BF6E-4E4AB0B6538B}"/>
              </a:ext>
            </a:extLst>
          </p:cNvPr>
          <p:cNvSpPr/>
          <p:nvPr/>
        </p:nvSpPr>
        <p:spPr>
          <a:xfrm>
            <a:off x="3318371" y="3597916"/>
            <a:ext cx="1030224" cy="68884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B8D7E-3F0E-4067-AE66-F2522535C15C}"/>
              </a:ext>
            </a:extLst>
          </p:cNvPr>
          <p:cNvSpPr/>
          <p:nvPr/>
        </p:nvSpPr>
        <p:spPr>
          <a:xfrm>
            <a:off x="4838514" y="3597916"/>
            <a:ext cx="1030224" cy="688848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Dewar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4EB50-BF35-43BE-99D6-5E6E0023DDE3}"/>
              </a:ext>
            </a:extLst>
          </p:cNvPr>
          <p:cNvSpPr/>
          <p:nvPr/>
        </p:nvSpPr>
        <p:spPr>
          <a:xfrm>
            <a:off x="6605347" y="3597916"/>
            <a:ext cx="1030224" cy="68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BB1A3-2DDB-4195-987D-BBE6D0F83F58}"/>
              </a:ext>
            </a:extLst>
          </p:cNvPr>
          <p:cNvSpPr/>
          <p:nvPr/>
        </p:nvSpPr>
        <p:spPr>
          <a:xfrm>
            <a:off x="8058486" y="3597916"/>
            <a:ext cx="1030224" cy="68884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IRLED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3D1C8-0D03-4964-BD86-7E31957A8637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>
            <a:off x="2827381" y="3942340"/>
            <a:ext cx="4909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E49CE-E2D3-4C4D-B21B-299B3043264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4348595" y="3942340"/>
            <a:ext cx="48991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04C0AA-B07E-485E-9C43-8BD82FD67E37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5868738" y="3942340"/>
            <a:ext cx="489919" cy="155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ADEDB0-6728-4993-9E59-5CFEAC4E0C70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2312269" y="3145859"/>
            <a:ext cx="0" cy="45205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E0140C-12FF-4747-BB76-7039C568056A}"/>
              </a:ext>
            </a:extLst>
          </p:cNvPr>
          <p:cNvSpPr txBox="1"/>
          <p:nvPr/>
        </p:nvSpPr>
        <p:spPr>
          <a:xfrm>
            <a:off x="7238801" y="325113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SLEDS Hybrid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812098-AB23-47F6-84A4-E70A87222FA6}"/>
              </a:ext>
            </a:extLst>
          </p:cNvPr>
          <p:cNvSpPr/>
          <p:nvPr/>
        </p:nvSpPr>
        <p:spPr>
          <a:xfrm>
            <a:off x="1797157" y="2457011"/>
            <a:ext cx="1030224" cy="688848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90EA23-5AC5-42E0-8ABB-F6703CCC9F6E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2312269" y="2004955"/>
            <a:ext cx="0" cy="45205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BA9A43-5266-4F92-901A-6068E01A89C2}"/>
              </a:ext>
            </a:extLst>
          </p:cNvPr>
          <p:cNvSpPr/>
          <p:nvPr/>
        </p:nvSpPr>
        <p:spPr>
          <a:xfrm>
            <a:off x="9884385" y="3602567"/>
            <a:ext cx="1030224" cy="6888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Camera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89ED83-E409-4FE3-AD61-FB1AA56340D3}"/>
              </a:ext>
            </a:extLst>
          </p:cNvPr>
          <p:cNvCxnSpPr/>
          <p:nvPr/>
        </p:nvCxnSpPr>
        <p:spPr>
          <a:xfrm flipH="1" flipV="1">
            <a:off x="9394466" y="3281631"/>
            <a:ext cx="489919" cy="316285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9BF143-33A7-4885-8D95-B67249B009BB}"/>
              </a:ext>
            </a:extLst>
          </p:cNvPr>
          <p:cNvCxnSpPr/>
          <p:nvPr/>
        </p:nvCxnSpPr>
        <p:spPr>
          <a:xfrm flipH="1">
            <a:off x="9394466" y="4286764"/>
            <a:ext cx="489919" cy="31940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7287DF9-200D-4072-9E82-B3524636E77D}"/>
              </a:ext>
            </a:extLst>
          </p:cNvPr>
          <p:cNvCxnSpPr>
            <a:stCxn id="44" idx="2"/>
            <a:endCxn id="52" idx="2"/>
          </p:cNvCxnSpPr>
          <p:nvPr/>
        </p:nvCxnSpPr>
        <p:spPr>
          <a:xfrm rot="16200000" flipH="1">
            <a:off x="6353558" y="245475"/>
            <a:ext cx="4651" cy="8087228"/>
          </a:xfrm>
          <a:prstGeom prst="bentConnector3">
            <a:avLst>
              <a:gd name="adj1" fmla="val 14390131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7DAD24-D3F5-47F4-9DC7-0FE6426907BF}"/>
              </a:ext>
            </a:extLst>
          </p:cNvPr>
          <p:cNvCxnSpPr>
            <a:stCxn id="44" idx="1"/>
            <a:endCxn id="40" idx="1"/>
          </p:cNvCxnSpPr>
          <p:nvPr/>
        </p:nvCxnSpPr>
        <p:spPr>
          <a:xfrm rot="10800000">
            <a:off x="1797157" y="2801436"/>
            <a:ext cx="12700" cy="1140905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CA041F-1ACB-4209-8EA1-94B63D74ABBD}"/>
              </a:ext>
            </a:extLst>
          </p:cNvPr>
          <p:cNvCxnSpPr>
            <a:stCxn id="44" idx="1"/>
            <a:endCxn id="6" idx="1"/>
          </p:cNvCxnSpPr>
          <p:nvPr/>
        </p:nvCxnSpPr>
        <p:spPr>
          <a:xfrm rot="10800000">
            <a:off x="1797157" y="1660532"/>
            <a:ext cx="12700" cy="2281809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5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15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lab</dc:creator>
  <cp:lastModifiedBy>Noraa Landwehr</cp:lastModifiedBy>
  <cp:revision>19</cp:revision>
  <dcterms:created xsi:type="dcterms:W3CDTF">2017-03-05T02:13:47Z</dcterms:created>
  <dcterms:modified xsi:type="dcterms:W3CDTF">2020-10-21T23:25:04Z</dcterms:modified>
</cp:coreProperties>
</file>