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468" autoAdjust="0"/>
  </p:normalViewPr>
  <p:slideViewPr>
    <p:cSldViewPr snapToGrid="0">
      <p:cViewPr>
        <p:scale>
          <a:sx n="66" d="100"/>
          <a:sy n="66" d="100"/>
        </p:scale>
        <p:origin x="1492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29EE-9918-49CF-A040-84226498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5638B-E85F-4A7C-85F3-5A9F81886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DF97-5ED4-42A3-9ABA-B0A48550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74C5-B7A0-4BDF-B3B2-0D589500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DE63-BDC3-4E88-A612-7468A27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3239-51AA-42DB-A23C-B66572C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27ADD-5760-48E5-B704-F785C5896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2AC1-EA2D-4332-A652-60BCD20B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F8C7-DB00-4855-9732-B2C91ADA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98A-1510-40B7-9209-842AB64D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7C2DE-0CF3-470E-BBA2-B95500065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FFAE-375A-463C-A42E-649B4A67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64F0-AC1D-49D2-BF62-17406B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EE87-8547-4902-A8A3-10B8F3DA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96D-45B1-42C2-A0DD-B1F5C3D7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C8FA-1636-4C41-8C33-94F6C1E8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B7A9-1EB5-4576-A9E2-4BC1E81F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9746-A3A1-4320-B772-F862455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E2C8-67B7-4F73-94E1-CFDE5F0D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9E45-92F3-431F-80F2-685B8C9B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73B-421D-448D-8A66-4CC73FB1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F55D-7D2A-4386-8B72-473C986D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F685-DC48-4D63-9193-7DA9FCD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104F-E3DD-45C2-ABE7-BD2C7073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B3B1-18E9-4D40-B918-23F00A7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E781-C94B-45E5-BF07-2693A493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4ACB-4C3D-4441-B20B-5C0B1F914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A89C6-77D5-4E30-9302-60CE5D3B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B23DF-978B-4345-8D92-35C0812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D630-CCC1-468C-9C85-03EAF60F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A5F5-8B3B-4671-9948-49402291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236B-04D8-4C1B-94EE-3F34355B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D8B7-001E-4F48-B4CF-37E3261B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8CDC-80F2-4DA7-A011-AFCDA0A7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04BBA-FC95-4959-AC3D-DEA1206B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07F9A-C387-435E-ACE8-AFB0DC7A5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6C36B-FD2A-472C-89D4-0A3514B3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BE8C6-9A76-4801-968F-F9B203E7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9AA39-EA6B-4D23-B86B-3249472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C17B-3D10-4A41-98ED-16FF1EB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7E525-DBB8-452A-A8F0-E60B63AB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2425-92D1-4D2E-8B04-424D3EFD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DBFA7-F154-492E-B6F3-5AF58828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7461-1ED0-476C-BA1D-3D359C9F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0A058-25A3-4BA1-99BE-79E46B15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AA66-5547-489D-9646-F58850DD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2904-51D0-4412-B8D6-4096340A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AF01-EE19-41D1-9249-9B076F12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2BA7-72E1-4378-A142-87508A75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17528-83B0-4411-9A5F-B84459B6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7EFB7-89FD-4E58-BC6E-6A361B7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2FCA-7A53-48F2-B0A9-48A49F04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D48E-2059-4DED-99E7-8D855355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E0F97-B57C-4AE2-8BD3-EA8823829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BD98-A2FB-4B9A-9BBB-49E6A3B6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ABC09-D198-4AD7-831A-9880FDBD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AFF7F-9F2C-48BF-9917-83C905C4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545-7704-4DB3-98FC-961997EC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B5F5E-AF89-48DB-A179-E2FB0242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9973-B119-4FA3-A4DA-65C246D3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E2BE-D594-4D08-B903-BE4197833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535C-2098-424B-897A-FF8113BB4E9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840F-718B-4C2B-B75B-A1222F442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3A8A-B7DE-4ED7-9DC6-6195A12C8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6443B8-3B4F-4512-A63F-5815EA467BC6}"/>
              </a:ext>
            </a:extLst>
          </p:cNvPr>
          <p:cNvSpPr/>
          <p:nvPr/>
        </p:nvSpPr>
        <p:spPr>
          <a:xfrm>
            <a:off x="7179255" y="3755338"/>
            <a:ext cx="997330" cy="682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55C50-799A-45C6-8C1B-102557A8842A}"/>
              </a:ext>
            </a:extLst>
          </p:cNvPr>
          <p:cNvSpPr/>
          <p:nvPr/>
        </p:nvSpPr>
        <p:spPr>
          <a:xfrm>
            <a:off x="5507734" y="3755338"/>
            <a:ext cx="997330" cy="682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 int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FE539-4410-46D2-92AD-0B372FC7DA00}"/>
              </a:ext>
            </a:extLst>
          </p:cNvPr>
          <p:cNvSpPr/>
          <p:nvPr/>
        </p:nvSpPr>
        <p:spPr>
          <a:xfrm>
            <a:off x="3837073" y="3754066"/>
            <a:ext cx="997330" cy="68223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latch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C7A1F-BF17-4FE1-B4AF-70135648EE48}"/>
              </a:ext>
            </a:extLst>
          </p:cNvPr>
          <p:cNvSpPr/>
          <p:nvPr/>
        </p:nvSpPr>
        <p:spPr>
          <a:xfrm>
            <a:off x="3836213" y="1959674"/>
            <a:ext cx="997330" cy="68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DB3E3-CDAF-45E3-BF31-40D1B8737F20}"/>
              </a:ext>
            </a:extLst>
          </p:cNvPr>
          <p:cNvSpPr/>
          <p:nvPr/>
        </p:nvSpPr>
        <p:spPr>
          <a:xfrm>
            <a:off x="5507734" y="1959674"/>
            <a:ext cx="997330" cy="68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int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AD365F-1758-4F50-A3F9-5A7B28162906}"/>
              </a:ext>
            </a:extLst>
          </p:cNvPr>
          <p:cNvSpPr/>
          <p:nvPr/>
        </p:nvSpPr>
        <p:spPr>
          <a:xfrm>
            <a:off x="7179255" y="1959674"/>
            <a:ext cx="997330" cy="682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latch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DF32F0-B8A2-4D10-ABFA-D9D14BDDE8D3}"/>
              </a:ext>
            </a:extLst>
          </p:cNvPr>
          <p:cNvCxnSpPr>
            <a:cxnSpLocks/>
            <a:stCxn id="613" idx="2"/>
            <a:endCxn id="20" idx="3"/>
          </p:cNvCxnSpPr>
          <p:nvPr/>
        </p:nvCxnSpPr>
        <p:spPr>
          <a:xfrm flipH="1" flipV="1">
            <a:off x="6505064" y="2300793"/>
            <a:ext cx="400639" cy="45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720DFF-5CA0-4ABD-AC7D-2FCBEBDF857C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4833543" y="2300793"/>
            <a:ext cx="674191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9BB914-CCFF-45CB-8315-17750D03C6F2}"/>
              </a:ext>
            </a:extLst>
          </p:cNvPr>
          <p:cNvCxnSpPr>
            <a:cxnSpLocks/>
            <a:stCxn id="607" idx="6"/>
            <a:endCxn id="8" idx="1"/>
          </p:cNvCxnSpPr>
          <p:nvPr/>
        </p:nvCxnSpPr>
        <p:spPr>
          <a:xfrm>
            <a:off x="5107093" y="4095847"/>
            <a:ext cx="400641" cy="61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C3278D-748F-40DF-8480-A5970C5058AA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505064" y="4096457"/>
            <a:ext cx="674191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5AAC739-C9E2-4A55-B2E0-2DC837023245}"/>
              </a:ext>
            </a:extLst>
          </p:cNvPr>
          <p:cNvSpPr txBox="1"/>
          <p:nvPr/>
        </p:nvSpPr>
        <p:spPr>
          <a:xfrm>
            <a:off x="7753686" y="2533125"/>
            <a:ext cx="67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A2D5E8A-EDCD-4499-ABE6-3BB4F38090FC}"/>
              </a:ext>
            </a:extLst>
          </p:cNvPr>
          <p:cNvSpPr txBox="1"/>
          <p:nvPr/>
        </p:nvSpPr>
        <p:spPr>
          <a:xfrm>
            <a:off x="3720363" y="3422513"/>
            <a:ext cx="67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97D1B76-BB1F-4DD8-B12C-1D9E745CA81A}"/>
              </a:ext>
            </a:extLst>
          </p:cNvPr>
          <p:cNvSpPr txBox="1"/>
          <p:nvPr/>
        </p:nvSpPr>
        <p:spPr>
          <a:xfrm>
            <a:off x="3410100" y="3751950"/>
            <a:ext cx="49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2D9CA29-4741-4778-9426-0C2A0566FF46}"/>
              </a:ext>
            </a:extLst>
          </p:cNvPr>
          <p:cNvCxnSpPr>
            <a:cxnSpLocks/>
            <a:stCxn id="6" idx="0"/>
            <a:endCxn id="662" idx="4"/>
          </p:cNvCxnSpPr>
          <p:nvPr/>
        </p:nvCxnSpPr>
        <p:spPr>
          <a:xfrm flipH="1" flipV="1">
            <a:off x="7676915" y="2727539"/>
            <a:ext cx="1005" cy="1027799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69EE82A1-397B-431E-A618-37AA932A6F6E}"/>
              </a:ext>
            </a:extLst>
          </p:cNvPr>
          <p:cNvSpPr txBox="1"/>
          <p:nvPr/>
        </p:nvSpPr>
        <p:spPr>
          <a:xfrm>
            <a:off x="8153622" y="1964435"/>
            <a:ext cx="5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BA4DB515-6B19-469B-9260-61A2F8774C51}"/>
              </a:ext>
            </a:extLst>
          </p:cNvPr>
          <p:cNvCxnSpPr>
            <a:cxnSpLocks/>
            <a:stCxn id="613" idx="4"/>
            <a:endCxn id="667" idx="2"/>
          </p:cNvCxnSpPr>
          <p:nvPr/>
        </p:nvCxnSpPr>
        <p:spPr>
          <a:xfrm rot="16200000" flipH="1">
            <a:off x="7163518" y="2133923"/>
            <a:ext cx="1071158" cy="1496292"/>
          </a:xfrm>
          <a:prstGeom prst="bentConnector2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7C9B208-AE39-4EB9-8CB9-D2B4FD789D0A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4334878" y="2641912"/>
            <a:ext cx="860" cy="111215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CC3D4E81-9366-429A-9F21-5C4BFFF1D001}"/>
              </a:ext>
            </a:extLst>
          </p:cNvPr>
          <p:cNvCxnSpPr>
            <a:cxnSpLocks/>
            <a:stCxn id="561" idx="6"/>
            <a:endCxn id="574" idx="3"/>
          </p:cNvCxnSpPr>
          <p:nvPr/>
        </p:nvCxnSpPr>
        <p:spPr>
          <a:xfrm>
            <a:off x="4682675" y="1749593"/>
            <a:ext cx="1017409" cy="214846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D6E0B6DB-3AFA-42DC-8652-D926DACFD1D9}"/>
              </a:ext>
            </a:extLst>
          </p:cNvPr>
          <p:cNvCxnSpPr>
            <a:cxnSpLocks/>
            <a:stCxn id="585" idx="2"/>
            <a:endCxn id="436" idx="3"/>
          </p:cNvCxnSpPr>
          <p:nvPr/>
        </p:nvCxnSpPr>
        <p:spPr>
          <a:xfrm rot="10800000">
            <a:off x="5699808" y="4437576"/>
            <a:ext cx="1634759" cy="202856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3AE74CB9-4E42-4F61-87D1-4910A72614CC}"/>
              </a:ext>
            </a:extLst>
          </p:cNvPr>
          <p:cNvCxnSpPr>
            <a:cxnSpLocks/>
            <a:stCxn id="623" idx="4"/>
            <a:endCxn id="469" idx="3"/>
          </p:cNvCxnSpPr>
          <p:nvPr/>
        </p:nvCxnSpPr>
        <p:spPr>
          <a:xfrm rot="16200000" flipH="1">
            <a:off x="2433582" y="2230055"/>
            <a:ext cx="2641427" cy="1770994"/>
          </a:xfrm>
          <a:prstGeom prst="bentConnector3">
            <a:avLst>
              <a:gd name="adj1" fmla="val 107885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6CF1CF89-6603-4929-8C76-0EDE8326E3F1}"/>
              </a:ext>
            </a:extLst>
          </p:cNvPr>
          <p:cNvCxnSpPr>
            <a:cxnSpLocks/>
            <a:stCxn id="632" idx="0"/>
            <a:endCxn id="439" idx="3"/>
          </p:cNvCxnSpPr>
          <p:nvPr/>
        </p:nvCxnSpPr>
        <p:spPr>
          <a:xfrm rot="16200000" flipV="1">
            <a:off x="6951286" y="2385707"/>
            <a:ext cx="2635513" cy="1783442"/>
          </a:xfrm>
          <a:prstGeom prst="bentConnector3">
            <a:avLst>
              <a:gd name="adj1" fmla="val 10809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A48EFA7-22A6-4A29-99D6-AD431C96672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176585" y="2300793"/>
            <a:ext cx="1692515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3038CF5-6F10-4CFF-80B0-DA55DBF499B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54981" y="4095185"/>
            <a:ext cx="1682092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Isosceles Triangle 432">
            <a:extLst>
              <a:ext uri="{FF2B5EF4-FFF2-40B4-BE49-F238E27FC236}">
                <a16:creationId xmlns:a16="http://schemas.microsoft.com/office/drawing/2014/main" id="{34DD62DD-4152-430F-8E1D-2D3B9CC79407}"/>
              </a:ext>
            </a:extLst>
          </p:cNvPr>
          <p:cNvSpPr/>
          <p:nvPr/>
        </p:nvSpPr>
        <p:spPr>
          <a:xfrm>
            <a:off x="7312729" y="4321325"/>
            <a:ext cx="134850" cy="11625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6" name="Isosceles Triangle 435">
            <a:extLst>
              <a:ext uri="{FF2B5EF4-FFF2-40B4-BE49-F238E27FC236}">
                <a16:creationId xmlns:a16="http://schemas.microsoft.com/office/drawing/2014/main" id="{DF78B7CB-01E7-41F9-86A2-0EC8543501D1}"/>
              </a:ext>
            </a:extLst>
          </p:cNvPr>
          <p:cNvSpPr/>
          <p:nvPr/>
        </p:nvSpPr>
        <p:spPr>
          <a:xfrm>
            <a:off x="5635930" y="4327445"/>
            <a:ext cx="127753" cy="110131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Isosceles Triangle 438">
            <a:extLst>
              <a:ext uri="{FF2B5EF4-FFF2-40B4-BE49-F238E27FC236}">
                <a16:creationId xmlns:a16="http://schemas.microsoft.com/office/drawing/2014/main" id="{7EF65508-1718-4434-89AD-92EF0F2ECF8E}"/>
              </a:ext>
            </a:extLst>
          </p:cNvPr>
          <p:cNvSpPr/>
          <p:nvPr/>
        </p:nvSpPr>
        <p:spPr>
          <a:xfrm rot="10800000">
            <a:off x="7308741" y="1959671"/>
            <a:ext cx="137160" cy="118872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Isosceles Triangle 468">
            <a:extLst>
              <a:ext uri="{FF2B5EF4-FFF2-40B4-BE49-F238E27FC236}">
                <a16:creationId xmlns:a16="http://schemas.microsoft.com/office/drawing/2014/main" id="{6563D3F0-BCDC-4972-A1EE-29DF9A020518}"/>
              </a:ext>
            </a:extLst>
          </p:cNvPr>
          <p:cNvSpPr/>
          <p:nvPr/>
        </p:nvSpPr>
        <p:spPr>
          <a:xfrm>
            <a:off x="4573130" y="4321333"/>
            <a:ext cx="133323" cy="1149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Flowchart: Connector 560">
            <a:extLst>
              <a:ext uri="{FF2B5EF4-FFF2-40B4-BE49-F238E27FC236}">
                <a16:creationId xmlns:a16="http://schemas.microsoft.com/office/drawing/2014/main" id="{59FBB295-FAFA-4BC3-905C-E59AF47AEFDB}"/>
              </a:ext>
            </a:extLst>
          </p:cNvPr>
          <p:cNvSpPr/>
          <p:nvPr/>
        </p:nvSpPr>
        <p:spPr>
          <a:xfrm>
            <a:off x="4592180" y="1704345"/>
            <a:ext cx="90495" cy="90495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9B88B1ED-F40C-4F00-A1D5-0B6D50A282FE}"/>
              </a:ext>
            </a:extLst>
          </p:cNvPr>
          <p:cNvCxnSpPr>
            <a:cxnSpLocks/>
            <a:stCxn id="623" idx="6"/>
            <a:endCxn id="561" idx="2"/>
          </p:cNvCxnSpPr>
          <p:nvPr/>
        </p:nvCxnSpPr>
        <p:spPr>
          <a:xfrm>
            <a:off x="2914045" y="1749592"/>
            <a:ext cx="1678135" cy="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2" name="Isosceles Triangle 571">
            <a:extLst>
              <a:ext uri="{FF2B5EF4-FFF2-40B4-BE49-F238E27FC236}">
                <a16:creationId xmlns:a16="http://schemas.microsoft.com/office/drawing/2014/main" id="{831D8848-9F3B-469C-9B6D-1A58EDCE961B}"/>
              </a:ext>
            </a:extLst>
          </p:cNvPr>
          <p:cNvSpPr/>
          <p:nvPr/>
        </p:nvSpPr>
        <p:spPr>
          <a:xfrm rot="10800000">
            <a:off x="4568847" y="1959672"/>
            <a:ext cx="137160" cy="12281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Isosceles Triangle 573">
            <a:extLst>
              <a:ext uri="{FF2B5EF4-FFF2-40B4-BE49-F238E27FC236}">
                <a16:creationId xmlns:a16="http://schemas.microsoft.com/office/drawing/2014/main" id="{6083CFA4-AF8E-4BF8-B9E5-DA99BACD5EF8}"/>
              </a:ext>
            </a:extLst>
          </p:cNvPr>
          <p:cNvSpPr/>
          <p:nvPr/>
        </p:nvSpPr>
        <p:spPr>
          <a:xfrm rot="10800000">
            <a:off x="5633904" y="1964439"/>
            <a:ext cx="132360" cy="114103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5" name="Flowchart: Connector 584">
            <a:extLst>
              <a:ext uri="{FF2B5EF4-FFF2-40B4-BE49-F238E27FC236}">
                <a16:creationId xmlns:a16="http://schemas.microsoft.com/office/drawing/2014/main" id="{9E16F334-CA69-4B89-BB82-C721D3C336C9}"/>
              </a:ext>
            </a:extLst>
          </p:cNvPr>
          <p:cNvSpPr/>
          <p:nvPr/>
        </p:nvSpPr>
        <p:spPr>
          <a:xfrm>
            <a:off x="7334566" y="4595184"/>
            <a:ext cx="90495" cy="9049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1801ABCC-33A1-4E65-B50B-84FF395EB755}"/>
              </a:ext>
            </a:extLst>
          </p:cNvPr>
          <p:cNvCxnSpPr>
            <a:cxnSpLocks/>
            <a:stCxn id="585" idx="6"/>
            <a:endCxn id="632" idx="2"/>
          </p:cNvCxnSpPr>
          <p:nvPr/>
        </p:nvCxnSpPr>
        <p:spPr>
          <a:xfrm>
            <a:off x="7425061" y="4640432"/>
            <a:ext cx="16904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Flowchart: Connector 606">
            <a:extLst>
              <a:ext uri="{FF2B5EF4-FFF2-40B4-BE49-F238E27FC236}">
                <a16:creationId xmlns:a16="http://schemas.microsoft.com/office/drawing/2014/main" id="{46E1F2A1-FB96-4F56-AC99-8B2017AB4F16}"/>
              </a:ext>
            </a:extLst>
          </p:cNvPr>
          <p:cNvSpPr/>
          <p:nvPr/>
        </p:nvSpPr>
        <p:spPr>
          <a:xfrm>
            <a:off x="5016598" y="4050599"/>
            <a:ext cx="90495" cy="9049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91E1BDD1-9C1A-4168-AB2A-66578829BD9A}"/>
              </a:ext>
            </a:extLst>
          </p:cNvPr>
          <p:cNvCxnSpPr>
            <a:stCxn id="14" idx="3"/>
            <a:endCxn id="607" idx="2"/>
          </p:cNvCxnSpPr>
          <p:nvPr/>
        </p:nvCxnSpPr>
        <p:spPr>
          <a:xfrm>
            <a:off x="4834403" y="4095185"/>
            <a:ext cx="182195" cy="662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Flowchart: Connector 612">
            <a:extLst>
              <a:ext uri="{FF2B5EF4-FFF2-40B4-BE49-F238E27FC236}">
                <a16:creationId xmlns:a16="http://schemas.microsoft.com/office/drawing/2014/main" id="{CFC27EB8-915B-4158-A510-7B4F6A867C8C}"/>
              </a:ext>
            </a:extLst>
          </p:cNvPr>
          <p:cNvSpPr/>
          <p:nvPr/>
        </p:nvSpPr>
        <p:spPr>
          <a:xfrm>
            <a:off x="6905703" y="2255995"/>
            <a:ext cx="90495" cy="9049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C6C079B7-724C-49A2-8183-50DD38DF55DA}"/>
              </a:ext>
            </a:extLst>
          </p:cNvPr>
          <p:cNvCxnSpPr>
            <a:stCxn id="22" idx="1"/>
            <a:endCxn id="613" idx="6"/>
          </p:cNvCxnSpPr>
          <p:nvPr/>
        </p:nvCxnSpPr>
        <p:spPr>
          <a:xfrm flipH="1">
            <a:off x="6996198" y="2300793"/>
            <a:ext cx="183057" cy="45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Flowchart: Connector 622">
            <a:extLst>
              <a:ext uri="{FF2B5EF4-FFF2-40B4-BE49-F238E27FC236}">
                <a16:creationId xmlns:a16="http://schemas.microsoft.com/office/drawing/2014/main" id="{4B5A4B5E-43FD-41C0-B588-9BC294FED90B}"/>
              </a:ext>
            </a:extLst>
          </p:cNvPr>
          <p:cNvSpPr/>
          <p:nvPr/>
        </p:nvSpPr>
        <p:spPr>
          <a:xfrm>
            <a:off x="2823550" y="1704344"/>
            <a:ext cx="90495" cy="90495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B7D529B2-85EA-4500-B401-3BA5C1BC7179}"/>
              </a:ext>
            </a:extLst>
          </p:cNvPr>
          <p:cNvCxnSpPr>
            <a:cxnSpLocks/>
            <a:stCxn id="623" idx="2"/>
          </p:cNvCxnSpPr>
          <p:nvPr/>
        </p:nvCxnSpPr>
        <p:spPr>
          <a:xfrm flipH="1" flipV="1">
            <a:off x="2155825" y="1749591"/>
            <a:ext cx="667725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06201D67-5050-468D-AA97-C6435080BCA8}"/>
              </a:ext>
            </a:extLst>
          </p:cNvPr>
          <p:cNvSpPr txBox="1"/>
          <p:nvPr/>
        </p:nvSpPr>
        <p:spPr>
          <a:xfrm>
            <a:off x="1563620" y="1380260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writer clock</a:t>
            </a:r>
          </a:p>
        </p:txBody>
      </p:sp>
      <p:sp>
        <p:nvSpPr>
          <p:cNvPr id="632" name="Flowchart: Connector 631">
            <a:extLst>
              <a:ext uri="{FF2B5EF4-FFF2-40B4-BE49-F238E27FC236}">
                <a16:creationId xmlns:a16="http://schemas.microsoft.com/office/drawing/2014/main" id="{86F48AD5-3252-46D6-820C-AFD77E2DCFBB}"/>
              </a:ext>
            </a:extLst>
          </p:cNvPr>
          <p:cNvSpPr/>
          <p:nvPr/>
        </p:nvSpPr>
        <p:spPr>
          <a:xfrm>
            <a:off x="9115515" y="4595184"/>
            <a:ext cx="90495" cy="9049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1CD68B54-DA83-4E60-951D-3AAD8A5EE589}"/>
              </a:ext>
            </a:extLst>
          </p:cNvPr>
          <p:cNvCxnSpPr>
            <a:cxnSpLocks/>
            <a:endCxn id="632" idx="6"/>
          </p:cNvCxnSpPr>
          <p:nvPr/>
        </p:nvCxnSpPr>
        <p:spPr>
          <a:xfrm flipH="1">
            <a:off x="9206010" y="4640432"/>
            <a:ext cx="6671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TextBox 638">
            <a:extLst>
              <a:ext uri="{FF2B5EF4-FFF2-40B4-BE49-F238E27FC236}">
                <a16:creationId xmlns:a16="http://schemas.microsoft.com/office/drawing/2014/main" id="{8B39914F-64E0-4E96-959D-999FE90C4E94}"/>
              </a:ext>
            </a:extLst>
          </p:cNvPr>
          <p:cNvSpPr txBox="1"/>
          <p:nvPr/>
        </p:nvSpPr>
        <p:spPr>
          <a:xfrm>
            <a:off x="9232130" y="4272131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reader clock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B64DF68B-1238-4565-9ACA-84423EDAE993}"/>
              </a:ext>
            </a:extLst>
          </p:cNvPr>
          <p:cNvCxnSpPr>
            <a:cxnSpLocks/>
            <a:endCxn id="666" idx="3"/>
          </p:cNvCxnSpPr>
          <p:nvPr/>
        </p:nvCxnSpPr>
        <p:spPr>
          <a:xfrm flipH="1" flipV="1">
            <a:off x="8793712" y="3477018"/>
            <a:ext cx="1075388" cy="0"/>
          </a:xfrm>
          <a:prstGeom prst="line">
            <a:avLst/>
          </a:prstGeom>
          <a:ln w="3175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4E36AEDC-FE89-4870-876C-0F8E800D1D8F}"/>
              </a:ext>
            </a:extLst>
          </p:cNvPr>
          <p:cNvSpPr txBox="1"/>
          <p:nvPr/>
        </p:nvSpPr>
        <p:spPr>
          <a:xfrm>
            <a:off x="9683691" y="3107765"/>
            <a:ext cx="9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flag</a:t>
            </a:r>
          </a:p>
        </p:txBody>
      </p: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177B48E1-822C-4545-AA8E-F4AF0E2D10D3}"/>
              </a:ext>
            </a:extLst>
          </p:cNvPr>
          <p:cNvCxnSpPr>
            <a:cxnSpLocks/>
            <a:stCxn id="688" idx="6"/>
          </p:cNvCxnSpPr>
          <p:nvPr/>
        </p:nvCxnSpPr>
        <p:spPr>
          <a:xfrm flipH="1" flipV="1">
            <a:off x="2154981" y="2899264"/>
            <a:ext cx="956344" cy="0"/>
          </a:xfrm>
          <a:prstGeom prst="line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10FAB672-5941-4A49-BD1D-A08A30F4CCC5}"/>
              </a:ext>
            </a:extLst>
          </p:cNvPr>
          <p:cNvSpPr txBox="1"/>
          <p:nvPr/>
        </p:nvSpPr>
        <p:spPr>
          <a:xfrm>
            <a:off x="1563987" y="2527379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flag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AD3BAD77-06D1-40DF-8F62-B7D56AA02ED9}"/>
              </a:ext>
            </a:extLst>
          </p:cNvPr>
          <p:cNvSpPr txBox="1"/>
          <p:nvPr/>
        </p:nvSpPr>
        <p:spPr>
          <a:xfrm>
            <a:off x="1565779" y="3719279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full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04FA6670-A9C3-4342-BE93-10D1CF7C95F0}"/>
              </a:ext>
            </a:extLst>
          </p:cNvPr>
          <p:cNvSpPr txBox="1"/>
          <p:nvPr/>
        </p:nvSpPr>
        <p:spPr>
          <a:xfrm>
            <a:off x="9442932" y="1929692"/>
            <a:ext cx="114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empty</a:t>
            </a:r>
          </a:p>
        </p:txBody>
      </p:sp>
      <p:sp>
        <p:nvSpPr>
          <p:cNvPr id="662" name="Flowchart: Connector 661">
            <a:extLst>
              <a:ext uri="{FF2B5EF4-FFF2-40B4-BE49-F238E27FC236}">
                <a16:creationId xmlns:a16="http://schemas.microsoft.com/office/drawing/2014/main" id="{3E59D684-2455-432B-AAD2-8687EC5633FF}"/>
              </a:ext>
            </a:extLst>
          </p:cNvPr>
          <p:cNvSpPr/>
          <p:nvPr/>
        </p:nvSpPr>
        <p:spPr>
          <a:xfrm>
            <a:off x="7635767" y="2645243"/>
            <a:ext cx="82296" cy="82296"/>
          </a:xfrm>
          <a:prstGeom prst="flowChartConnector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lowchart: Delay 665">
            <a:extLst>
              <a:ext uri="{FF2B5EF4-FFF2-40B4-BE49-F238E27FC236}">
                <a16:creationId xmlns:a16="http://schemas.microsoft.com/office/drawing/2014/main" id="{3521A8A9-7FBC-43D3-B45A-8B0CD8547E33}"/>
              </a:ext>
            </a:extLst>
          </p:cNvPr>
          <p:cNvSpPr/>
          <p:nvPr/>
        </p:nvSpPr>
        <p:spPr>
          <a:xfrm>
            <a:off x="8534189" y="3347256"/>
            <a:ext cx="259523" cy="259523"/>
          </a:xfrm>
          <a:prstGeom prst="flowChartDelay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7" name="Flowchart: Connector 666">
            <a:extLst>
              <a:ext uri="{FF2B5EF4-FFF2-40B4-BE49-F238E27FC236}">
                <a16:creationId xmlns:a16="http://schemas.microsoft.com/office/drawing/2014/main" id="{BF08BD89-A099-4CB8-8250-03C904C5B65E}"/>
              </a:ext>
            </a:extLst>
          </p:cNvPr>
          <p:cNvSpPr/>
          <p:nvPr/>
        </p:nvSpPr>
        <p:spPr>
          <a:xfrm>
            <a:off x="8447243" y="3378891"/>
            <a:ext cx="77514" cy="77514"/>
          </a:xfrm>
          <a:prstGeom prst="flowChartConnector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lowchart: Connector 668">
            <a:extLst>
              <a:ext uri="{FF2B5EF4-FFF2-40B4-BE49-F238E27FC236}">
                <a16:creationId xmlns:a16="http://schemas.microsoft.com/office/drawing/2014/main" id="{ED038FD2-B784-4E32-B0C3-39AC0D148B26}"/>
              </a:ext>
            </a:extLst>
          </p:cNvPr>
          <p:cNvSpPr/>
          <p:nvPr/>
        </p:nvSpPr>
        <p:spPr>
          <a:xfrm>
            <a:off x="8537459" y="3497303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8" name="Connector: Elbow 677">
            <a:extLst>
              <a:ext uri="{FF2B5EF4-FFF2-40B4-BE49-F238E27FC236}">
                <a16:creationId xmlns:a16="http://schemas.microsoft.com/office/drawing/2014/main" id="{368116BB-D530-426B-9F84-396BB5F02A7C}"/>
              </a:ext>
            </a:extLst>
          </p:cNvPr>
          <p:cNvCxnSpPr>
            <a:cxnSpLocks/>
            <a:stCxn id="6" idx="3"/>
            <a:endCxn id="669" idx="2"/>
          </p:cNvCxnSpPr>
          <p:nvPr/>
        </p:nvCxnSpPr>
        <p:spPr>
          <a:xfrm flipV="1">
            <a:off x="8176585" y="3536060"/>
            <a:ext cx="360874" cy="560397"/>
          </a:xfrm>
          <a:prstGeom prst="bentConnector3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Heart 690">
            <a:extLst>
              <a:ext uri="{FF2B5EF4-FFF2-40B4-BE49-F238E27FC236}">
                <a16:creationId xmlns:a16="http://schemas.microsoft.com/office/drawing/2014/main" id="{A8FF5BDF-AA3C-4AD6-AC26-7B14117B4894}"/>
              </a:ext>
            </a:extLst>
          </p:cNvPr>
          <p:cNvSpPr/>
          <p:nvPr/>
        </p:nvSpPr>
        <p:spPr>
          <a:xfrm rot="5400000">
            <a:off x="3206492" y="2750331"/>
            <a:ext cx="259522" cy="302225"/>
          </a:xfrm>
          <a:prstGeom prst="heart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5" name="Flowchart: Connector 684">
            <a:extLst>
              <a:ext uri="{FF2B5EF4-FFF2-40B4-BE49-F238E27FC236}">
                <a16:creationId xmlns:a16="http://schemas.microsoft.com/office/drawing/2014/main" id="{30D1FF5A-7838-4BFE-9F21-8BC81235592E}"/>
              </a:ext>
            </a:extLst>
          </p:cNvPr>
          <p:cNvSpPr/>
          <p:nvPr/>
        </p:nvSpPr>
        <p:spPr>
          <a:xfrm rot="10800000">
            <a:off x="3391445" y="2772810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CCFD0B2E-8783-459C-9A77-9D9EB43AE9EC}"/>
              </a:ext>
            </a:extLst>
          </p:cNvPr>
          <p:cNvCxnSpPr>
            <a:cxnSpLocks/>
          </p:cNvCxnSpPr>
          <p:nvPr/>
        </p:nvCxnSpPr>
        <p:spPr>
          <a:xfrm>
            <a:off x="3391625" y="2769664"/>
            <a:ext cx="11398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409FABCC-4194-4BBD-B871-B7ABFBA2C1E0}"/>
              </a:ext>
            </a:extLst>
          </p:cNvPr>
          <p:cNvCxnSpPr>
            <a:cxnSpLocks/>
          </p:cNvCxnSpPr>
          <p:nvPr/>
        </p:nvCxnSpPr>
        <p:spPr>
          <a:xfrm>
            <a:off x="3387244" y="3033494"/>
            <a:ext cx="11398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Flowchart: Connector 714">
            <a:extLst>
              <a:ext uri="{FF2B5EF4-FFF2-40B4-BE49-F238E27FC236}">
                <a16:creationId xmlns:a16="http://schemas.microsoft.com/office/drawing/2014/main" id="{63CA9337-160D-463B-8F63-D41F23DD0C66}"/>
              </a:ext>
            </a:extLst>
          </p:cNvPr>
          <p:cNvSpPr/>
          <p:nvPr/>
        </p:nvSpPr>
        <p:spPr>
          <a:xfrm rot="16420648">
            <a:off x="3444069" y="2735859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lowchart: Connector 716">
            <a:extLst>
              <a:ext uri="{FF2B5EF4-FFF2-40B4-BE49-F238E27FC236}">
                <a16:creationId xmlns:a16="http://schemas.microsoft.com/office/drawing/2014/main" id="{6E8B5B7E-6725-4B91-8BEC-E32509A25E48}"/>
              </a:ext>
            </a:extLst>
          </p:cNvPr>
          <p:cNvSpPr/>
          <p:nvPr/>
        </p:nvSpPr>
        <p:spPr>
          <a:xfrm rot="5179352" flipV="1">
            <a:off x="3444070" y="2806586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lowchart: Connector 718">
            <a:extLst>
              <a:ext uri="{FF2B5EF4-FFF2-40B4-BE49-F238E27FC236}">
                <a16:creationId xmlns:a16="http://schemas.microsoft.com/office/drawing/2014/main" id="{D4616C1F-E634-4528-89A2-5A379C1D963C}"/>
              </a:ext>
            </a:extLst>
          </p:cNvPr>
          <p:cNvSpPr/>
          <p:nvPr/>
        </p:nvSpPr>
        <p:spPr>
          <a:xfrm rot="10800000">
            <a:off x="3324122" y="2799431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lowchart: Connector 720">
            <a:extLst>
              <a:ext uri="{FF2B5EF4-FFF2-40B4-BE49-F238E27FC236}">
                <a16:creationId xmlns:a16="http://schemas.microsoft.com/office/drawing/2014/main" id="{1C874A96-F146-4EE2-BBB3-DB50D95D9E06}"/>
              </a:ext>
            </a:extLst>
          </p:cNvPr>
          <p:cNvSpPr/>
          <p:nvPr/>
        </p:nvSpPr>
        <p:spPr>
          <a:xfrm rot="10800000">
            <a:off x="3324622" y="2917474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lowchart: Connector 687">
            <a:extLst>
              <a:ext uri="{FF2B5EF4-FFF2-40B4-BE49-F238E27FC236}">
                <a16:creationId xmlns:a16="http://schemas.microsoft.com/office/drawing/2014/main" id="{CA6EEE98-5BC1-4940-AA6B-35B16F223253}"/>
              </a:ext>
            </a:extLst>
          </p:cNvPr>
          <p:cNvSpPr/>
          <p:nvPr/>
        </p:nvSpPr>
        <p:spPr>
          <a:xfrm rot="10800000">
            <a:off x="3111325" y="2864679"/>
            <a:ext cx="77514" cy="77514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28C55140-3A6A-42A4-8CE9-721BF0BBCC64}"/>
              </a:ext>
            </a:extLst>
          </p:cNvPr>
          <p:cNvCxnSpPr>
            <a:cxnSpLocks/>
            <a:stCxn id="607" idx="0"/>
            <a:endCxn id="721" idx="2"/>
          </p:cNvCxnSpPr>
          <p:nvPr/>
        </p:nvCxnSpPr>
        <p:spPr>
          <a:xfrm rot="16200000" flipV="1">
            <a:off x="3684807" y="2673560"/>
            <a:ext cx="1094368" cy="1659710"/>
          </a:xfrm>
          <a:prstGeom prst="bentConnector2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or: Elbow 746">
            <a:extLst>
              <a:ext uri="{FF2B5EF4-FFF2-40B4-BE49-F238E27FC236}">
                <a16:creationId xmlns:a16="http://schemas.microsoft.com/office/drawing/2014/main" id="{700AD268-D1CB-44F2-931A-A51E42A4C5D1}"/>
              </a:ext>
            </a:extLst>
          </p:cNvPr>
          <p:cNvCxnSpPr>
            <a:stCxn id="18" idx="1"/>
            <a:endCxn id="719" idx="2"/>
          </p:cNvCxnSpPr>
          <p:nvPr/>
        </p:nvCxnSpPr>
        <p:spPr>
          <a:xfrm rot="10800000" flipV="1">
            <a:off x="3401637" y="2300792"/>
            <a:ext cx="434577" cy="537395"/>
          </a:xfrm>
          <a:prstGeom prst="bentConnector3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>
            <a:extLst>
              <a:ext uri="{FF2B5EF4-FFF2-40B4-BE49-F238E27FC236}">
                <a16:creationId xmlns:a16="http://schemas.microsoft.com/office/drawing/2014/main" id="{BBF2E5B5-4F48-4A88-A5E5-7F5D840FE19D}"/>
              </a:ext>
            </a:extLst>
          </p:cNvPr>
          <p:cNvCxnSpPr>
            <a:stCxn id="585" idx="0"/>
            <a:endCxn id="433" idx="3"/>
          </p:cNvCxnSpPr>
          <p:nvPr/>
        </p:nvCxnSpPr>
        <p:spPr>
          <a:xfrm flipV="1">
            <a:off x="7379814" y="4437575"/>
            <a:ext cx="340" cy="157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Arrow Connector 764">
            <a:extLst>
              <a:ext uri="{FF2B5EF4-FFF2-40B4-BE49-F238E27FC236}">
                <a16:creationId xmlns:a16="http://schemas.microsoft.com/office/drawing/2014/main" id="{377C1FC4-574D-4C5F-8DBB-6242C40D6A4D}"/>
              </a:ext>
            </a:extLst>
          </p:cNvPr>
          <p:cNvCxnSpPr>
            <a:stCxn id="561" idx="4"/>
            <a:endCxn id="572" idx="3"/>
          </p:cNvCxnSpPr>
          <p:nvPr/>
        </p:nvCxnSpPr>
        <p:spPr>
          <a:xfrm flipH="1">
            <a:off x="4637427" y="1794840"/>
            <a:ext cx="1" cy="16483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5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63</cp:revision>
  <dcterms:created xsi:type="dcterms:W3CDTF">2020-11-17T00:53:37Z</dcterms:created>
  <dcterms:modified xsi:type="dcterms:W3CDTF">2020-11-28T06:00:36Z</dcterms:modified>
</cp:coreProperties>
</file>