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4660"/>
  </p:normalViewPr>
  <p:slideViewPr>
    <p:cSldViewPr snapToGrid="0">
      <p:cViewPr>
        <p:scale>
          <a:sx n="100" d="100"/>
          <a:sy n="100" d="100"/>
        </p:scale>
        <p:origin x="180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189A-B5D5-4BE3-969D-2FE7C729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7609-2B6C-40BA-B74A-A079BF87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85EA-909D-417F-A356-4F90AE3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1241-F278-4C3D-8DFC-83731D97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4025-4CDD-4D1F-9BBF-3B5DE4D1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D37F-C275-4606-9097-CAB187A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B4D14-DC94-4EEE-9982-7812E9EB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CD59-F41B-42F6-9087-6EA2C91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2A9B-2422-408A-8F01-32FB6B58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84B3-93FB-4E94-8FA2-DE9BBA83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B747C-6D52-4C4F-A8A5-5FE528E5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A855-24D2-407B-B52B-5F255BE55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72C1-5C0B-490E-B78C-C690788B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FF96-68DD-4125-BE73-DA6B1B2E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623A-44B0-4E8B-BC0C-955494F6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B895-0AF1-4217-89FE-18D85DB9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034-847F-4FA1-9097-EC94BF72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B572-97FD-4853-829D-42439EE1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8BE-E4C8-48F6-A080-7579AB1B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C0A3-E8C8-4F74-B602-7D345D67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95AB-D29A-4F6E-BAD5-FBF68756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0321-1068-4A5C-9C3B-479CBCDE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FDB4-B3BE-47D7-9B9F-4523E6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F5E8-7427-47B1-94CA-51E47A1F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1760-6455-48D2-9AF8-4B50D68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59A6-A9E8-48A4-96D2-E5CE8B28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2761-EF12-4872-A4F1-CF07A58E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8BBA-2FEA-4052-AB82-A2F199AB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49445-A01C-45B9-B743-5F41395C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A920-5661-453C-B5B9-8C8C000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557B-5FD1-4ADF-983A-765A73F5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7EA1-418E-410D-A0A4-9B10AE8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C882-257F-47BC-9F8C-117EB147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DDA5-7A00-4E03-A739-52EA4B7C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0D23-EE92-4158-A482-969A3BCB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190F9-AA44-41C2-85FA-03E692325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ADF25-9854-4EE4-84B2-E0F6551D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FB909-A6E9-4ED4-B956-7AAAB73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C7815-15A3-4036-AE5C-CC790823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3D6B-AC7E-4BB0-8C9B-30E5E45B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7E4DB-E093-4C64-94F2-A879AEC3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CD490-D95B-44BD-B5DB-200F1F2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7709F-CA03-43E7-9D24-FD92A32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F12A4-C956-4043-9405-FB665AD0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86641-1727-4EE2-95C0-660ECEA6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CCC47-9014-46CA-AE0D-F97417C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D33D-6970-4DF4-BE10-1FD5E905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E556-2470-4531-8ADB-824389C6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85500-7DB4-4784-90D8-388EFB3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0335-C35D-473A-B1EB-C0813516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60F0-1190-41F8-8C2E-87E75E9D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6A60-0A1A-4CDF-9688-588689F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367C-91A1-47F0-8822-DAFEBBF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12ECC-5491-4B9B-B3CF-741FB17B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240D-AB6E-415E-8E9E-83F5C47CE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3CF5F-3D74-4A34-8AB7-4714E8E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C624-CED4-47E8-8D1D-726A457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114C-4F3C-4C28-9CFA-C9B941E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C36EA-743C-41F5-9A20-1F768215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A274-8EA9-4A7F-BAD6-6F1741EA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9075-176D-4406-B86E-8C29BF0F7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C47F-A9F6-4CFA-9B64-2AAF5DFD9F4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64A2-0BA1-4EDC-8404-4BD455000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29A0-3ADB-4DB6-887C-1E04E25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E1C3-AEA0-4F31-B2BE-F4B0770AD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84976FAC-5AAA-4D79-9F79-6FDD2625BA3A}"/>
              </a:ext>
            </a:extLst>
          </p:cNvPr>
          <p:cNvSpPr/>
          <p:nvPr/>
        </p:nvSpPr>
        <p:spPr>
          <a:xfrm>
            <a:off x="6468370" y="844463"/>
            <a:ext cx="5169074" cy="5169074"/>
          </a:xfrm>
          <a:prstGeom prst="rect">
            <a:avLst/>
          </a:prstGeom>
          <a:solidFill>
            <a:schemeClr val="accent4"/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2FFF5-6CFF-408A-9573-E892EE9BC0F7}"/>
              </a:ext>
            </a:extLst>
          </p:cNvPr>
          <p:cNvSpPr/>
          <p:nvPr/>
        </p:nvSpPr>
        <p:spPr>
          <a:xfrm>
            <a:off x="562072" y="844463"/>
            <a:ext cx="5169074" cy="5169074"/>
          </a:xfrm>
          <a:prstGeom prst="rect">
            <a:avLst/>
          </a:prstGeom>
          <a:solidFill>
            <a:schemeClr val="accent6"/>
          </a:solidFill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D6ECB1-EB8B-4B41-9E94-A0949F817EC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146609" y="844463"/>
            <a:ext cx="0" cy="5169074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4F3937-E4F5-475D-BDA3-735AEFFAF1CE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562072" y="3429000"/>
            <a:ext cx="5169074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B9ED30-8FFA-49FC-8E36-5CFB09C1B8A8}"/>
              </a:ext>
            </a:extLst>
          </p:cNvPr>
          <p:cNvSpPr txBox="1"/>
          <p:nvPr/>
        </p:nvSpPr>
        <p:spPr>
          <a:xfrm>
            <a:off x="1367915" y="1675067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443B8A-6304-4457-8D16-453E4B49F009}"/>
              </a:ext>
            </a:extLst>
          </p:cNvPr>
          <p:cNvSpPr txBox="1"/>
          <p:nvPr/>
        </p:nvSpPr>
        <p:spPr>
          <a:xfrm>
            <a:off x="3601724" y="1675067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6C1388-2A33-45C8-B5B5-19096DB98A0A}"/>
              </a:ext>
            </a:extLst>
          </p:cNvPr>
          <p:cNvSpPr txBox="1"/>
          <p:nvPr/>
        </p:nvSpPr>
        <p:spPr>
          <a:xfrm>
            <a:off x="1367915" y="4259604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390B0-6D00-4E07-92EB-1783E9042A87}"/>
              </a:ext>
            </a:extLst>
          </p:cNvPr>
          <p:cNvSpPr txBox="1"/>
          <p:nvPr/>
        </p:nvSpPr>
        <p:spPr>
          <a:xfrm>
            <a:off x="3601724" y="4259604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2F7F6-BC53-4EE8-BB1C-C7E56ACB4A98}"/>
              </a:ext>
            </a:extLst>
          </p:cNvPr>
          <p:cNvSpPr txBox="1"/>
          <p:nvPr/>
        </p:nvSpPr>
        <p:spPr>
          <a:xfrm>
            <a:off x="1939389" y="0"/>
            <a:ext cx="2561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NSLEDS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A04338-6912-4E20-9DE1-EB82B362D0DA}"/>
              </a:ext>
            </a:extLst>
          </p:cNvPr>
          <p:cNvSpPr txBox="1"/>
          <p:nvPr/>
        </p:nvSpPr>
        <p:spPr>
          <a:xfrm>
            <a:off x="7764431" y="0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HDILED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CB53F8-908F-44C1-BF60-EA0A1267EF47}"/>
              </a:ext>
            </a:extLst>
          </p:cNvPr>
          <p:cNvCxnSpPr>
            <a:cxnSpLocks/>
          </p:cNvCxnSpPr>
          <p:nvPr/>
        </p:nvCxnSpPr>
        <p:spPr>
          <a:xfrm>
            <a:off x="562072" y="6154664"/>
            <a:ext cx="51690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22759E-7280-4027-9EA6-573BC41894E0}"/>
              </a:ext>
            </a:extLst>
          </p:cNvPr>
          <p:cNvCxnSpPr>
            <a:cxnSpLocks/>
          </p:cNvCxnSpPr>
          <p:nvPr/>
        </p:nvCxnSpPr>
        <p:spPr>
          <a:xfrm>
            <a:off x="443075" y="844463"/>
            <a:ext cx="0" cy="51690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25E061-C92D-4ECA-B360-3B052FC9CF78}"/>
              </a:ext>
            </a:extLst>
          </p:cNvPr>
          <p:cNvSpPr txBox="1"/>
          <p:nvPr/>
        </p:nvSpPr>
        <p:spPr>
          <a:xfrm rot="16200000">
            <a:off x="-131574" y="31981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A4C87D-B1B7-4AF0-A368-6645A8032AAB}"/>
              </a:ext>
            </a:extLst>
          </p:cNvPr>
          <p:cNvSpPr txBox="1"/>
          <p:nvPr/>
        </p:nvSpPr>
        <p:spPr>
          <a:xfrm>
            <a:off x="2749123" y="61202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1024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508208-E172-467A-9D6E-26472B6119FF}"/>
              </a:ext>
            </a:extLst>
          </p:cNvPr>
          <p:cNvCxnSpPr>
            <a:cxnSpLocks/>
          </p:cNvCxnSpPr>
          <p:nvPr/>
        </p:nvCxnSpPr>
        <p:spPr>
          <a:xfrm>
            <a:off x="581905" y="3276600"/>
            <a:ext cx="251870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CBDF0A-1EA9-465F-802E-804976EAA2A9}"/>
              </a:ext>
            </a:extLst>
          </p:cNvPr>
          <p:cNvSpPr txBox="1"/>
          <p:nvPr/>
        </p:nvSpPr>
        <p:spPr>
          <a:xfrm>
            <a:off x="1462333" y="28857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512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2D9623-E34B-4C5F-BF3A-14938EBA7C19}"/>
              </a:ext>
            </a:extLst>
          </p:cNvPr>
          <p:cNvCxnSpPr>
            <a:cxnSpLocks/>
          </p:cNvCxnSpPr>
          <p:nvPr/>
        </p:nvCxnSpPr>
        <p:spPr>
          <a:xfrm>
            <a:off x="2965951" y="3469700"/>
            <a:ext cx="0" cy="25221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5C6769-3FD4-4507-ADEA-E68ED067EA96}"/>
              </a:ext>
            </a:extLst>
          </p:cNvPr>
          <p:cNvSpPr txBox="1"/>
          <p:nvPr/>
        </p:nvSpPr>
        <p:spPr>
          <a:xfrm rot="16200000">
            <a:off x="2451377" y="451463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512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A2669F-1093-40D2-98B3-3A8F0EE188C3}"/>
              </a:ext>
            </a:extLst>
          </p:cNvPr>
          <p:cNvCxnSpPr>
            <a:cxnSpLocks/>
          </p:cNvCxnSpPr>
          <p:nvPr/>
        </p:nvCxnSpPr>
        <p:spPr>
          <a:xfrm flipV="1">
            <a:off x="303349" y="844463"/>
            <a:ext cx="258723" cy="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7E6076-1968-4A0F-ADBA-FAF1B7B3CD2E}"/>
              </a:ext>
            </a:extLst>
          </p:cNvPr>
          <p:cNvCxnSpPr>
            <a:cxnSpLocks/>
          </p:cNvCxnSpPr>
          <p:nvPr/>
        </p:nvCxnSpPr>
        <p:spPr>
          <a:xfrm flipV="1">
            <a:off x="303349" y="6010962"/>
            <a:ext cx="258723" cy="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846218-516E-4E85-B491-66AFB8C4A271}"/>
              </a:ext>
            </a:extLst>
          </p:cNvPr>
          <p:cNvCxnSpPr>
            <a:cxnSpLocks/>
          </p:cNvCxnSpPr>
          <p:nvPr/>
        </p:nvCxnSpPr>
        <p:spPr>
          <a:xfrm>
            <a:off x="562072" y="6010962"/>
            <a:ext cx="0" cy="2463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B4763A-ECF3-4860-841D-C49F200C8899}"/>
              </a:ext>
            </a:extLst>
          </p:cNvPr>
          <p:cNvCxnSpPr>
            <a:cxnSpLocks/>
          </p:cNvCxnSpPr>
          <p:nvPr/>
        </p:nvCxnSpPr>
        <p:spPr>
          <a:xfrm flipV="1">
            <a:off x="2841884" y="3463448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CD4541-3EBB-4CE1-BF14-4C0C5ED00E3F}"/>
              </a:ext>
            </a:extLst>
          </p:cNvPr>
          <p:cNvCxnSpPr>
            <a:cxnSpLocks/>
          </p:cNvCxnSpPr>
          <p:nvPr/>
        </p:nvCxnSpPr>
        <p:spPr>
          <a:xfrm flipV="1">
            <a:off x="2858137" y="5991800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26CEA8-9E6C-4967-A1B4-297A627C71EC}"/>
              </a:ext>
            </a:extLst>
          </p:cNvPr>
          <p:cNvCxnSpPr>
            <a:cxnSpLocks/>
          </p:cNvCxnSpPr>
          <p:nvPr/>
        </p:nvCxnSpPr>
        <p:spPr>
          <a:xfrm>
            <a:off x="581905" y="3151190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E873E7-3448-4FFE-B9BE-023FDD6A34C9}"/>
              </a:ext>
            </a:extLst>
          </p:cNvPr>
          <p:cNvCxnSpPr>
            <a:cxnSpLocks/>
          </p:cNvCxnSpPr>
          <p:nvPr/>
        </p:nvCxnSpPr>
        <p:spPr>
          <a:xfrm>
            <a:off x="5731146" y="6010962"/>
            <a:ext cx="0" cy="2463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D4E0C0-EDBD-4991-8522-07608B316DF9}"/>
              </a:ext>
            </a:extLst>
          </p:cNvPr>
          <p:cNvCxnSpPr>
            <a:cxnSpLocks/>
          </p:cNvCxnSpPr>
          <p:nvPr/>
        </p:nvCxnSpPr>
        <p:spPr>
          <a:xfrm>
            <a:off x="3106484" y="3151190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20F5193-8FE4-45AD-9149-83818B56E3F2}"/>
              </a:ext>
            </a:extLst>
          </p:cNvPr>
          <p:cNvCxnSpPr>
            <a:cxnSpLocks/>
            <a:stCxn id="156" idx="0"/>
            <a:endCxn id="156" idx="2"/>
          </p:cNvCxnSpPr>
          <p:nvPr/>
        </p:nvCxnSpPr>
        <p:spPr>
          <a:xfrm>
            <a:off x="9052907" y="844463"/>
            <a:ext cx="0" cy="5169074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310A7B3-24ED-4349-8843-3A78AF2774FD}"/>
              </a:ext>
            </a:extLst>
          </p:cNvPr>
          <p:cNvCxnSpPr>
            <a:cxnSpLocks/>
            <a:stCxn id="156" idx="3"/>
            <a:endCxn id="156" idx="1"/>
          </p:cNvCxnSpPr>
          <p:nvPr/>
        </p:nvCxnSpPr>
        <p:spPr>
          <a:xfrm flipH="1">
            <a:off x="6468370" y="3429000"/>
            <a:ext cx="516907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4864106-F529-4137-992D-E2002B8FBDC6}"/>
              </a:ext>
            </a:extLst>
          </p:cNvPr>
          <p:cNvSpPr txBox="1"/>
          <p:nvPr/>
        </p:nvSpPr>
        <p:spPr>
          <a:xfrm>
            <a:off x="7274213" y="1675067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A55935-1C20-4B4C-B77D-5B7E66DF9B89}"/>
              </a:ext>
            </a:extLst>
          </p:cNvPr>
          <p:cNvSpPr txBox="1"/>
          <p:nvPr/>
        </p:nvSpPr>
        <p:spPr>
          <a:xfrm>
            <a:off x="9508022" y="1675067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6AA72B-6805-4C6A-B0E3-E7D2122760D7}"/>
              </a:ext>
            </a:extLst>
          </p:cNvPr>
          <p:cNvSpPr txBox="1"/>
          <p:nvPr/>
        </p:nvSpPr>
        <p:spPr>
          <a:xfrm>
            <a:off x="7274213" y="4259604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903A745-E262-4EF0-A2C5-3ACABA500BAD}"/>
              </a:ext>
            </a:extLst>
          </p:cNvPr>
          <p:cNvSpPr txBox="1"/>
          <p:nvPr/>
        </p:nvSpPr>
        <p:spPr>
          <a:xfrm>
            <a:off x="9508022" y="4259604"/>
            <a:ext cx="14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Q4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EC7BEC8-B0CE-415E-8472-C0118F64BC5F}"/>
              </a:ext>
            </a:extLst>
          </p:cNvPr>
          <p:cNvCxnSpPr>
            <a:cxnSpLocks/>
          </p:cNvCxnSpPr>
          <p:nvPr/>
        </p:nvCxnSpPr>
        <p:spPr>
          <a:xfrm>
            <a:off x="6468370" y="6154664"/>
            <a:ext cx="51690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D129B0-91FD-4AAA-97AF-E6FF94C44791}"/>
              </a:ext>
            </a:extLst>
          </p:cNvPr>
          <p:cNvCxnSpPr>
            <a:cxnSpLocks/>
          </p:cNvCxnSpPr>
          <p:nvPr/>
        </p:nvCxnSpPr>
        <p:spPr>
          <a:xfrm>
            <a:off x="6349373" y="844463"/>
            <a:ext cx="0" cy="51690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46899F1-73A6-4339-AC39-7A7B3B27B5C4}"/>
              </a:ext>
            </a:extLst>
          </p:cNvPr>
          <p:cNvSpPr txBox="1"/>
          <p:nvPr/>
        </p:nvSpPr>
        <p:spPr>
          <a:xfrm rot="16200000">
            <a:off x="5774725" y="31981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2048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7ADA901-1E0B-4372-A65F-2A042A8A30E4}"/>
              </a:ext>
            </a:extLst>
          </p:cNvPr>
          <p:cNvCxnSpPr>
            <a:cxnSpLocks/>
          </p:cNvCxnSpPr>
          <p:nvPr/>
        </p:nvCxnSpPr>
        <p:spPr>
          <a:xfrm>
            <a:off x="6488203" y="3276600"/>
            <a:ext cx="251870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0F2290C-F327-4039-AA76-E1BA5A39E7AF}"/>
              </a:ext>
            </a:extLst>
          </p:cNvPr>
          <p:cNvSpPr txBox="1"/>
          <p:nvPr/>
        </p:nvSpPr>
        <p:spPr>
          <a:xfrm>
            <a:off x="7368631" y="28857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1024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632DDD0-3F47-420A-9DD6-6EC3A7827C62}"/>
              </a:ext>
            </a:extLst>
          </p:cNvPr>
          <p:cNvCxnSpPr>
            <a:cxnSpLocks/>
          </p:cNvCxnSpPr>
          <p:nvPr/>
        </p:nvCxnSpPr>
        <p:spPr>
          <a:xfrm>
            <a:off x="8872249" y="3469700"/>
            <a:ext cx="0" cy="25221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35003D8-1D22-4667-AA29-B6E614ED5646}"/>
              </a:ext>
            </a:extLst>
          </p:cNvPr>
          <p:cNvSpPr txBox="1"/>
          <p:nvPr/>
        </p:nvSpPr>
        <p:spPr>
          <a:xfrm rot="16200000">
            <a:off x="8279931" y="451463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1024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5094DE8-57DD-4C09-8FF9-36DD29B07EDD}"/>
              </a:ext>
            </a:extLst>
          </p:cNvPr>
          <p:cNvCxnSpPr>
            <a:cxnSpLocks/>
          </p:cNvCxnSpPr>
          <p:nvPr/>
        </p:nvCxnSpPr>
        <p:spPr>
          <a:xfrm flipV="1">
            <a:off x="6209647" y="844463"/>
            <a:ext cx="258723" cy="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2F26643-AE0A-4F56-A1ED-D2D72609144F}"/>
              </a:ext>
            </a:extLst>
          </p:cNvPr>
          <p:cNvCxnSpPr>
            <a:cxnSpLocks/>
          </p:cNvCxnSpPr>
          <p:nvPr/>
        </p:nvCxnSpPr>
        <p:spPr>
          <a:xfrm flipV="1">
            <a:off x="6209647" y="6010962"/>
            <a:ext cx="258723" cy="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F9E73D9-446C-4C49-868C-657CAD0AE7EF}"/>
              </a:ext>
            </a:extLst>
          </p:cNvPr>
          <p:cNvCxnSpPr>
            <a:cxnSpLocks/>
          </p:cNvCxnSpPr>
          <p:nvPr/>
        </p:nvCxnSpPr>
        <p:spPr>
          <a:xfrm>
            <a:off x="6468370" y="6010962"/>
            <a:ext cx="0" cy="2463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7262EA3-9BAA-4C63-BA89-40322572112F}"/>
              </a:ext>
            </a:extLst>
          </p:cNvPr>
          <p:cNvCxnSpPr>
            <a:cxnSpLocks/>
          </p:cNvCxnSpPr>
          <p:nvPr/>
        </p:nvCxnSpPr>
        <p:spPr>
          <a:xfrm flipV="1">
            <a:off x="8748182" y="3463448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ADB5C1D-2E02-43F7-BDB9-2A2B3E036BF2}"/>
              </a:ext>
            </a:extLst>
          </p:cNvPr>
          <p:cNvCxnSpPr>
            <a:cxnSpLocks/>
          </p:cNvCxnSpPr>
          <p:nvPr/>
        </p:nvCxnSpPr>
        <p:spPr>
          <a:xfrm flipV="1">
            <a:off x="8764435" y="5991800"/>
            <a:ext cx="258723" cy="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B0D792-FBBB-413C-8B60-18F458782923}"/>
              </a:ext>
            </a:extLst>
          </p:cNvPr>
          <p:cNvCxnSpPr>
            <a:cxnSpLocks/>
          </p:cNvCxnSpPr>
          <p:nvPr/>
        </p:nvCxnSpPr>
        <p:spPr>
          <a:xfrm>
            <a:off x="6488203" y="3151190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814561-4DAC-4FB5-A476-637B79647F7D}"/>
              </a:ext>
            </a:extLst>
          </p:cNvPr>
          <p:cNvCxnSpPr>
            <a:cxnSpLocks/>
          </p:cNvCxnSpPr>
          <p:nvPr/>
        </p:nvCxnSpPr>
        <p:spPr>
          <a:xfrm>
            <a:off x="11637444" y="6010962"/>
            <a:ext cx="0" cy="2463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E447F2D-5E95-48D4-962C-334D3EFAEFC7}"/>
              </a:ext>
            </a:extLst>
          </p:cNvPr>
          <p:cNvCxnSpPr>
            <a:cxnSpLocks/>
          </p:cNvCxnSpPr>
          <p:nvPr/>
        </p:nvCxnSpPr>
        <p:spPr>
          <a:xfrm>
            <a:off x="9012782" y="3151190"/>
            <a:ext cx="0" cy="24635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28D96F5-0BD4-4148-99F5-A3047831574C}"/>
              </a:ext>
            </a:extLst>
          </p:cNvPr>
          <p:cNvSpPr txBox="1"/>
          <p:nvPr/>
        </p:nvSpPr>
        <p:spPr>
          <a:xfrm>
            <a:off x="8649591" y="60743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2048</a:t>
            </a:r>
          </a:p>
        </p:txBody>
      </p:sp>
    </p:spTree>
    <p:extLst>
      <p:ext uri="{BB962C8B-B14F-4D97-AF65-F5344CB8AC3E}">
        <p14:creationId xmlns:p14="http://schemas.microsoft.com/office/powerpoint/2010/main" val="13096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Landwehr, Aaron</dc:creator>
  <cp:lastModifiedBy>Landwehr, Aaron</cp:lastModifiedBy>
  <cp:revision>7</cp:revision>
  <dcterms:created xsi:type="dcterms:W3CDTF">2020-03-19T01:01:49Z</dcterms:created>
  <dcterms:modified xsi:type="dcterms:W3CDTF">2020-03-19T03:29:41Z</dcterms:modified>
</cp:coreProperties>
</file>