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>
        <p:scale>
          <a:sx n="100" d="100"/>
          <a:sy n="100" d="100"/>
        </p:scale>
        <p:origin x="58" y="5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A2250-E2A8-4EE3-B4C3-952AB701AE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95909A-1947-4C97-88F0-23E113D5B5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C36D35-8BF0-4438-A36F-EA9BAA38F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48AD5-894A-4223-8192-F9B4C058A35A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3487C5-4A4D-4D7E-86C8-30AB23243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2F4146-9B3F-47C3-86F9-567967E92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687A7-FA59-4497-A79C-C9CF9E5FA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848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3FE94-F995-438B-9936-77EA986D3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0AEE4D-E74A-4945-867B-498CEFBF12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1F8F86-8901-495E-8A4A-DD9BE8E29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48AD5-894A-4223-8192-F9B4C058A35A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7528D5-DA7A-4896-93AA-D9E58AC9B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0AD96-76FB-4124-82A5-576993E26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687A7-FA59-4497-A79C-C9CF9E5FA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716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819741-C479-4A8B-AAF9-313516EEFA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5CF9FB-FC17-4E43-8363-61FA8DACFC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AF2F4A-90BF-4177-B822-4D54FADD3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48AD5-894A-4223-8192-F9B4C058A35A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F80E2-D4DC-4155-95D6-168E48F8E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607735-254C-4A0A-8974-FB451A985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687A7-FA59-4497-A79C-C9CF9E5FA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67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0065D-F537-4F21-8A0D-B1068460E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DEA7B1-9889-4162-B221-C516817926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C802E0-D307-4FEC-AFD7-72C3A8F79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48AD5-894A-4223-8192-F9B4C058A35A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2CC156-2FC6-48DE-A0AC-572DB89EC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577837-CA14-4C2C-94D6-ACC3A2B68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687A7-FA59-4497-A79C-C9CF9E5FA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215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46C33-5EBE-44E0-9E5E-6395FD8DE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3CA20E-7960-402A-8EB6-662894A184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B332E9-C86E-46F7-9484-E38F5B860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48AD5-894A-4223-8192-F9B4C058A35A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FDDE55-A2DC-4940-B478-092A485A7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977712-670C-4081-BEB0-170BE6EA7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687A7-FA59-4497-A79C-C9CF9E5FA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498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A6A93-45BA-4921-98B3-CDA549FE1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9EF987-2AB0-43A1-BD37-8C57D7C6F7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900316-AA17-4399-8E23-9283FAAFE3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F5F124-58D2-4265-961F-720D70D78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48AD5-894A-4223-8192-F9B4C058A35A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799EA6-3DD8-4C55-AAA6-29E727667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3E8A3D-A8CD-469B-91FF-7E8A5BE69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687A7-FA59-4497-A79C-C9CF9E5FA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439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204B6-8EDC-4985-9A9E-C12CDEAA0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6AAEF6-6C0D-4D6C-8DBA-52EC8C2260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C1F627-0F00-4632-AE18-B8EFD4236E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D0C12C-57B6-4DCA-AACF-92FB948E3F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F3257E-30C8-4CE8-BB62-444B7D7715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52DEC9-1C86-4DF6-97DA-CFC761D0C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48AD5-894A-4223-8192-F9B4C058A35A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3477A5-02AA-4AA4-8DB9-021730DE8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87FCC0-494B-4950-987B-D04F2A474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687A7-FA59-4497-A79C-C9CF9E5FA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535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DF060-473C-4905-A57A-AA6AA6F6E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5371C5-1564-4D0B-8E11-14578F205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48AD5-894A-4223-8192-F9B4C058A35A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80692B-9E1C-4948-A2D1-F4BA3EF95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598A68-7790-46C4-B999-9C662BF06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687A7-FA59-4497-A79C-C9CF9E5FA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530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4A0F1A-CAA7-4A87-A3EC-2BFB07B32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48AD5-894A-4223-8192-F9B4C058A35A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6F88F1-D99D-45E3-81CE-4784EFF95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9F4002-03CA-40C4-A8F6-B4A133ADC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687A7-FA59-4497-A79C-C9CF9E5FA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018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F9329-F3FA-44D7-8456-4AAA30D07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8133AB-BD1C-415A-A029-7D778A782E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536498-AFF7-41DF-82CE-4C42DA7F94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2377A8-3B62-410A-A822-31753F768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48AD5-894A-4223-8192-F9B4C058A35A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753761-4F5D-42BA-AE59-A1F9C00DD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98E44D-A85A-407A-BF36-497092B4A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687A7-FA59-4497-A79C-C9CF9E5FA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917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81B4A-074F-45AF-9CD3-A0321699B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224421-0784-461D-AC4C-CE348D80B0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EB77AB-25A7-475E-A2DC-D56E84F476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997D32-37FB-4633-B883-DF296185E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48AD5-894A-4223-8192-F9B4C058A35A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881D6C-A9A8-4ADA-A77D-C4F0E8797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472856-51B1-4288-A970-55A96587B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687A7-FA59-4497-A79C-C9CF9E5FA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426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D06BC2-173F-4AF0-BD3A-2BB08DA5D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30213E-0B41-4E59-A295-6D42F7B521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91501F-2818-4C50-AC2B-32B86C5477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F48AD5-894A-4223-8192-F9B4C058A35A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DA26A8-05C0-4912-8EF6-5358DBC130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BC0F71-FC45-4F79-992F-FBFD17FC26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9687A7-FA59-4497-A79C-C9CF9E5FA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437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50648C9-B83A-4F1E-8E8E-81F9533C3854}"/>
              </a:ext>
            </a:extLst>
          </p:cNvPr>
          <p:cNvSpPr/>
          <p:nvPr/>
        </p:nvSpPr>
        <p:spPr>
          <a:xfrm>
            <a:off x="3081528" y="414528"/>
            <a:ext cx="6028944" cy="6028944"/>
          </a:xfrm>
          <a:prstGeom prst="rect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HDILED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3A5932D-6B21-43E7-BC6B-3917AC7FC82C}"/>
              </a:ext>
            </a:extLst>
          </p:cNvPr>
          <p:cNvSpPr/>
          <p:nvPr/>
        </p:nvSpPr>
        <p:spPr>
          <a:xfrm>
            <a:off x="3081528" y="414528"/>
            <a:ext cx="3014472" cy="3014472"/>
          </a:xfrm>
          <a:prstGeom prst="rect">
            <a:avLst/>
          </a:prstGeom>
          <a:ln w="381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NSLEDS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092FDE7-31C9-4841-8DC4-87D0A20C19DC}"/>
              </a:ext>
            </a:extLst>
          </p:cNvPr>
          <p:cNvSpPr/>
          <p:nvPr/>
        </p:nvSpPr>
        <p:spPr>
          <a:xfrm>
            <a:off x="3081528" y="414528"/>
            <a:ext cx="1502664" cy="1502664"/>
          </a:xfrm>
          <a:prstGeom prst="rect">
            <a:avLst/>
          </a:prstGeom>
          <a:ln w="3810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TCSA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BEDB7F7-83CB-46D0-A0D9-400C8D0CA464}"/>
              </a:ext>
            </a:extLst>
          </p:cNvPr>
          <p:cNvCxnSpPr>
            <a:cxnSpLocks/>
          </p:cNvCxnSpPr>
          <p:nvPr/>
        </p:nvCxnSpPr>
        <p:spPr>
          <a:xfrm>
            <a:off x="4538726" y="434340"/>
            <a:ext cx="0" cy="1457325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4E8F627C-A547-4DCA-9AF3-DA1087675712}"/>
              </a:ext>
            </a:extLst>
          </p:cNvPr>
          <p:cNvSpPr txBox="1"/>
          <p:nvPr/>
        </p:nvSpPr>
        <p:spPr>
          <a:xfrm rot="16200000">
            <a:off x="4164003" y="996583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512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B20F95D-B3AE-47D7-8CC7-1C0CD4EDC857}"/>
              </a:ext>
            </a:extLst>
          </p:cNvPr>
          <p:cNvCxnSpPr>
            <a:cxnSpLocks/>
          </p:cNvCxnSpPr>
          <p:nvPr/>
        </p:nvCxnSpPr>
        <p:spPr>
          <a:xfrm flipH="1">
            <a:off x="3103880" y="1874520"/>
            <a:ext cx="1454785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86152CD4-8370-4EE6-AC4A-C895C0DCF4FE}"/>
              </a:ext>
            </a:extLst>
          </p:cNvPr>
          <p:cNvSpPr txBox="1"/>
          <p:nvPr/>
        </p:nvSpPr>
        <p:spPr>
          <a:xfrm>
            <a:off x="3518675" y="1597422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512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D82277C-867B-4FCE-9A61-58471A422C2F}"/>
              </a:ext>
            </a:extLst>
          </p:cNvPr>
          <p:cNvCxnSpPr>
            <a:cxnSpLocks/>
          </p:cNvCxnSpPr>
          <p:nvPr/>
        </p:nvCxnSpPr>
        <p:spPr>
          <a:xfrm>
            <a:off x="6049391" y="434340"/>
            <a:ext cx="0" cy="2966085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798DAD0-25F1-431C-A8CD-C75EAB38F96B}"/>
              </a:ext>
            </a:extLst>
          </p:cNvPr>
          <p:cNvCxnSpPr>
            <a:cxnSpLocks/>
          </p:cNvCxnSpPr>
          <p:nvPr/>
        </p:nvCxnSpPr>
        <p:spPr>
          <a:xfrm flipH="1">
            <a:off x="3103881" y="3385185"/>
            <a:ext cx="2963544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79A1A462-6B72-4937-98BA-2F207F6F6303}"/>
              </a:ext>
            </a:extLst>
          </p:cNvPr>
          <p:cNvSpPr txBox="1"/>
          <p:nvPr/>
        </p:nvSpPr>
        <p:spPr>
          <a:xfrm>
            <a:off x="4328010" y="3111782"/>
            <a:ext cx="6014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1024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F9D4916-BEF2-4A6A-8AD1-C72363CCBF1E}"/>
              </a:ext>
            </a:extLst>
          </p:cNvPr>
          <p:cNvSpPr txBox="1"/>
          <p:nvPr/>
        </p:nvSpPr>
        <p:spPr>
          <a:xfrm rot="16200000">
            <a:off x="5648352" y="1747915"/>
            <a:ext cx="6014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1024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211A114-69A6-4834-B4F0-E3A81AEA0E8D}"/>
              </a:ext>
            </a:extLst>
          </p:cNvPr>
          <p:cNvCxnSpPr>
            <a:cxnSpLocks/>
          </p:cNvCxnSpPr>
          <p:nvPr/>
        </p:nvCxnSpPr>
        <p:spPr>
          <a:xfrm flipH="1">
            <a:off x="3103881" y="6399657"/>
            <a:ext cx="5958839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2F1D831-547A-4B89-A7FF-8A0650ABE7D7}"/>
              </a:ext>
            </a:extLst>
          </p:cNvPr>
          <p:cNvCxnSpPr>
            <a:cxnSpLocks/>
          </p:cNvCxnSpPr>
          <p:nvPr/>
        </p:nvCxnSpPr>
        <p:spPr>
          <a:xfrm>
            <a:off x="9061831" y="434149"/>
            <a:ext cx="0" cy="5984431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BE13F8AB-70AE-4CB3-B4EF-EBAB8C2460E7}"/>
              </a:ext>
            </a:extLst>
          </p:cNvPr>
          <p:cNvSpPr txBox="1"/>
          <p:nvPr/>
        </p:nvSpPr>
        <p:spPr>
          <a:xfrm>
            <a:off x="5817629" y="6126825"/>
            <a:ext cx="6014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2048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A647619-6FBA-4E60-B2A6-6893958DDF95}"/>
              </a:ext>
            </a:extLst>
          </p:cNvPr>
          <p:cNvSpPr txBox="1"/>
          <p:nvPr/>
        </p:nvSpPr>
        <p:spPr>
          <a:xfrm rot="16200000">
            <a:off x="8649488" y="3111781"/>
            <a:ext cx="6014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2048</a:t>
            </a:r>
          </a:p>
        </p:txBody>
      </p:sp>
    </p:spTree>
    <p:extLst>
      <p:ext uri="{BB962C8B-B14F-4D97-AF65-F5344CB8AC3E}">
        <p14:creationId xmlns:p14="http://schemas.microsoft.com/office/powerpoint/2010/main" val="17937609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9</Words>
  <Application>Microsoft Office PowerPoint</Application>
  <PresentationFormat>Widescreen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Landwehr, Aaron</dc:creator>
  <cp:lastModifiedBy>Landwehr, Aaron</cp:lastModifiedBy>
  <cp:revision>3</cp:revision>
  <dcterms:created xsi:type="dcterms:W3CDTF">2020-03-19T03:25:08Z</dcterms:created>
  <dcterms:modified xsi:type="dcterms:W3CDTF">2020-03-19T03:50:48Z</dcterms:modified>
</cp:coreProperties>
</file>