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150" d="100"/>
          <a:sy n="150" d="100"/>
        </p:scale>
        <p:origin x="-22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13F8-F98A-4556-81E3-660682F3A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845ED-1F6D-4073-B11A-CEE40949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43DC-0ABD-4D26-87D8-DE949EC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37AE-9874-4889-B8C9-3CAA76A8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FC32-8C87-40BA-A689-5A2610E0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0FDE-090E-435A-95EA-0A78CE4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7A669-E1D3-4692-B4D6-5F793B860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9652-FCE9-4FB1-AF3B-36B12148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E9D7-AEC7-415F-93B9-662436FB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EE-C234-402F-98DC-3BA93067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D8AC3-6FA4-4BFD-8296-C87EE2290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83A5-FFF1-49DC-81ED-A7B1B562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C4B9-AFC9-44B9-987C-BA2B553F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B47D-C037-4AEA-975B-BEE12960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D966-17E4-463A-970B-3DAB51F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AFE1-8ED1-4D8B-BC97-A41CAC9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06F0-7F1A-443A-B6A0-003A14D9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1DC-014B-43D9-9540-F66E6E6D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86C6-34D8-4168-B60C-9252F0D7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6F63-3661-4E52-B092-BCDC0F3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3859-A622-4C91-B615-22D01E0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1DA8-B48C-4006-A3B5-F15542F3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41EA-D6C4-4BB4-8693-2ACF5626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F87D-29B7-41D5-BAFA-AE82EC6A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20C8-C5D4-4D79-B409-8D3C2D7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4C9-71BC-4A73-9273-41965A07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5905-4B91-49B2-BDF3-816FF3BB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5BDB6-9D1A-4E45-8863-4EC50F84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18E1-4728-4810-A7E2-552B987F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F7240-5895-4491-8D03-E2768BB4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7C21-9114-410B-8547-4765600C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2D50-8831-469B-AADE-98B6F266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5915-56F7-488B-9FA5-8C347068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B9AA-F10A-45B4-B060-2E46A0B9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6822-DE42-427D-96FD-B5DE5B275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965E3-B943-4351-BAE0-802F312F3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DFA1-CA50-4F77-964F-B96A43B8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CEB87-A157-44AF-86C7-9B516B16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7DBAC-788E-4EDB-96A0-AEE0B064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8EC7-4998-49F0-BA94-0C7C7A3D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9AB5F-CB45-4B79-A18C-DCC7840C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E4BB-F74D-44DC-87BE-2719B3AF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B2648-F3CF-4160-862F-74E67DB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6296-DE8F-444A-8E3D-6E66CE6C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2EEC-6A04-4C2D-974F-1AEA3AA7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7817-2C3F-48A2-B7EB-0759534C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43FD-6D63-4582-9928-7E86D92D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9117-59AC-485B-A405-67FFBB81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6841-98B0-4815-859F-B4AA6483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6C61-5CE1-4329-BFF6-4E099D95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6E3A-304A-47DC-86E5-6F4B915C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D8FA-9888-4E47-8377-18B5ACBE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9DFE-2975-43AA-911E-13B62635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A053-0ABA-40C6-AE3D-95B11D156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87EF-06B2-4C07-9B90-808C44B4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24D6F-90BB-4919-B567-3077A383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5BD-562A-4BBC-AB8E-A2579730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637CB-6BC0-4286-820E-DDEB8972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C5E0B-AC73-4E23-86DE-AD958FD3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A0B1-AC75-4D59-BE65-CC7BED44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D9FD-B823-4EAC-A990-C9B8C467D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987B-3F95-46E4-B87E-037AD464AD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24AC-BAA3-4D32-B027-5FCB5A72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F5BF-009C-44A1-83AD-A8F677D3F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F12D46-4456-4BDD-9CBA-33D2B7AF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00979"/>
              </p:ext>
            </p:extLst>
          </p:nvPr>
        </p:nvGraphicFramePr>
        <p:xfrm>
          <a:off x="3806122" y="3001962"/>
          <a:ext cx="4579756" cy="854075"/>
        </p:xfrm>
        <a:graphic>
          <a:graphicData uri="http://schemas.openxmlformats.org/drawingml/2006/table">
            <a:tbl>
              <a:tblPr firstRow="1" firstCol="1" bandRow="1"/>
              <a:tblGrid>
                <a:gridCol w="1113076">
                  <a:extLst>
                    <a:ext uri="{9D8B030D-6E8A-4147-A177-3AD203B41FA5}">
                      <a16:colId xmlns:a16="http://schemas.microsoft.com/office/drawing/2014/main" val="3730780441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2448142834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387600190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2420213423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2431447491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4265684554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3803504006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ID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Specific Fields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4691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Operation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7823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 Region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start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Start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End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0881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 Reset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Quad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49798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3</cp:revision>
  <dcterms:created xsi:type="dcterms:W3CDTF">2020-10-27T03:59:12Z</dcterms:created>
  <dcterms:modified xsi:type="dcterms:W3CDTF">2020-10-29T02:33:30Z</dcterms:modified>
</cp:coreProperties>
</file>