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914E7"/>
    <a:srgbClr val="2ADEE2"/>
    <a:srgbClr val="E12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>
        <p:scale>
          <a:sx n="75" d="100"/>
          <a:sy n="75" d="100"/>
        </p:scale>
        <p:origin x="3756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9043-9FC5-4BF5-BD58-60C9FB78D31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864EC-9423-43F7-BA4E-B899B5D8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34" y="1788454"/>
            <a:ext cx="8361228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9" y="3956282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9" indent="0" algn="ctr">
              <a:buNone/>
              <a:defRPr sz="2000"/>
            </a:lvl2pPr>
            <a:lvl3pPr marL="914417" indent="0" algn="ctr">
              <a:buNone/>
              <a:defRPr sz="1801"/>
            </a:lvl3pPr>
            <a:lvl4pPr marL="1371626" indent="0" algn="ctr">
              <a:buNone/>
              <a:defRPr sz="1600"/>
            </a:lvl4pPr>
            <a:lvl5pPr marL="1828834" indent="0" algn="ctr">
              <a:buNone/>
              <a:defRPr sz="1600"/>
            </a:lvl5pPr>
            <a:lvl6pPr marL="2286043" indent="0" algn="ctr">
              <a:buNone/>
              <a:defRPr sz="1600"/>
            </a:lvl6pPr>
            <a:lvl7pPr marL="2743249" indent="0" algn="ctr">
              <a:buNone/>
              <a:defRPr sz="1600"/>
            </a:lvl7pPr>
            <a:lvl8pPr marL="3200458" indent="0" algn="ctr">
              <a:buNone/>
              <a:defRPr sz="1600"/>
            </a:lvl8pPr>
            <a:lvl9pPr marL="365766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63" y="6453387"/>
            <a:ext cx="160794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97E29-0E3F-4B99-A9ED-470A1831EC9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7" y="6453387"/>
            <a:ext cx="7023378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2" y="6453387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63" y="74447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74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4" y="2295530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B7D2-C181-4B9D-9C09-218A8EA96AB7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2" y="624158"/>
            <a:ext cx="1565767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2" y="624158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55-08FD-40DE-9323-14178C31DC71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14F-6144-4250-A9EF-B8208E61A2B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7" y="1301365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7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15" y="6453387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318F9-C526-4CE6-B7BA-8FEF2D1D2323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6453387"/>
            <a:ext cx="702337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2" y="6453387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7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918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4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4" y="2286004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A9F1-6808-4792-8DAA-1C26F5F2B025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4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4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1" b="0" baseline="0">
                <a:solidFill>
                  <a:schemeClr val="tx2"/>
                </a:solidFill>
              </a:defRPr>
            </a:lvl1pPr>
            <a:lvl2pPr marL="457209" indent="0">
              <a:buNone/>
              <a:defRPr sz="2000" b="1"/>
            </a:lvl2pPr>
            <a:lvl3pPr marL="914417" indent="0">
              <a:buNone/>
              <a:defRPr sz="1801" b="1"/>
            </a:lvl3pPr>
            <a:lvl4pPr marL="1371626" indent="0">
              <a:buNone/>
              <a:defRPr sz="1600" b="1"/>
            </a:lvl4pPr>
            <a:lvl5pPr marL="1828834" indent="0">
              <a:buNone/>
              <a:defRPr sz="1600" b="1"/>
            </a:lvl5pPr>
            <a:lvl6pPr marL="2286043" indent="0">
              <a:buNone/>
              <a:defRPr sz="1600" b="1"/>
            </a:lvl6pPr>
            <a:lvl7pPr marL="2743249" indent="0">
              <a:buNone/>
              <a:defRPr sz="1600" b="1"/>
            </a:lvl7pPr>
            <a:lvl8pPr marL="3200458" indent="0">
              <a:buNone/>
              <a:defRPr sz="1600" b="1"/>
            </a:lvl8pPr>
            <a:lvl9pPr marL="365766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4" y="3305211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2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1" b="0" baseline="0">
                <a:solidFill>
                  <a:schemeClr val="tx2"/>
                </a:solidFill>
              </a:defRPr>
            </a:lvl1pPr>
            <a:lvl2pPr marL="457209" indent="0">
              <a:buNone/>
              <a:defRPr sz="2000" b="1"/>
            </a:lvl2pPr>
            <a:lvl3pPr marL="914417" indent="0">
              <a:buNone/>
              <a:defRPr sz="1801" b="1"/>
            </a:lvl3pPr>
            <a:lvl4pPr marL="1371626" indent="0">
              <a:buNone/>
              <a:defRPr sz="1600" b="1"/>
            </a:lvl4pPr>
            <a:lvl5pPr marL="1828834" indent="0">
              <a:buNone/>
              <a:defRPr sz="1600" b="1"/>
            </a:lvl5pPr>
            <a:lvl6pPr marL="2286043" indent="0">
              <a:buNone/>
              <a:defRPr sz="1600" b="1"/>
            </a:lvl6pPr>
            <a:lvl7pPr marL="2743249" indent="0">
              <a:buNone/>
              <a:defRPr sz="1600" b="1"/>
            </a:lvl7pPr>
            <a:lvl8pPr marL="3200458" indent="0">
              <a:buNone/>
              <a:defRPr sz="1600" b="1"/>
            </a:lvl8pPr>
            <a:lvl9pPr marL="365766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20" y="3305211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655A-3D7C-4A80-825E-04958E92D2F1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041E-7D40-4078-8338-D5DAFB1A6756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18C8-6C95-421C-9CB9-8D8F4764D53C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5" y="685800"/>
            <a:ext cx="3855721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3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1"/>
            </a:lvl3pPr>
            <a:lvl4pPr>
              <a:defRPr sz="1801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5" y="2856345"/>
            <a:ext cx="3855721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9" indent="0">
              <a:buNone/>
              <a:defRPr sz="1401"/>
            </a:lvl2pPr>
            <a:lvl3pPr marL="914417" indent="0">
              <a:buNone/>
              <a:defRPr sz="1200"/>
            </a:lvl3pPr>
            <a:lvl4pPr marL="1371626" indent="0">
              <a:buNone/>
              <a:defRPr sz="1001"/>
            </a:lvl4pPr>
            <a:lvl5pPr marL="1828834" indent="0">
              <a:buNone/>
              <a:defRPr sz="1001"/>
            </a:lvl5pPr>
            <a:lvl6pPr marL="2286043" indent="0">
              <a:buNone/>
              <a:defRPr sz="1001"/>
            </a:lvl6pPr>
            <a:lvl7pPr marL="2743249" indent="0">
              <a:buNone/>
              <a:defRPr sz="1001"/>
            </a:lvl7pPr>
            <a:lvl8pPr marL="3200458" indent="0">
              <a:buNone/>
              <a:defRPr sz="1001"/>
            </a:lvl8pPr>
            <a:lvl9pPr marL="365766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7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7B4D7-567C-43DA-9ABC-1D0E836AC3E9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7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7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529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5" y="685800"/>
            <a:ext cx="3855721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4" y="5"/>
            <a:ext cx="6659881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9" indent="0">
              <a:buNone/>
              <a:defRPr sz="2000"/>
            </a:lvl2pPr>
            <a:lvl3pPr marL="914417" indent="0">
              <a:buNone/>
              <a:defRPr sz="2000"/>
            </a:lvl3pPr>
            <a:lvl4pPr marL="1371626" indent="0">
              <a:buNone/>
              <a:defRPr sz="2000"/>
            </a:lvl4pPr>
            <a:lvl5pPr marL="1828834" indent="0">
              <a:buNone/>
              <a:defRPr sz="2000"/>
            </a:lvl5pPr>
            <a:lvl6pPr marL="2286043" indent="0">
              <a:buNone/>
              <a:defRPr sz="2000"/>
            </a:lvl6pPr>
            <a:lvl7pPr marL="2743249" indent="0">
              <a:buNone/>
              <a:defRPr sz="2000"/>
            </a:lvl7pPr>
            <a:lvl8pPr marL="3200458" indent="0">
              <a:buNone/>
              <a:defRPr sz="2000"/>
            </a:lvl8pPr>
            <a:lvl9pPr marL="365766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5" y="2855968"/>
            <a:ext cx="3855721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9" indent="0">
              <a:buNone/>
              <a:defRPr sz="1401"/>
            </a:lvl2pPr>
            <a:lvl3pPr marL="914417" indent="0">
              <a:buNone/>
              <a:defRPr sz="1200"/>
            </a:lvl3pPr>
            <a:lvl4pPr marL="1371626" indent="0">
              <a:buNone/>
              <a:defRPr sz="1001"/>
            </a:lvl4pPr>
            <a:lvl5pPr marL="1828834" indent="0">
              <a:buNone/>
              <a:defRPr sz="1001"/>
            </a:lvl5pPr>
            <a:lvl6pPr marL="2286043" indent="0">
              <a:buNone/>
              <a:defRPr sz="1001"/>
            </a:lvl6pPr>
            <a:lvl7pPr marL="2743249" indent="0">
              <a:buNone/>
              <a:defRPr sz="1001"/>
            </a:lvl7pPr>
            <a:lvl8pPr marL="3200458" indent="0">
              <a:buNone/>
              <a:defRPr sz="1001"/>
            </a:lvl8pPr>
            <a:lvl9pPr marL="365766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7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90E3C-37B5-49E5-B779-123EF4A9EB69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7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7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3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4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1" y="6453387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063D95-9933-498C-A792-D8217AE78B36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7" y="6453387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8" y="6453387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4" y="376"/>
            <a:ext cx="2286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2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17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55" indent="-384055" algn="l" defTabSz="914417" rtl="0" eaLnBrk="1" latinLnBrk="0" hangingPunct="1">
        <a:lnSpc>
          <a:spcPct val="94000"/>
        </a:lnSpc>
        <a:spcBef>
          <a:spcPts val="1001"/>
        </a:spcBef>
        <a:spcAft>
          <a:spcPts val="201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17" indent="-384055" algn="l" defTabSz="914417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26" indent="-384055" algn="l" defTabSz="914417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■"/>
        <a:defRPr sz="1801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34" indent="-384055" algn="l" defTabSz="914417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–"/>
        <a:defRPr sz="1801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43" indent="-384055" algn="l" defTabSz="914417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49" indent="-384055" algn="l" defTabSz="914417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58" indent="-384055" algn="l" defTabSz="914417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■"/>
        <a:defRPr sz="1401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67" indent="-384055" algn="l" defTabSz="914417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–"/>
        <a:defRPr sz="1401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75" indent="-384055" algn="l" defTabSz="914417" rtl="0" eaLnBrk="1" latinLnBrk="0" hangingPunct="1">
        <a:lnSpc>
          <a:spcPct val="94000"/>
        </a:lnSpc>
        <a:spcBef>
          <a:spcPts val="500"/>
        </a:spcBef>
        <a:spcAft>
          <a:spcPts val="201"/>
        </a:spcAft>
        <a:buFont typeface="Franklin Gothic Book" panose="020B0503020102020204" pitchFamily="34" charset="0"/>
        <a:buChar char="■"/>
        <a:defRPr sz="140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4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3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9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8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7" algn="l" defTabSz="91441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6912" userDrawn="1">
          <p15:clr>
            <a:srgbClr val="F26B43"/>
          </p15:clr>
        </p15:guide>
        <p15:guide id="10" pos="937" userDrawn="1">
          <p15:clr>
            <a:srgbClr val="F26B43"/>
          </p15:clr>
        </p15:guide>
        <p15:guide id="11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Rectangle 981">
            <a:extLst>
              <a:ext uri="{FF2B5EF4-FFF2-40B4-BE49-F238E27FC236}">
                <a16:creationId xmlns:a16="http://schemas.microsoft.com/office/drawing/2014/main" id="{D4C8991D-B068-48DB-9C70-2D7A96184D35}"/>
              </a:ext>
            </a:extLst>
          </p:cNvPr>
          <p:cNvSpPr/>
          <p:nvPr/>
        </p:nvSpPr>
        <p:spPr>
          <a:xfrm>
            <a:off x="2237072" y="534931"/>
            <a:ext cx="5709655" cy="5764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D80ECE50-56BA-4187-839C-8A0A4F78D837}"/>
              </a:ext>
            </a:extLst>
          </p:cNvPr>
          <p:cNvSpPr/>
          <p:nvPr/>
        </p:nvSpPr>
        <p:spPr>
          <a:xfrm>
            <a:off x="9296635" y="534930"/>
            <a:ext cx="1259044" cy="5764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1EFDBB54-B865-44EE-8255-70699CC37209}"/>
              </a:ext>
            </a:extLst>
          </p:cNvPr>
          <p:cNvSpPr/>
          <p:nvPr/>
        </p:nvSpPr>
        <p:spPr>
          <a:xfrm>
            <a:off x="7918520" y="534931"/>
            <a:ext cx="1417450" cy="5764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31854" y="851311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9489" y="851311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69010" y="851311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40648" y="851311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06165" y="851311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5691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43326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12845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78362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49507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12902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381832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747346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14157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479668" y="85131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BFD39526-0339-4778-93D0-BE0E761CBD55}"/>
              </a:ext>
            </a:extLst>
          </p:cNvPr>
          <p:cNvSpPr/>
          <p:nvPr/>
        </p:nvSpPr>
        <p:spPr>
          <a:xfrm>
            <a:off x="2330358" y="1346538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BDA874F-7DAE-419F-A4BA-B5FEF5F68F8E}"/>
              </a:ext>
            </a:extLst>
          </p:cNvPr>
          <p:cNvSpPr/>
          <p:nvPr/>
        </p:nvSpPr>
        <p:spPr>
          <a:xfrm>
            <a:off x="2702001" y="1346538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53C3893A-2FE7-4ABF-8C85-A83E38ED2476}"/>
              </a:ext>
            </a:extLst>
          </p:cNvPr>
          <p:cNvSpPr/>
          <p:nvPr/>
        </p:nvSpPr>
        <p:spPr>
          <a:xfrm>
            <a:off x="3071520" y="1346538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55FC26C6-CD5A-4249-8DC8-2F81EFD876B2}"/>
              </a:ext>
            </a:extLst>
          </p:cNvPr>
          <p:cNvSpPr/>
          <p:nvPr/>
        </p:nvSpPr>
        <p:spPr>
          <a:xfrm>
            <a:off x="3439151" y="1346538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07BEA187-4C6D-46BE-BC7D-3B1E5620EA26}"/>
              </a:ext>
            </a:extLst>
          </p:cNvPr>
          <p:cNvSpPr/>
          <p:nvPr/>
        </p:nvSpPr>
        <p:spPr>
          <a:xfrm>
            <a:off x="3808677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2FAC2551-9591-4E63-A102-CC877E99657D}"/>
              </a:ext>
            </a:extLst>
          </p:cNvPr>
          <p:cNvSpPr/>
          <p:nvPr/>
        </p:nvSpPr>
        <p:spPr>
          <a:xfrm>
            <a:off x="4174189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4EB209D-09F7-4FA9-81A0-7BD664983FD5}"/>
              </a:ext>
            </a:extLst>
          </p:cNvPr>
          <p:cNvSpPr/>
          <p:nvPr/>
        </p:nvSpPr>
        <p:spPr>
          <a:xfrm>
            <a:off x="4545838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699E54E9-8813-454F-BA65-9C61A8F95300}"/>
              </a:ext>
            </a:extLst>
          </p:cNvPr>
          <p:cNvSpPr/>
          <p:nvPr/>
        </p:nvSpPr>
        <p:spPr>
          <a:xfrm>
            <a:off x="4911349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58BB71BC-A561-43F5-9411-42CEEBD2C523}"/>
              </a:ext>
            </a:extLst>
          </p:cNvPr>
          <p:cNvSpPr/>
          <p:nvPr/>
        </p:nvSpPr>
        <p:spPr>
          <a:xfrm>
            <a:off x="5280371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73DE6938-8927-47E9-8AAC-A6858724B96D}"/>
              </a:ext>
            </a:extLst>
          </p:cNvPr>
          <p:cNvSpPr/>
          <p:nvPr/>
        </p:nvSpPr>
        <p:spPr>
          <a:xfrm>
            <a:off x="5648006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8204856-17F1-4E64-BD08-4181C6233794}"/>
              </a:ext>
            </a:extLst>
          </p:cNvPr>
          <p:cNvSpPr/>
          <p:nvPr/>
        </p:nvSpPr>
        <p:spPr>
          <a:xfrm>
            <a:off x="6014812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4C8F6542-7D73-40AD-B92D-DA5A83D63387}"/>
              </a:ext>
            </a:extLst>
          </p:cNvPr>
          <p:cNvSpPr/>
          <p:nvPr/>
        </p:nvSpPr>
        <p:spPr>
          <a:xfrm>
            <a:off x="6380332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4E1B6D3C-C3E8-44F9-8D50-B0834A088F89}"/>
              </a:ext>
            </a:extLst>
          </p:cNvPr>
          <p:cNvSpPr/>
          <p:nvPr/>
        </p:nvSpPr>
        <p:spPr>
          <a:xfrm>
            <a:off x="6749259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25A8FE56-2822-4DB1-A1C4-2BE660FE185E}"/>
              </a:ext>
            </a:extLst>
          </p:cNvPr>
          <p:cNvSpPr/>
          <p:nvPr/>
        </p:nvSpPr>
        <p:spPr>
          <a:xfrm>
            <a:off x="7112660" y="1346538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E0028A6A-D125-4085-A1DB-51F763CBA633}"/>
              </a:ext>
            </a:extLst>
          </p:cNvPr>
          <p:cNvSpPr/>
          <p:nvPr/>
        </p:nvSpPr>
        <p:spPr>
          <a:xfrm>
            <a:off x="2328768" y="1844026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416DEBFC-6E47-4C64-BBF3-690E459675BF}"/>
              </a:ext>
            </a:extLst>
          </p:cNvPr>
          <p:cNvSpPr/>
          <p:nvPr/>
        </p:nvSpPr>
        <p:spPr>
          <a:xfrm>
            <a:off x="2700414" y="1844026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435C41D0-D73E-45DA-8D19-7BF196C9322C}"/>
              </a:ext>
            </a:extLst>
          </p:cNvPr>
          <p:cNvSpPr/>
          <p:nvPr/>
        </p:nvSpPr>
        <p:spPr>
          <a:xfrm>
            <a:off x="3065922" y="1844026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98CC437C-1F4B-4CF6-8A62-A36410293E15}"/>
              </a:ext>
            </a:extLst>
          </p:cNvPr>
          <p:cNvSpPr/>
          <p:nvPr/>
        </p:nvSpPr>
        <p:spPr>
          <a:xfrm>
            <a:off x="3437565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146FFC90-D703-4933-9300-AA6606863F3D}"/>
              </a:ext>
            </a:extLst>
          </p:cNvPr>
          <p:cNvSpPr/>
          <p:nvPr/>
        </p:nvSpPr>
        <p:spPr>
          <a:xfrm>
            <a:off x="3803079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25BB7E8F-5389-4F72-B2CC-49D1DA2736EC}"/>
              </a:ext>
            </a:extLst>
          </p:cNvPr>
          <p:cNvSpPr/>
          <p:nvPr/>
        </p:nvSpPr>
        <p:spPr>
          <a:xfrm>
            <a:off x="4172603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4FED4530-6599-4387-8F90-63F82FD17465}"/>
              </a:ext>
            </a:extLst>
          </p:cNvPr>
          <p:cNvSpPr/>
          <p:nvPr/>
        </p:nvSpPr>
        <p:spPr>
          <a:xfrm>
            <a:off x="4540238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FA66C9B8-33AC-4044-BBE3-EDA183F6FBC1}"/>
              </a:ext>
            </a:extLst>
          </p:cNvPr>
          <p:cNvSpPr/>
          <p:nvPr/>
        </p:nvSpPr>
        <p:spPr>
          <a:xfrm>
            <a:off x="4909256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94C3B7C-1A2D-446D-AC46-615ACCC90FBC}"/>
              </a:ext>
            </a:extLst>
          </p:cNvPr>
          <p:cNvSpPr/>
          <p:nvPr/>
        </p:nvSpPr>
        <p:spPr>
          <a:xfrm>
            <a:off x="5274775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69146E2B-E1DE-4933-9E23-768B60483C9E}"/>
              </a:ext>
            </a:extLst>
          </p:cNvPr>
          <p:cNvSpPr/>
          <p:nvPr/>
        </p:nvSpPr>
        <p:spPr>
          <a:xfrm>
            <a:off x="5645819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6DF976D-4E01-4D4C-86B3-7DAC09AB1A9C}"/>
              </a:ext>
            </a:extLst>
          </p:cNvPr>
          <p:cNvSpPr/>
          <p:nvPr/>
        </p:nvSpPr>
        <p:spPr>
          <a:xfrm>
            <a:off x="6009215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6F65DB-B4B4-429E-8441-58F73B3B07FD}"/>
              </a:ext>
            </a:extLst>
          </p:cNvPr>
          <p:cNvSpPr/>
          <p:nvPr/>
        </p:nvSpPr>
        <p:spPr>
          <a:xfrm>
            <a:off x="6378143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5557DA05-FEC6-4EAD-8D7A-8D90C08BE981}"/>
              </a:ext>
            </a:extLst>
          </p:cNvPr>
          <p:cNvSpPr/>
          <p:nvPr/>
        </p:nvSpPr>
        <p:spPr>
          <a:xfrm>
            <a:off x="6743659" y="1844026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067806F4-2473-46E0-B19D-8C267F14F8B6}"/>
              </a:ext>
            </a:extLst>
          </p:cNvPr>
          <p:cNvSpPr/>
          <p:nvPr/>
        </p:nvSpPr>
        <p:spPr>
          <a:xfrm>
            <a:off x="2328766" y="2341514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1DC6F63F-5470-4C02-B3D9-CD95886CEC16}"/>
              </a:ext>
            </a:extLst>
          </p:cNvPr>
          <p:cNvSpPr/>
          <p:nvPr/>
        </p:nvSpPr>
        <p:spPr>
          <a:xfrm>
            <a:off x="2696401" y="2341514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7DF6E575-7786-4461-9F3D-C6F93C87E7C2}"/>
              </a:ext>
            </a:extLst>
          </p:cNvPr>
          <p:cNvSpPr/>
          <p:nvPr/>
        </p:nvSpPr>
        <p:spPr>
          <a:xfrm>
            <a:off x="3065922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51F947AB-CD80-42FD-9509-F073EED1DEA3}"/>
              </a:ext>
            </a:extLst>
          </p:cNvPr>
          <p:cNvSpPr/>
          <p:nvPr/>
        </p:nvSpPr>
        <p:spPr>
          <a:xfrm>
            <a:off x="3433551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A41A7C2B-0434-4253-AB89-C1B956F14AF3}"/>
              </a:ext>
            </a:extLst>
          </p:cNvPr>
          <p:cNvSpPr/>
          <p:nvPr/>
        </p:nvSpPr>
        <p:spPr>
          <a:xfrm>
            <a:off x="3803077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C4CA5C54-9575-450B-9301-0C69618FAA83}"/>
              </a:ext>
            </a:extLst>
          </p:cNvPr>
          <p:cNvSpPr/>
          <p:nvPr/>
        </p:nvSpPr>
        <p:spPr>
          <a:xfrm>
            <a:off x="4168589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9CBADC32-D6C8-48C1-84EF-3A06B060480B}"/>
              </a:ext>
            </a:extLst>
          </p:cNvPr>
          <p:cNvSpPr/>
          <p:nvPr/>
        </p:nvSpPr>
        <p:spPr>
          <a:xfrm>
            <a:off x="4539735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FC51803B-6381-4547-9888-387A9A5A6A52}"/>
              </a:ext>
            </a:extLst>
          </p:cNvPr>
          <p:cNvSpPr/>
          <p:nvPr/>
        </p:nvSpPr>
        <p:spPr>
          <a:xfrm>
            <a:off x="4905247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D6904B1-360A-4E53-81B6-5C3B789BADCC}"/>
              </a:ext>
            </a:extLst>
          </p:cNvPr>
          <p:cNvSpPr/>
          <p:nvPr/>
        </p:nvSpPr>
        <p:spPr>
          <a:xfrm>
            <a:off x="5274172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85555576-4740-4E03-A325-B7AAFBC8CEAF}"/>
              </a:ext>
            </a:extLst>
          </p:cNvPr>
          <p:cNvSpPr/>
          <p:nvPr/>
        </p:nvSpPr>
        <p:spPr>
          <a:xfrm>
            <a:off x="5641809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5290E611-2AC1-4CDE-8B45-93150B7F892B}"/>
              </a:ext>
            </a:extLst>
          </p:cNvPr>
          <p:cNvSpPr/>
          <p:nvPr/>
        </p:nvSpPr>
        <p:spPr>
          <a:xfrm>
            <a:off x="6008614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1CBFC05F-53B2-4171-B0D0-3E7066D172FD}"/>
              </a:ext>
            </a:extLst>
          </p:cNvPr>
          <p:cNvSpPr/>
          <p:nvPr/>
        </p:nvSpPr>
        <p:spPr>
          <a:xfrm>
            <a:off x="6374135" y="234151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808C09C8-755E-4DA6-8630-F18A4085B35F}"/>
              </a:ext>
            </a:extLst>
          </p:cNvPr>
          <p:cNvSpPr/>
          <p:nvPr/>
        </p:nvSpPr>
        <p:spPr>
          <a:xfrm>
            <a:off x="2331854" y="2837194"/>
            <a:ext cx="397044" cy="409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82A75BC-E3E5-46F3-9F1D-49FE53C4929D}"/>
              </a:ext>
            </a:extLst>
          </p:cNvPr>
          <p:cNvSpPr/>
          <p:nvPr/>
        </p:nvSpPr>
        <p:spPr>
          <a:xfrm>
            <a:off x="2703498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44DD3390-E9B8-4494-BD23-6F32E0A3605E}"/>
              </a:ext>
            </a:extLst>
          </p:cNvPr>
          <p:cNvSpPr/>
          <p:nvPr/>
        </p:nvSpPr>
        <p:spPr>
          <a:xfrm>
            <a:off x="3069010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20E58E7D-D77F-4687-A739-5BE8DBCA4864}"/>
              </a:ext>
            </a:extLst>
          </p:cNvPr>
          <p:cNvSpPr/>
          <p:nvPr/>
        </p:nvSpPr>
        <p:spPr>
          <a:xfrm>
            <a:off x="3440648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0EFBF02F-28AE-47F8-9F20-57032B749F1C}"/>
              </a:ext>
            </a:extLst>
          </p:cNvPr>
          <p:cNvSpPr/>
          <p:nvPr/>
        </p:nvSpPr>
        <p:spPr>
          <a:xfrm>
            <a:off x="3806165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2F3C0682-29D7-4A52-81ED-7A736F2B336E}"/>
              </a:ext>
            </a:extLst>
          </p:cNvPr>
          <p:cNvSpPr/>
          <p:nvPr/>
        </p:nvSpPr>
        <p:spPr>
          <a:xfrm>
            <a:off x="4175188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829A92CD-F084-48E8-8C4B-4D8D4C3428A2}"/>
              </a:ext>
            </a:extLst>
          </p:cNvPr>
          <p:cNvSpPr/>
          <p:nvPr/>
        </p:nvSpPr>
        <p:spPr>
          <a:xfrm>
            <a:off x="4542823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3B5DAAEF-DCD0-4458-A697-9510AC544339}"/>
              </a:ext>
            </a:extLst>
          </p:cNvPr>
          <p:cNvSpPr/>
          <p:nvPr/>
        </p:nvSpPr>
        <p:spPr>
          <a:xfrm>
            <a:off x="4911747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60D6C857-9529-4B25-8DAD-9D2C4E8C400D}"/>
              </a:ext>
            </a:extLst>
          </p:cNvPr>
          <p:cNvSpPr/>
          <p:nvPr/>
        </p:nvSpPr>
        <p:spPr>
          <a:xfrm>
            <a:off x="5277260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44DB8226-871E-4306-BFD2-25F9BBC110E1}"/>
              </a:ext>
            </a:extLst>
          </p:cNvPr>
          <p:cNvSpPr/>
          <p:nvPr/>
        </p:nvSpPr>
        <p:spPr>
          <a:xfrm>
            <a:off x="5648307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6AC0B36B-D6AC-46A8-A611-3480D29AC24B}"/>
              </a:ext>
            </a:extLst>
          </p:cNvPr>
          <p:cNvSpPr/>
          <p:nvPr/>
        </p:nvSpPr>
        <p:spPr>
          <a:xfrm>
            <a:off x="6011702" y="283719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7FBE9903-A860-450E-928D-0D7C07881002}"/>
              </a:ext>
            </a:extLst>
          </p:cNvPr>
          <p:cNvSpPr/>
          <p:nvPr/>
        </p:nvSpPr>
        <p:spPr>
          <a:xfrm>
            <a:off x="2335200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37AB4239-0113-48BC-A39E-7BFAEF824AFE}"/>
              </a:ext>
            </a:extLst>
          </p:cNvPr>
          <p:cNvSpPr/>
          <p:nvPr/>
        </p:nvSpPr>
        <p:spPr>
          <a:xfrm>
            <a:off x="2702835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55A801F4-132B-4261-88FF-AE2C81DED162}"/>
              </a:ext>
            </a:extLst>
          </p:cNvPr>
          <p:cNvSpPr/>
          <p:nvPr/>
        </p:nvSpPr>
        <p:spPr>
          <a:xfrm>
            <a:off x="3072354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3062ABC7-0346-43E1-92A1-B2D0A830AE52}"/>
              </a:ext>
            </a:extLst>
          </p:cNvPr>
          <p:cNvSpPr/>
          <p:nvPr/>
        </p:nvSpPr>
        <p:spPr>
          <a:xfrm>
            <a:off x="3439987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197E0B36-6B50-439B-9609-C37779E40FB7}"/>
              </a:ext>
            </a:extLst>
          </p:cNvPr>
          <p:cNvSpPr/>
          <p:nvPr/>
        </p:nvSpPr>
        <p:spPr>
          <a:xfrm>
            <a:off x="3809009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F3FE8DD6-7D98-4424-AC86-FDF0F937EB99}"/>
              </a:ext>
            </a:extLst>
          </p:cNvPr>
          <p:cNvSpPr/>
          <p:nvPr/>
        </p:nvSpPr>
        <p:spPr>
          <a:xfrm>
            <a:off x="4174523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BDC0F820-F9EE-4AB7-BBA4-85ED0856979D}"/>
              </a:ext>
            </a:extLst>
          </p:cNvPr>
          <p:cNvSpPr/>
          <p:nvPr/>
        </p:nvSpPr>
        <p:spPr>
          <a:xfrm>
            <a:off x="4545572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FD9145C5-C7C9-466F-912D-C670B2AC8C1D}"/>
              </a:ext>
            </a:extLst>
          </p:cNvPr>
          <p:cNvSpPr/>
          <p:nvPr/>
        </p:nvSpPr>
        <p:spPr>
          <a:xfrm>
            <a:off x="4911080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B9E53744-DA05-4E21-9A48-E68B919C42FF}"/>
              </a:ext>
            </a:extLst>
          </p:cNvPr>
          <p:cNvSpPr/>
          <p:nvPr/>
        </p:nvSpPr>
        <p:spPr>
          <a:xfrm>
            <a:off x="5280009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768C58E3-AE1C-4FBE-9743-F1ADDAD9DED9}"/>
              </a:ext>
            </a:extLst>
          </p:cNvPr>
          <p:cNvSpPr/>
          <p:nvPr/>
        </p:nvSpPr>
        <p:spPr>
          <a:xfrm>
            <a:off x="5647643" y="333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C15727CA-9FC6-4C92-B278-48A4FFED9D6A}"/>
              </a:ext>
            </a:extLst>
          </p:cNvPr>
          <p:cNvSpPr/>
          <p:nvPr/>
        </p:nvSpPr>
        <p:spPr>
          <a:xfrm>
            <a:off x="2335200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A7F41E2A-413B-4A20-B3C9-C3E78138B10E}"/>
              </a:ext>
            </a:extLst>
          </p:cNvPr>
          <p:cNvSpPr/>
          <p:nvPr/>
        </p:nvSpPr>
        <p:spPr>
          <a:xfrm>
            <a:off x="2706846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CA987426-B8BF-4E79-A5EC-AB6A458EE86C}"/>
              </a:ext>
            </a:extLst>
          </p:cNvPr>
          <p:cNvSpPr/>
          <p:nvPr/>
        </p:nvSpPr>
        <p:spPr>
          <a:xfrm>
            <a:off x="3072354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45333B14-3E79-4A18-89A8-FB0FF4510227}"/>
              </a:ext>
            </a:extLst>
          </p:cNvPr>
          <p:cNvSpPr/>
          <p:nvPr/>
        </p:nvSpPr>
        <p:spPr>
          <a:xfrm>
            <a:off x="3443494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A205463A-C5B7-4E37-ADAA-F219F8C53554}"/>
              </a:ext>
            </a:extLst>
          </p:cNvPr>
          <p:cNvSpPr/>
          <p:nvPr/>
        </p:nvSpPr>
        <p:spPr>
          <a:xfrm>
            <a:off x="3809009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8BA2264F-D4A1-486A-9434-7A956E615ADE}"/>
              </a:ext>
            </a:extLst>
          </p:cNvPr>
          <p:cNvSpPr/>
          <p:nvPr/>
        </p:nvSpPr>
        <p:spPr>
          <a:xfrm>
            <a:off x="4177933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51DA7F66-70DC-4212-90E7-F71AAD1BBA8C}"/>
              </a:ext>
            </a:extLst>
          </p:cNvPr>
          <p:cNvSpPr/>
          <p:nvPr/>
        </p:nvSpPr>
        <p:spPr>
          <a:xfrm>
            <a:off x="4545572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D84DECDE-DF83-47A1-92BC-F55926281184}"/>
              </a:ext>
            </a:extLst>
          </p:cNvPr>
          <p:cNvSpPr/>
          <p:nvPr/>
        </p:nvSpPr>
        <p:spPr>
          <a:xfrm>
            <a:off x="4914493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30A7A0C6-EE8C-4390-A567-7CF2B2754777}"/>
              </a:ext>
            </a:extLst>
          </p:cNvPr>
          <p:cNvSpPr/>
          <p:nvPr/>
        </p:nvSpPr>
        <p:spPr>
          <a:xfrm>
            <a:off x="5280009" y="3840263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9C2A1844-21CC-4106-9DD6-517DF5A8503F}"/>
              </a:ext>
            </a:extLst>
          </p:cNvPr>
          <p:cNvSpPr/>
          <p:nvPr/>
        </p:nvSpPr>
        <p:spPr>
          <a:xfrm>
            <a:off x="2331191" y="4339505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D9938E7B-0BFC-4EFB-8335-4150170024E6}"/>
              </a:ext>
            </a:extLst>
          </p:cNvPr>
          <p:cNvSpPr/>
          <p:nvPr/>
        </p:nvSpPr>
        <p:spPr>
          <a:xfrm>
            <a:off x="2698824" y="4339505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42CD646A-1670-49A5-9D02-CE039CED2CFE}"/>
              </a:ext>
            </a:extLst>
          </p:cNvPr>
          <p:cNvSpPr/>
          <p:nvPr/>
        </p:nvSpPr>
        <p:spPr>
          <a:xfrm>
            <a:off x="3067847" y="4339505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F5DD0A1B-435A-4191-9BA1-8BE009130929}"/>
              </a:ext>
            </a:extLst>
          </p:cNvPr>
          <p:cNvSpPr/>
          <p:nvPr/>
        </p:nvSpPr>
        <p:spPr>
          <a:xfrm>
            <a:off x="3435477" y="4339505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0590D4DD-C7F8-4A1A-B9DB-B2F821E0DC58}"/>
              </a:ext>
            </a:extLst>
          </p:cNvPr>
          <p:cNvSpPr/>
          <p:nvPr/>
        </p:nvSpPr>
        <p:spPr>
          <a:xfrm>
            <a:off x="3804399" y="4339505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1D5E75C9-AB3C-417C-AAE4-90AAC65B63E8}"/>
              </a:ext>
            </a:extLst>
          </p:cNvPr>
          <p:cNvSpPr/>
          <p:nvPr/>
        </p:nvSpPr>
        <p:spPr>
          <a:xfrm>
            <a:off x="4169915" y="4339505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C24FEC93-D891-471E-BEBF-6362F59056E5}"/>
              </a:ext>
            </a:extLst>
          </p:cNvPr>
          <p:cNvSpPr/>
          <p:nvPr/>
        </p:nvSpPr>
        <p:spPr>
          <a:xfrm>
            <a:off x="4540960" y="4339505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DDB5956B-D1AC-4366-8DCF-D8A956BA5A4E}"/>
              </a:ext>
            </a:extLst>
          </p:cNvPr>
          <p:cNvSpPr/>
          <p:nvPr/>
        </p:nvSpPr>
        <p:spPr>
          <a:xfrm>
            <a:off x="4906470" y="4339505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E5F52D20-93F7-4826-8605-6F0BAC08D6AF}"/>
              </a:ext>
            </a:extLst>
          </p:cNvPr>
          <p:cNvSpPr/>
          <p:nvPr/>
        </p:nvSpPr>
        <p:spPr>
          <a:xfrm>
            <a:off x="2330542" y="4841609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4C9202AD-46CB-469A-A917-83E1719BD391}"/>
              </a:ext>
            </a:extLst>
          </p:cNvPr>
          <p:cNvSpPr/>
          <p:nvPr/>
        </p:nvSpPr>
        <p:spPr>
          <a:xfrm>
            <a:off x="2701688" y="4841609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AD4D2119-60DB-450C-B310-1C29577BB849}"/>
              </a:ext>
            </a:extLst>
          </p:cNvPr>
          <p:cNvSpPr/>
          <p:nvPr/>
        </p:nvSpPr>
        <p:spPr>
          <a:xfrm>
            <a:off x="3067199" y="4841609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0133316F-B3B5-4825-8096-2D65D623636D}"/>
              </a:ext>
            </a:extLst>
          </p:cNvPr>
          <p:cNvSpPr/>
          <p:nvPr/>
        </p:nvSpPr>
        <p:spPr>
          <a:xfrm>
            <a:off x="3438237" y="4841609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E72D21B3-852B-416F-91EA-062E012E8452}"/>
              </a:ext>
            </a:extLst>
          </p:cNvPr>
          <p:cNvSpPr/>
          <p:nvPr/>
        </p:nvSpPr>
        <p:spPr>
          <a:xfrm>
            <a:off x="3803752" y="4841609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D7B3989A-5661-477E-BCD3-435C713B92C6}"/>
              </a:ext>
            </a:extLst>
          </p:cNvPr>
          <p:cNvSpPr/>
          <p:nvPr/>
        </p:nvSpPr>
        <p:spPr>
          <a:xfrm>
            <a:off x="4172676" y="4841609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2C78E6F3-5F18-4F27-8E8B-F933DC1BA431}"/>
              </a:ext>
            </a:extLst>
          </p:cNvPr>
          <p:cNvSpPr/>
          <p:nvPr/>
        </p:nvSpPr>
        <p:spPr>
          <a:xfrm>
            <a:off x="4540311" y="4841609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AFC8E07C-9696-4E0F-820E-BEE2D1F1369C}"/>
              </a:ext>
            </a:extLst>
          </p:cNvPr>
          <p:cNvSpPr/>
          <p:nvPr/>
        </p:nvSpPr>
        <p:spPr>
          <a:xfrm>
            <a:off x="2331607" y="534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1040BA84-F8B6-4DE8-906D-6F3D7901B288}"/>
              </a:ext>
            </a:extLst>
          </p:cNvPr>
          <p:cNvSpPr/>
          <p:nvPr/>
        </p:nvSpPr>
        <p:spPr>
          <a:xfrm>
            <a:off x="2699240" y="534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8CEE92B1-BC11-4BC4-BDC5-C787CFB4E2A0}"/>
              </a:ext>
            </a:extLst>
          </p:cNvPr>
          <p:cNvSpPr/>
          <p:nvPr/>
        </p:nvSpPr>
        <p:spPr>
          <a:xfrm>
            <a:off x="3068160" y="534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17319D01-C033-4BD1-AE67-4A339EC23245}"/>
              </a:ext>
            </a:extLst>
          </p:cNvPr>
          <p:cNvSpPr/>
          <p:nvPr/>
        </p:nvSpPr>
        <p:spPr>
          <a:xfrm>
            <a:off x="3435789" y="534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888F1902-A2E2-444F-9531-E3363807D315}"/>
              </a:ext>
            </a:extLst>
          </p:cNvPr>
          <p:cNvSpPr/>
          <p:nvPr/>
        </p:nvSpPr>
        <p:spPr>
          <a:xfrm>
            <a:off x="3804714" y="534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4D2D141B-B4BB-4ABB-B512-A356DBBDECA7}"/>
              </a:ext>
            </a:extLst>
          </p:cNvPr>
          <p:cNvSpPr/>
          <p:nvPr/>
        </p:nvSpPr>
        <p:spPr>
          <a:xfrm>
            <a:off x="4170228" y="5347241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21" name="Rectangle 920">
            <a:extLst>
              <a:ext uri="{FF2B5EF4-FFF2-40B4-BE49-F238E27FC236}">
                <a16:creationId xmlns:a16="http://schemas.microsoft.com/office/drawing/2014/main" id="{F426CAC2-B5DD-4136-893B-8CCF85950905}"/>
              </a:ext>
            </a:extLst>
          </p:cNvPr>
          <p:cNvSpPr/>
          <p:nvPr/>
        </p:nvSpPr>
        <p:spPr>
          <a:xfrm>
            <a:off x="2323865" y="584295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23" name="Rectangle 922">
            <a:extLst>
              <a:ext uri="{FF2B5EF4-FFF2-40B4-BE49-F238E27FC236}">
                <a16:creationId xmlns:a16="http://schemas.microsoft.com/office/drawing/2014/main" id="{E765A0A2-6355-4008-8D87-9E82A95E71EE}"/>
              </a:ext>
            </a:extLst>
          </p:cNvPr>
          <p:cNvSpPr/>
          <p:nvPr/>
        </p:nvSpPr>
        <p:spPr>
          <a:xfrm>
            <a:off x="2694913" y="584295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25" name="Rectangle 924">
            <a:extLst>
              <a:ext uri="{FF2B5EF4-FFF2-40B4-BE49-F238E27FC236}">
                <a16:creationId xmlns:a16="http://schemas.microsoft.com/office/drawing/2014/main" id="{361B9DBA-FFEB-4BD6-8241-F14F0D4C8FE3}"/>
              </a:ext>
            </a:extLst>
          </p:cNvPr>
          <p:cNvSpPr/>
          <p:nvPr/>
        </p:nvSpPr>
        <p:spPr>
          <a:xfrm>
            <a:off x="3060423" y="584295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27" name="Rectangle 926">
            <a:extLst>
              <a:ext uri="{FF2B5EF4-FFF2-40B4-BE49-F238E27FC236}">
                <a16:creationId xmlns:a16="http://schemas.microsoft.com/office/drawing/2014/main" id="{12691B8A-5D80-4B4A-B6C9-3AEF8BD78791}"/>
              </a:ext>
            </a:extLst>
          </p:cNvPr>
          <p:cNvSpPr/>
          <p:nvPr/>
        </p:nvSpPr>
        <p:spPr>
          <a:xfrm>
            <a:off x="3431462" y="584295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29" name="Rectangle 928">
            <a:extLst>
              <a:ext uri="{FF2B5EF4-FFF2-40B4-BE49-F238E27FC236}">
                <a16:creationId xmlns:a16="http://schemas.microsoft.com/office/drawing/2014/main" id="{C911F6AD-0CE4-4974-8052-054F13564D59}"/>
              </a:ext>
            </a:extLst>
          </p:cNvPr>
          <p:cNvSpPr/>
          <p:nvPr/>
        </p:nvSpPr>
        <p:spPr>
          <a:xfrm>
            <a:off x="3796975" y="5842954"/>
            <a:ext cx="397044" cy="40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576728EE-B1F3-453B-A7D2-ECA4BE7B5750}"/>
              </a:ext>
            </a:extLst>
          </p:cNvPr>
          <p:cNvSpPr txBox="1"/>
          <p:nvPr/>
        </p:nvSpPr>
        <p:spPr>
          <a:xfrm>
            <a:off x="7864696" y="3370140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 XE YS YE</a:t>
            </a:r>
          </a:p>
        </p:txBody>
      </p: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9543ECCC-0EA9-4432-9EE5-4DAD62232000}"/>
              </a:ext>
            </a:extLst>
          </p:cNvPr>
          <p:cNvCxnSpPr>
            <a:cxnSpLocks/>
          </p:cNvCxnSpPr>
          <p:nvPr/>
        </p:nvCxnSpPr>
        <p:spPr>
          <a:xfrm>
            <a:off x="2262103" y="5785322"/>
            <a:ext cx="82935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923E3116-D5A3-42E8-9586-19C8CAEBEBC3}"/>
              </a:ext>
            </a:extLst>
          </p:cNvPr>
          <p:cNvCxnSpPr>
            <a:cxnSpLocks/>
          </p:cNvCxnSpPr>
          <p:nvPr/>
        </p:nvCxnSpPr>
        <p:spPr>
          <a:xfrm>
            <a:off x="2262103" y="5283672"/>
            <a:ext cx="82935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2038E24E-711C-4A51-A6CD-2973F15463A0}"/>
              </a:ext>
            </a:extLst>
          </p:cNvPr>
          <p:cNvCxnSpPr>
            <a:cxnSpLocks/>
          </p:cNvCxnSpPr>
          <p:nvPr/>
        </p:nvCxnSpPr>
        <p:spPr>
          <a:xfrm>
            <a:off x="2262102" y="4777789"/>
            <a:ext cx="829357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720901FD-D8E3-45C7-928A-11564F41E298}"/>
              </a:ext>
            </a:extLst>
          </p:cNvPr>
          <p:cNvCxnSpPr>
            <a:cxnSpLocks/>
          </p:cNvCxnSpPr>
          <p:nvPr/>
        </p:nvCxnSpPr>
        <p:spPr>
          <a:xfrm>
            <a:off x="2262102" y="4276139"/>
            <a:ext cx="829357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665A36A7-146B-46F3-AFA9-7CE35DABBB0E}"/>
              </a:ext>
            </a:extLst>
          </p:cNvPr>
          <p:cNvCxnSpPr>
            <a:cxnSpLocks/>
          </p:cNvCxnSpPr>
          <p:nvPr/>
        </p:nvCxnSpPr>
        <p:spPr>
          <a:xfrm>
            <a:off x="2262101" y="3772371"/>
            <a:ext cx="82935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334AA22D-1FB6-4299-87C0-A81F790C810F}"/>
              </a:ext>
            </a:extLst>
          </p:cNvPr>
          <p:cNvCxnSpPr>
            <a:cxnSpLocks/>
          </p:cNvCxnSpPr>
          <p:nvPr/>
        </p:nvCxnSpPr>
        <p:spPr>
          <a:xfrm>
            <a:off x="2262101" y="3278659"/>
            <a:ext cx="82935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657204F9-53FA-4B9A-BBEE-93E898B51F90}"/>
              </a:ext>
            </a:extLst>
          </p:cNvPr>
          <p:cNvCxnSpPr>
            <a:cxnSpLocks/>
          </p:cNvCxnSpPr>
          <p:nvPr/>
        </p:nvCxnSpPr>
        <p:spPr>
          <a:xfrm>
            <a:off x="2262100" y="2775951"/>
            <a:ext cx="829357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F60F5397-4B90-49DF-ACFB-E3637685EEA5}"/>
              </a:ext>
            </a:extLst>
          </p:cNvPr>
          <p:cNvCxnSpPr>
            <a:cxnSpLocks/>
          </p:cNvCxnSpPr>
          <p:nvPr/>
        </p:nvCxnSpPr>
        <p:spPr>
          <a:xfrm>
            <a:off x="2262100" y="2279067"/>
            <a:ext cx="829357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D476EE4D-72AA-4182-ABE0-793D555B52BD}"/>
              </a:ext>
            </a:extLst>
          </p:cNvPr>
          <p:cNvCxnSpPr>
            <a:cxnSpLocks/>
          </p:cNvCxnSpPr>
          <p:nvPr/>
        </p:nvCxnSpPr>
        <p:spPr>
          <a:xfrm>
            <a:off x="2262100" y="1782176"/>
            <a:ext cx="829357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55C1E7D3-98B6-4B7F-B616-35C7141EFA70}"/>
              </a:ext>
            </a:extLst>
          </p:cNvPr>
          <p:cNvCxnSpPr>
            <a:cxnSpLocks/>
          </p:cNvCxnSpPr>
          <p:nvPr/>
        </p:nvCxnSpPr>
        <p:spPr>
          <a:xfrm>
            <a:off x="2262100" y="1285292"/>
            <a:ext cx="829357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B27AF95D-C20B-4721-B305-E781D843FBCA}"/>
              </a:ext>
            </a:extLst>
          </p:cNvPr>
          <p:cNvCxnSpPr>
            <a:cxnSpLocks/>
          </p:cNvCxnSpPr>
          <p:nvPr/>
        </p:nvCxnSpPr>
        <p:spPr>
          <a:xfrm>
            <a:off x="2237072" y="805231"/>
            <a:ext cx="831860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D19C7767-6007-46E5-B85F-A0E01B896DBE}"/>
              </a:ext>
            </a:extLst>
          </p:cNvPr>
          <p:cNvCxnSpPr>
            <a:cxnSpLocks/>
          </p:cNvCxnSpPr>
          <p:nvPr/>
        </p:nvCxnSpPr>
        <p:spPr>
          <a:xfrm flipV="1">
            <a:off x="8223100" y="796747"/>
            <a:ext cx="0" cy="54865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EE353A49-5C92-4F19-826A-FAB9C948BE6E}"/>
              </a:ext>
            </a:extLst>
          </p:cNvPr>
          <p:cNvCxnSpPr>
            <a:cxnSpLocks/>
          </p:cNvCxnSpPr>
          <p:nvPr/>
        </p:nvCxnSpPr>
        <p:spPr>
          <a:xfrm flipV="1">
            <a:off x="8497420" y="792532"/>
            <a:ext cx="0" cy="549079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226171C1-3A4A-4353-9676-FB6FE58A9D47}"/>
              </a:ext>
            </a:extLst>
          </p:cNvPr>
          <p:cNvCxnSpPr>
            <a:cxnSpLocks/>
          </p:cNvCxnSpPr>
          <p:nvPr/>
        </p:nvCxnSpPr>
        <p:spPr>
          <a:xfrm flipV="1">
            <a:off x="8763800" y="792532"/>
            <a:ext cx="0" cy="549079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5AA8E16B-2D17-4EEC-9BB9-37DCCB494CCE}"/>
              </a:ext>
            </a:extLst>
          </p:cNvPr>
          <p:cNvCxnSpPr>
            <a:cxnSpLocks/>
          </p:cNvCxnSpPr>
          <p:nvPr/>
        </p:nvCxnSpPr>
        <p:spPr>
          <a:xfrm flipV="1">
            <a:off x="9032724" y="792532"/>
            <a:ext cx="0" cy="549079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TextBox 994">
            <a:extLst>
              <a:ext uri="{FF2B5EF4-FFF2-40B4-BE49-F238E27FC236}">
                <a16:creationId xmlns:a16="http://schemas.microsoft.com/office/drawing/2014/main" id="{4048AB43-F844-4962-84E2-23EAD4CB516A}"/>
              </a:ext>
            </a:extLst>
          </p:cNvPr>
          <p:cNvSpPr txBox="1"/>
          <p:nvPr/>
        </p:nvSpPr>
        <p:spPr>
          <a:xfrm>
            <a:off x="7866032" y="2874400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 XE YS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E56CB550-4A03-4EC7-AB7E-B9099E2E7EB7}"/>
              </a:ext>
            </a:extLst>
          </p:cNvPr>
          <p:cNvSpPr txBox="1"/>
          <p:nvPr/>
        </p:nvSpPr>
        <p:spPr>
          <a:xfrm>
            <a:off x="7867621" y="2376468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 XE 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ADF71135-52CD-4B19-9E3D-C6B032704ACC}"/>
              </a:ext>
            </a:extLst>
          </p:cNvPr>
          <p:cNvSpPr txBox="1"/>
          <p:nvPr/>
        </p:nvSpPr>
        <p:spPr>
          <a:xfrm>
            <a:off x="7866061" y="1888499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D7A195DB-BC3A-42F8-A1DB-06FE775946A7}"/>
              </a:ext>
            </a:extLst>
          </p:cNvPr>
          <p:cNvSpPr txBox="1"/>
          <p:nvPr/>
        </p:nvSpPr>
        <p:spPr>
          <a:xfrm>
            <a:off x="7874234" y="1387977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</a:p>
        </p:txBody>
      </p: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E77A77C3-3FB2-4AB9-B43F-CEDF143216D1}"/>
              </a:ext>
            </a:extLst>
          </p:cNvPr>
          <p:cNvCxnSpPr>
            <a:cxnSpLocks/>
          </p:cNvCxnSpPr>
          <p:nvPr/>
        </p:nvCxnSpPr>
        <p:spPr>
          <a:xfrm flipV="1">
            <a:off x="9628489" y="784070"/>
            <a:ext cx="0" cy="549925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D31C5BD0-AF29-4435-B418-04323C389B3E}"/>
              </a:ext>
            </a:extLst>
          </p:cNvPr>
          <p:cNvCxnSpPr>
            <a:cxnSpLocks/>
            <a:stCxn id="959" idx="2"/>
          </p:cNvCxnSpPr>
          <p:nvPr/>
        </p:nvCxnSpPr>
        <p:spPr>
          <a:xfrm flipV="1">
            <a:off x="9926157" y="784070"/>
            <a:ext cx="10516" cy="551513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2E54D09E-4F76-4D38-9926-9979232755D6}"/>
              </a:ext>
            </a:extLst>
          </p:cNvPr>
          <p:cNvCxnSpPr>
            <a:cxnSpLocks/>
          </p:cNvCxnSpPr>
          <p:nvPr/>
        </p:nvCxnSpPr>
        <p:spPr>
          <a:xfrm flipV="1">
            <a:off x="10236925" y="784069"/>
            <a:ext cx="0" cy="549925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7362859-1634-4D30-B705-2531FA9DCAC6}"/>
              </a:ext>
            </a:extLst>
          </p:cNvPr>
          <p:cNvSpPr txBox="1"/>
          <p:nvPr/>
        </p:nvSpPr>
        <p:spPr>
          <a:xfrm>
            <a:off x="9261864" y="4873153"/>
            <a:ext cx="13845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D0 D1 D2</a:t>
            </a:r>
            <a:endParaRPr lang="en-US" sz="16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1530F97-AF43-4C23-9249-84BE347829C0}"/>
              </a:ext>
            </a:extLst>
          </p:cNvPr>
          <p:cNvSpPr txBox="1"/>
          <p:nvPr/>
        </p:nvSpPr>
        <p:spPr>
          <a:xfrm>
            <a:off x="9261863" y="4375734"/>
            <a:ext cx="13845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D0 D1</a:t>
            </a:r>
            <a:endParaRPr lang="en-US" sz="16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5539FF5-6045-466C-838D-C47AA97939A6}"/>
              </a:ext>
            </a:extLst>
          </p:cNvPr>
          <p:cNvSpPr txBox="1"/>
          <p:nvPr/>
        </p:nvSpPr>
        <p:spPr>
          <a:xfrm>
            <a:off x="9261686" y="3880697"/>
            <a:ext cx="481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D0 </a:t>
            </a:r>
            <a:endParaRPr lang="en-US" sz="16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1670DAE-0AEA-4D36-9BA5-767CB84678AC}"/>
              </a:ext>
            </a:extLst>
          </p:cNvPr>
          <p:cNvSpPr txBox="1"/>
          <p:nvPr/>
        </p:nvSpPr>
        <p:spPr>
          <a:xfrm>
            <a:off x="7864696" y="3878256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 XE YS YE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619F62A-0980-4D7B-B66D-11EC44F29754}"/>
              </a:ext>
            </a:extLst>
          </p:cNvPr>
          <p:cNvSpPr txBox="1"/>
          <p:nvPr/>
        </p:nvSpPr>
        <p:spPr>
          <a:xfrm>
            <a:off x="7859931" y="4376481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 XE YS YE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BF36248-A926-4B86-802E-12F70859D8F1}"/>
              </a:ext>
            </a:extLst>
          </p:cNvPr>
          <p:cNvSpPr txBox="1"/>
          <p:nvPr/>
        </p:nvSpPr>
        <p:spPr>
          <a:xfrm>
            <a:off x="7860110" y="4876286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 XE YS YE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5624CE8-9334-48B5-82E5-214F2F2ACC60}"/>
              </a:ext>
            </a:extLst>
          </p:cNvPr>
          <p:cNvSpPr txBox="1"/>
          <p:nvPr/>
        </p:nvSpPr>
        <p:spPr>
          <a:xfrm>
            <a:off x="7854919" y="5391739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 XE YS YE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6862E5A-E650-49FD-9971-6F7188082194}"/>
              </a:ext>
            </a:extLst>
          </p:cNvPr>
          <p:cNvSpPr/>
          <p:nvPr/>
        </p:nvSpPr>
        <p:spPr>
          <a:xfrm>
            <a:off x="9322818" y="5293688"/>
            <a:ext cx="1215007" cy="506942"/>
          </a:xfrm>
          <a:prstGeom prst="rect">
            <a:avLst/>
          </a:prstGeom>
          <a:solidFill>
            <a:srgbClr val="FF0000">
              <a:alpha val="50000"/>
            </a:srgbClr>
          </a:solidFill>
          <a:ln w="158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B24514E0-98DD-4A60-BBCD-55A2891B053C}"/>
              </a:ext>
            </a:extLst>
          </p:cNvPr>
          <p:cNvSpPr txBox="1"/>
          <p:nvPr/>
        </p:nvSpPr>
        <p:spPr>
          <a:xfrm>
            <a:off x="9261865" y="5390987"/>
            <a:ext cx="1361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D0 D1 D2 D3</a:t>
            </a:r>
            <a:endParaRPr lang="en-US" sz="1600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ADC292F-97F0-4D0D-BF54-25361E987350}"/>
              </a:ext>
            </a:extLst>
          </p:cNvPr>
          <p:cNvSpPr txBox="1"/>
          <p:nvPr/>
        </p:nvSpPr>
        <p:spPr>
          <a:xfrm>
            <a:off x="9604729" y="5572708"/>
            <a:ext cx="650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Display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83F1A9A-8315-420A-807F-AD5943ABFC44}"/>
              </a:ext>
            </a:extLst>
          </p:cNvPr>
          <p:cNvSpPr/>
          <p:nvPr/>
        </p:nvSpPr>
        <p:spPr>
          <a:xfrm>
            <a:off x="2237072" y="534929"/>
            <a:ext cx="5706947" cy="295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Stream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3C85962-60BA-4660-9B06-3F1F7D8943CD}"/>
              </a:ext>
            </a:extLst>
          </p:cNvPr>
          <p:cNvSpPr/>
          <p:nvPr/>
        </p:nvSpPr>
        <p:spPr>
          <a:xfrm>
            <a:off x="2360915" y="571500"/>
            <a:ext cx="272726" cy="219152"/>
          </a:xfrm>
          <a:prstGeom prst="leftArrow">
            <a:avLst>
              <a:gd name="adj1" fmla="val 50000"/>
              <a:gd name="adj2" fmla="val 69228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C477025-AAC2-4EEF-A512-3FF81CBC75BA}"/>
              </a:ext>
            </a:extLst>
          </p:cNvPr>
          <p:cNvSpPr/>
          <p:nvPr/>
        </p:nvSpPr>
        <p:spPr>
          <a:xfrm>
            <a:off x="7918519" y="534948"/>
            <a:ext cx="1417449" cy="2952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PDP State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1DA7C2E-BE15-42AF-8989-0F8972BD5CAF}"/>
              </a:ext>
            </a:extLst>
          </p:cNvPr>
          <p:cNvSpPr/>
          <p:nvPr/>
        </p:nvSpPr>
        <p:spPr>
          <a:xfrm>
            <a:off x="9306628" y="534929"/>
            <a:ext cx="1244374" cy="295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Buffer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1541A23-8266-48ED-8C75-D56E08AAA667}"/>
              </a:ext>
            </a:extLst>
          </p:cNvPr>
          <p:cNvSpPr/>
          <p:nvPr/>
        </p:nvSpPr>
        <p:spPr>
          <a:xfrm>
            <a:off x="8761685" y="5800630"/>
            <a:ext cx="266376" cy="482696"/>
          </a:xfrm>
          <a:prstGeom prst="rect">
            <a:avLst/>
          </a:prstGeom>
          <a:solidFill>
            <a:srgbClr val="FF0000">
              <a:alpha val="50000"/>
            </a:srgbClr>
          </a:solidFill>
          <a:ln w="158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7CE574D3-76D6-4D02-A33F-D03F6538A211}"/>
              </a:ext>
            </a:extLst>
          </p:cNvPr>
          <p:cNvSpPr txBox="1"/>
          <p:nvPr/>
        </p:nvSpPr>
        <p:spPr>
          <a:xfrm>
            <a:off x="8720244" y="606546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+1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63653875-5A80-41BB-8FB5-2FD0E94DC468}"/>
              </a:ext>
            </a:extLst>
          </p:cNvPr>
          <p:cNvSpPr txBox="1"/>
          <p:nvPr/>
        </p:nvSpPr>
        <p:spPr>
          <a:xfrm>
            <a:off x="7862495" y="5873630"/>
            <a:ext cx="15335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DR</a:t>
            </a:r>
            <a:r>
              <a:rPr lang="en-US" sz="1600" dirty="0">
                <a:latin typeface="+mj-lt"/>
              </a:rPr>
              <a:t> XS XE YS YE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5382A88F-6645-488B-9D00-20B9893B205E}"/>
              </a:ext>
            </a:extLst>
          </p:cNvPr>
          <p:cNvSpPr txBox="1"/>
          <p:nvPr/>
        </p:nvSpPr>
        <p:spPr>
          <a:xfrm>
            <a:off x="9261687" y="5873531"/>
            <a:ext cx="481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D4 </a:t>
            </a:r>
            <a:endParaRPr lang="en-US" sz="1600" dirty="0"/>
          </a:p>
        </p:txBody>
      </p:sp>
      <p:sp>
        <p:nvSpPr>
          <p:cNvPr id="1066" name="Arrow: Left 1065">
            <a:extLst>
              <a:ext uri="{FF2B5EF4-FFF2-40B4-BE49-F238E27FC236}">
                <a16:creationId xmlns:a16="http://schemas.microsoft.com/office/drawing/2014/main" id="{F8A8A01B-F9E3-4CE8-91BA-507BE5BA0A13}"/>
              </a:ext>
            </a:extLst>
          </p:cNvPr>
          <p:cNvSpPr/>
          <p:nvPr/>
        </p:nvSpPr>
        <p:spPr>
          <a:xfrm rot="16200000">
            <a:off x="-655970" y="3424121"/>
            <a:ext cx="5247634" cy="219152"/>
          </a:xfrm>
          <a:prstGeom prst="leftArrow">
            <a:avLst>
              <a:gd name="adj1" fmla="val 50000"/>
              <a:gd name="adj2" fmla="val 69228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0E46E6E8-C773-4CC8-ADB4-B704D12C4486}"/>
              </a:ext>
            </a:extLst>
          </p:cNvPr>
          <p:cNvSpPr txBox="1"/>
          <p:nvPr/>
        </p:nvSpPr>
        <p:spPr>
          <a:xfrm>
            <a:off x="1694027" y="60210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33090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169</Words>
  <Application>Microsoft Office PowerPoint</Application>
  <PresentationFormat>Widescreen</PresentationFormat>
  <Paragraphs>179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Packetized Display protocol Architecture for Infrared Scene Projectors</dc:title>
  <dc:creator>Noraa Landwehr</dc:creator>
  <cp:lastModifiedBy>Noraa Landwehr</cp:lastModifiedBy>
  <cp:revision>33</cp:revision>
  <dcterms:created xsi:type="dcterms:W3CDTF">2019-07-10T02:48:51Z</dcterms:created>
  <dcterms:modified xsi:type="dcterms:W3CDTF">2020-10-29T01:36:10Z</dcterms:modified>
</cp:coreProperties>
</file>