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ED8"/>
    <a:srgbClr val="D8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75" d="100"/>
          <a:sy n="75" d="100"/>
        </p:scale>
        <p:origin x="375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0956"/>
            <a:ext cx="10363200" cy="36609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3125"/>
            <a:ext cx="9144000" cy="253883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9858"/>
            <a:ext cx="262890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9858"/>
            <a:ext cx="773430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1600"/>
            <a:ext cx="10515600" cy="43741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37179"/>
            <a:ext cx="10515600" cy="2300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9861"/>
            <a:ext cx="105156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77783"/>
            <a:ext cx="5157787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41115"/>
            <a:ext cx="5157787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77783"/>
            <a:ext cx="5183188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41115"/>
            <a:ext cx="5183188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14054"/>
            <a:ext cx="6172200" cy="74728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14054"/>
            <a:ext cx="6172200" cy="74728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9861"/>
            <a:ext cx="105156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9291"/>
            <a:ext cx="105156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B822-846B-44CA-B380-D72A2BE3D9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746406"/>
            <a:ext cx="41148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D1DFA0-9D00-494D-8C65-0C434C16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16151"/>
              </p:ext>
            </p:extLst>
          </p:nvPr>
        </p:nvGraphicFramePr>
        <p:xfrm>
          <a:off x="2612571" y="1299212"/>
          <a:ext cx="6966858" cy="79324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43013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10737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05987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86218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6566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2485636"/>
                    </a:ext>
                  </a:extLst>
                </a:gridCol>
              </a:tblGrid>
              <a:tr h="3429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PDP Maximum Packet Overhead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9847"/>
                  </a:ext>
                </a:extLst>
              </a:tr>
              <a:tr h="5943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Modeline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Bit-packed</a:t>
                      </a:r>
                    </a:p>
                    <a:p>
                      <a:pPr algn="ctr"/>
                      <a:r>
                        <a:rPr lang="en-US" sz="1600" b="1" dirty="0"/>
                        <a:t>(13.5% Overhead)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Unpacked</a:t>
                      </a:r>
                    </a:p>
                    <a:p>
                      <a:pPr algn="ctr"/>
                      <a:r>
                        <a:rPr lang="en-US" sz="1600" b="1" dirty="0"/>
                        <a:t>(7.2% Overhead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576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Resolution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Framerate (Hz)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Total Pixels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Overhead Reduction (%)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Total Pixels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Overhead Reduction (%)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896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1920x1080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2397600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2235600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298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1600x1200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222000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15.4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2070000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1028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1280x1024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447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1280x960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1420800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1324800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716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1280x800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1184000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12.9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1104000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038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1024x768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909312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13.9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847872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2507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725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34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6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801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0904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14.5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553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36.5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42.8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42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5.1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7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35.3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41.6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5345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716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590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6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9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143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10</cp:revision>
  <dcterms:created xsi:type="dcterms:W3CDTF">2020-11-30T05:09:17Z</dcterms:created>
  <dcterms:modified xsi:type="dcterms:W3CDTF">2020-11-30T06:39:55Z</dcterms:modified>
</cp:coreProperties>
</file>