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66" d="100"/>
          <a:sy n="66" d="100"/>
        </p:scale>
        <p:origin x="-730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2250-E2A8-4EE3-B4C3-952AB701A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5909A-1947-4C97-88F0-23E113D5B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36D35-8BF0-4438-A36F-EA9BAA38F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8AD5-894A-4223-8192-F9B4C058A35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487C5-4A4D-4D7E-86C8-30AB23243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F4146-9B3F-47C3-86F9-567967E9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87A7-FA59-4497-A79C-C9CF9E5FA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4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FE94-F995-438B-9936-77EA986D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AEE4D-E74A-4945-867B-498CEFBF1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F8F86-8901-495E-8A4A-DD9BE8E29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8AD5-894A-4223-8192-F9B4C058A35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528D5-DA7A-4896-93AA-D9E58AC9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0AD96-76FB-4124-82A5-576993E2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87A7-FA59-4497-A79C-C9CF9E5FA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1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819741-C479-4A8B-AAF9-313516EEF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CF9FB-FC17-4E43-8363-61FA8DACF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F2F4A-90BF-4177-B822-4D54FADD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8AD5-894A-4223-8192-F9B4C058A35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F80E2-D4DC-4155-95D6-168E48F8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07735-254C-4A0A-8974-FB451A98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87A7-FA59-4497-A79C-C9CF9E5FA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065D-F537-4F21-8A0D-B1068460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EA7B1-9889-4162-B221-C51681792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02E0-D307-4FEC-AFD7-72C3A8F7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8AD5-894A-4223-8192-F9B4C058A35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CC156-2FC6-48DE-A0AC-572DB89EC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77837-CA14-4C2C-94D6-ACC3A2B6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87A7-FA59-4497-A79C-C9CF9E5FA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1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6C33-5EBE-44E0-9E5E-6395FD8D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CA20E-7960-402A-8EB6-662894A18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332E9-C86E-46F7-9484-E38F5B860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8AD5-894A-4223-8192-F9B4C058A35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E55-A2DC-4940-B478-092A485A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77712-670C-4081-BEB0-170BE6EA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87A7-FA59-4497-A79C-C9CF9E5FA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A6A93-45BA-4921-98B3-CDA549FE1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EF987-2AB0-43A1-BD37-8C57D7C6F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00316-AA17-4399-8E23-9283FAAFE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5F124-58D2-4265-961F-720D70D7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8AD5-894A-4223-8192-F9B4C058A35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99EA6-3DD8-4C55-AAA6-29E72766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E8A3D-A8CD-469B-91FF-7E8A5BE6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87A7-FA59-4497-A79C-C9CF9E5FA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3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04B6-8EDC-4985-9A9E-C12CDEAA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AAEF6-6C0D-4D6C-8DBA-52EC8C226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1F627-0F00-4632-AE18-B8EFD4236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D0C12C-57B6-4DCA-AACF-92FB948E3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F3257E-30C8-4CE8-BB62-444B7D771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52DEC9-1C86-4DF6-97DA-CFC761D0C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8AD5-894A-4223-8192-F9B4C058A35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3477A5-02AA-4AA4-8DB9-021730DE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7FCC0-494B-4950-987B-D04F2A47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87A7-FA59-4497-A79C-C9CF9E5FA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3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DF060-473C-4905-A57A-AA6AA6F6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371C5-1564-4D0B-8E11-14578F20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8AD5-894A-4223-8192-F9B4C058A35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0692B-9E1C-4948-A2D1-F4BA3EF9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98A68-7790-46C4-B999-9C662BF0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87A7-FA59-4497-A79C-C9CF9E5FA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4A0F1A-CAA7-4A87-A3EC-2BFB07B3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8AD5-894A-4223-8192-F9B4C058A35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6F88F1-D99D-45E3-81CE-4784EFF9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F4002-03CA-40C4-A8F6-B4A133AD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87A7-FA59-4497-A79C-C9CF9E5FA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1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9329-F3FA-44D7-8456-4AAA30D0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33AB-BD1C-415A-A029-7D778A782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36498-AFF7-41DF-82CE-4C42DA7F9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377A8-3B62-410A-A822-31753F76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8AD5-894A-4223-8192-F9B4C058A35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53761-4F5D-42BA-AE59-A1F9C00D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8E44D-A85A-407A-BF36-497092B4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87A7-FA59-4497-A79C-C9CF9E5FA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1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1B4A-074F-45AF-9CD3-A0321699B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224421-0784-461D-AC4C-CE348D80B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B77AB-25A7-475E-A2DC-D56E84F47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97D32-37FB-4633-B883-DF296185E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8AD5-894A-4223-8192-F9B4C058A35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81D6C-A9A8-4ADA-A77D-C4F0E879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72856-51B1-4288-A970-55A96587B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87A7-FA59-4497-A79C-C9CF9E5FA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2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D06BC2-173F-4AF0-BD3A-2BB08DA5D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0213E-0B41-4E59-A295-6D42F7B52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1501F-2818-4C50-AC2B-32B86C547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48AD5-894A-4223-8192-F9B4C058A35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A26A8-05C0-4912-8EF6-5358DBC13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C0F71-FC45-4F79-992F-FBFD17FC2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687A7-FA59-4497-A79C-C9CF9E5FA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3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50648C9-B83A-4F1E-8E8E-81F9533C3854}"/>
              </a:ext>
            </a:extLst>
          </p:cNvPr>
          <p:cNvSpPr/>
          <p:nvPr/>
        </p:nvSpPr>
        <p:spPr>
          <a:xfrm>
            <a:off x="3081528" y="414528"/>
            <a:ext cx="6028944" cy="602894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HDILED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A5932D-6B21-43E7-BC6B-3917AC7FC82C}"/>
              </a:ext>
            </a:extLst>
          </p:cNvPr>
          <p:cNvSpPr/>
          <p:nvPr/>
        </p:nvSpPr>
        <p:spPr>
          <a:xfrm>
            <a:off x="3081528" y="414528"/>
            <a:ext cx="3014472" cy="3014472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NSLEDS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92FDE7-31C9-4841-8DC4-87D0A20C19DC}"/>
              </a:ext>
            </a:extLst>
          </p:cNvPr>
          <p:cNvSpPr/>
          <p:nvPr/>
        </p:nvSpPr>
        <p:spPr>
          <a:xfrm>
            <a:off x="3081528" y="414528"/>
            <a:ext cx="1502664" cy="15026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TCSA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EDB7F7-83CB-46D0-A0D9-400C8D0CA464}"/>
              </a:ext>
            </a:extLst>
          </p:cNvPr>
          <p:cNvCxnSpPr>
            <a:cxnSpLocks/>
          </p:cNvCxnSpPr>
          <p:nvPr/>
        </p:nvCxnSpPr>
        <p:spPr>
          <a:xfrm>
            <a:off x="4536186" y="434340"/>
            <a:ext cx="0" cy="143764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E8F627C-A547-4DCA-9AF3-DA1087675712}"/>
              </a:ext>
            </a:extLst>
          </p:cNvPr>
          <p:cNvSpPr txBox="1"/>
          <p:nvPr/>
        </p:nvSpPr>
        <p:spPr>
          <a:xfrm rot="16200000">
            <a:off x="4113499" y="96580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512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B20F95D-B3AE-47D7-8CC7-1C0CD4EDC857}"/>
              </a:ext>
            </a:extLst>
          </p:cNvPr>
          <p:cNvCxnSpPr>
            <a:cxnSpLocks/>
          </p:cNvCxnSpPr>
          <p:nvPr/>
        </p:nvCxnSpPr>
        <p:spPr>
          <a:xfrm flipH="1">
            <a:off x="3103881" y="1864360"/>
            <a:ext cx="143484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6152CD4-8370-4EE6-AC4A-C895C0DCF4FE}"/>
              </a:ext>
            </a:extLst>
          </p:cNvPr>
          <p:cNvSpPr txBox="1"/>
          <p:nvPr/>
        </p:nvSpPr>
        <p:spPr>
          <a:xfrm>
            <a:off x="3518675" y="1529642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512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82277C-867B-4FCE-9A61-58471A422C2F}"/>
              </a:ext>
            </a:extLst>
          </p:cNvPr>
          <p:cNvCxnSpPr>
            <a:cxnSpLocks/>
          </p:cNvCxnSpPr>
          <p:nvPr/>
        </p:nvCxnSpPr>
        <p:spPr>
          <a:xfrm>
            <a:off x="6041771" y="434340"/>
            <a:ext cx="0" cy="294830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798DAD0-25F1-431C-A8CD-C75EAB38F96B}"/>
              </a:ext>
            </a:extLst>
          </p:cNvPr>
          <p:cNvCxnSpPr>
            <a:cxnSpLocks/>
          </p:cNvCxnSpPr>
          <p:nvPr/>
        </p:nvCxnSpPr>
        <p:spPr>
          <a:xfrm flipH="1">
            <a:off x="3103881" y="3375025"/>
            <a:ext cx="294551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9A1A462-6B72-4937-98BA-2F207F6F6303}"/>
              </a:ext>
            </a:extLst>
          </p:cNvPr>
          <p:cNvSpPr txBox="1"/>
          <p:nvPr/>
        </p:nvSpPr>
        <p:spPr>
          <a:xfrm>
            <a:off x="4328010" y="3044002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1024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9D4916-BEF2-4A6A-8AD1-C72363CCBF1E}"/>
              </a:ext>
            </a:extLst>
          </p:cNvPr>
          <p:cNvSpPr txBox="1"/>
          <p:nvPr/>
        </p:nvSpPr>
        <p:spPr>
          <a:xfrm rot="16200000">
            <a:off x="5562387" y="1727028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1024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211A114-69A6-4834-B4F0-E3A81AEA0E8D}"/>
              </a:ext>
            </a:extLst>
          </p:cNvPr>
          <p:cNvCxnSpPr>
            <a:cxnSpLocks/>
          </p:cNvCxnSpPr>
          <p:nvPr/>
        </p:nvCxnSpPr>
        <p:spPr>
          <a:xfrm flipH="1">
            <a:off x="3103881" y="6397117"/>
            <a:ext cx="595883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2F1D831-547A-4B89-A7FF-8A0650ABE7D7}"/>
              </a:ext>
            </a:extLst>
          </p:cNvPr>
          <p:cNvCxnSpPr>
            <a:cxnSpLocks/>
          </p:cNvCxnSpPr>
          <p:nvPr/>
        </p:nvCxnSpPr>
        <p:spPr>
          <a:xfrm>
            <a:off x="9061831" y="434149"/>
            <a:ext cx="0" cy="596296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E13F8AB-70AE-4CB3-B4EF-EBAB8C2460E7}"/>
              </a:ext>
            </a:extLst>
          </p:cNvPr>
          <p:cNvSpPr txBox="1"/>
          <p:nvPr/>
        </p:nvSpPr>
        <p:spPr>
          <a:xfrm>
            <a:off x="5817629" y="6066665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2048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647619-6FBA-4E60-B2A6-6893958DDF95}"/>
              </a:ext>
            </a:extLst>
          </p:cNvPr>
          <p:cNvSpPr txBox="1"/>
          <p:nvPr/>
        </p:nvSpPr>
        <p:spPr>
          <a:xfrm rot="16200000">
            <a:off x="8580751" y="3244056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2048</a:t>
            </a:r>
          </a:p>
        </p:txBody>
      </p:sp>
    </p:spTree>
    <p:extLst>
      <p:ext uri="{BB962C8B-B14F-4D97-AF65-F5344CB8AC3E}">
        <p14:creationId xmlns:p14="http://schemas.microsoft.com/office/powerpoint/2010/main" val="179376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Landwehr, Aaron</dc:creator>
  <cp:lastModifiedBy>Noraa Landwehr</cp:lastModifiedBy>
  <cp:revision>12</cp:revision>
  <dcterms:created xsi:type="dcterms:W3CDTF">2020-03-19T03:25:08Z</dcterms:created>
  <dcterms:modified xsi:type="dcterms:W3CDTF">2020-03-19T19:10:29Z</dcterms:modified>
</cp:coreProperties>
</file>