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9" autoAdjust="0"/>
    <p:restoredTop sz="94660"/>
  </p:normalViewPr>
  <p:slideViewPr>
    <p:cSldViewPr snapToGrid="0">
      <p:cViewPr>
        <p:scale>
          <a:sx n="100" d="100"/>
          <a:sy n="100" d="100"/>
        </p:scale>
        <p:origin x="1152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7189A-B5D5-4BE3-969D-2FE7C7297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97609-2B6C-40BA-B74A-A079BF87C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185EA-909D-417F-A356-4F90AE36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47F-A9F6-4CFA-9B64-2AAF5DFD9F4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91241-F278-4C3D-8DFC-83731D979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24025-4CDD-4D1F-9BBF-3B5DE4D1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E1C3-AEA0-4F31-B2BE-F4B0770AD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9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D37F-C275-4606-9097-CAB187A1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B4D14-DC94-4EEE-9982-7812E9EBC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5CD59-F41B-42F6-9087-6EA2C912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47F-A9F6-4CFA-9B64-2AAF5DFD9F4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02A9B-2422-408A-8F01-32FB6B58D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284B3-93FB-4E94-8FA2-DE9BBA832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E1C3-AEA0-4F31-B2BE-F4B0770AD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0B747C-6D52-4C4F-A8A5-5FE528E53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2A855-24D2-407B-B52B-5F255BE55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272C1-5C0B-490E-B78C-C690788B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47F-A9F6-4CFA-9B64-2AAF5DFD9F4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BFF96-68DD-4125-BE73-DA6B1B2EE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8623A-44B0-4E8B-BC0C-955494F6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E1C3-AEA0-4F31-B2BE-F4B0770AD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2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1B895-0AF1-4217-89FE-18D85DB9F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2B034-847F-4FA1-9097-EC94BF720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9B572-97FD-4853-829D-42439EE1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47F-A9F6-4CFA-9B64-2AAF5DFD9F4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F18BE-E4C8-48F6-A080-7579AB1B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AC0A3-E8C8-4F74-B602-7D345D677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E1C3-AEA0-4F31-B2BE-F4B0770AD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2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95AB-D29A-4F6E-BAD5-FBF68756C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90321-1068-4A5C-9C3B-479CBCDE9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FDB4-B3BE-47D7-9B9F-4523E691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47F-A9F6-4CFA-9B64-2AAF5DFD9F4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AF5E8-7427-47B1-94CA-51E47A1F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31760-6455-48D2-9AF8-4B50D683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E1C3-AEA0-4F31-B2BE-F4B0770AD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6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359A6-A9E8-48A4-96D2-E5CE8B28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F2761-EF12-4872-A4F1-CF07A58EC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E8BBA-2FEA-4052-AB82-A2F199ABD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49445-A01C-45B9-B743-5F41395C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47F-A9F6-4CFA-9B64-2AAF5DFD9F4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6A920-5661-453C-B5B9-8C8C000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A557B-5FD1-4ADF-983A-765A73F5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E1C3-AEA0-4F31-B2BE-F4B0770AD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7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7EA1-418E-410D-A0A4-9B10AE8E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5C882-257F-47BC-9F8C-117EB1477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0DDA5-7A00-4E03-A739-52EA4B7C5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10D23-EE92-4158-A482-969A3BCB6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190F9-AA44-41C2-85FA-03E692325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1ADF25-9854-4EE4-84B2-E0F6551D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47F-A9F6-4CFA-9B64-2AAF5DFD9F4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FB909-A6E9-4ED4-B956-7AAAB730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FC7815-15A3-4036-AE5C-CC790823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E1C3-AEA0-4F31-B2BE-F4B0770AD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8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B3D6B-AC7E-4BB0-8C9B-30E5E45B8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7E4DB-E093-4C64-94F2-A879AEC3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47F-A9F6-4CFA-9B64-2AAF5DFD9F4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CD490-D95B-44BD-B5DB-200F1F24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7709F-CA03-43E7-9D24-FD92A32B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E1C3-AEA0-4F31-B2BE-F4B0770AD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3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3F12A4-C956-4043-9405-FB665AD0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47F-A9F6-4CFA-9B64-2AAF5DFD9F4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86641-1727-4EE2-95C0-660ECEA6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CCC47-9014-46CA-AE0D-F97417CD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E1C3-AEA0-4F31-B2BE-F4B0770AD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7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D33D-6970-4DF4-BE10-1FD5E9056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FE556-2470-4531-8ADB-824389C6D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85500-7DB4-4784-90D8-388EFB37B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50335-C35D-473A-B1EB-C0813516E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47F-A9F6-4CFA-9B64-2AAF5DFD9F4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460F0-1190-41F8-8C2E-87E75E9D6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96A60-0A1A-4CDF-9688-588689F8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E1C3-AEA0-4F31-B2BE-F4B0770AD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2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367C-91A1-47F0-8822-DAFEBBFB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E12ECC-5491-4B9B-B3CF-741FB17B9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A240D-AB6E-415E-8E9E-83F5C47CE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3CF5F-3D74-4A34-8AB7-4714E8EF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47F-A9F6-4CFA-9B64-2AAF5DFD9F4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1C624-CED4-47E8-8D1D-726A457C3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B114C-4F3C-4C28-9CFA-C9B941E12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E1C3-AEA0-4F31-B2BE-F4B0770AD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C36EA-743C-41F5-9A20-1F7682153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6A274-8EA9-4A7F-BAD6-6F1741EA8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89075-176D-4406-B86E-8C29BF0F7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EC47F-A9F6-4CFA-9B64-2AAF5DFD9F4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A64A2-0BA1-4EDC-8404-4BD455000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129A0-3ADB-4DB6-887C-1E04E25B7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FE1C3-AEA0-4F31-B2BE-F4B0770AD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7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E32F7F6-BC53-4EE8-BB1C-C7E56ACB4A98}"/>
              </a:ext>
            </a:extLst>
          </p:cNvPr>
          <p:cNvSpPr txBox="1"/>
          <p:nvPr/>
        </p:nvSpPr>
        <p:spPr>
          <a:xfrm>
            <a:off x="4921677" y="1727062"/>
            <a:ext cx="2561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NSLEDS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A04338-6912-4E20-9DE1-EB82B362D0DA}"/>
              </a:ext>
            </a:extLst>
          </p:cNvPr>
          <p:cNvSpPr txBox="1"/>
          <p:nvPr/>
        </p:nvSpPr>
        <p:spPr>
          <a:xfrm>
            <a:off x="9061211" y="1720918"/>
            <a:ext cx="25026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HDILED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7FF7F0-4E37-4437-8C0E-36ADD39D5A8F}"/>
              </a:ext>
            </a:extLst>
          </p:cNvPr>
          <p:cNvGrpSpPr/>
          <p:nvPr/>
        </p:nvGrpSpPr>
        <p:grpSpPr>
          <a:xfrm>
            <a:off x="3937108" y="2565679"/>
            <a:ext cx="4075286" cy="4098315"/>
            <a:chOff x="-90677" y="844463"/>
            <a:chExt cx="5821823" cy="58547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E2FFF5-6CFF-408A-9573-E892EE9BC0F7}"/>
                </a:ext>
              </a:extLst>
            </p:cNvPr>
            <p:cNvSpPr/>
            <p:nvPr/>
          </p:nvSpPr>
          <p:spPr>
            <a:xfrm>
              <a:off x="562072" y="844463"/>
              <a:ext cx="5169074" cy="5169074"/>
            </a:xfrm>
            <a:prstGeom prst="rect">
              <a:avLst/>
            </a:prstGeom>
            <a:solidFill>
              <a:schemeClr val="accent6"/>
            </a:solidFill>
            <a:ln w="476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3D6ECB1-EB8B-4B41-9E94-A0949F817ECE}"/>
                </a:ext>
              </a:extLst>
            </p:cNvPr>
            <p:cNvCxnSpPr>
              <a:cxnSpLocks/>
              <a:stCxn id="4" idx="0"/>
              <a:endCxn id="4" idx="2"/>
            </p:cNvCxnSpPr>
            <p:nvPr/>
          </p:nvCxnSpPr>
          <p:spPr>
            <a:xfrm>
              <a:off x="3146609" y="844463"/>
              <a:ext cx="0" cy="5169074"/>
            </a:xfrm>
            <a:prstGeom prst="line">
              <a:avLst/>
            </a:prstGeom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94F3937-E4F5-475D-BDA3-735AEFFAF1CE}"/>
                </a:ext>
              </a:extLst>
            </p:cNvPr>
            <p:cNvCxnSpPr>
              <a:cxnSpLocks/>
              <a:stCxn id="4" idx="3"/>
              <a:endCxn id="4" idx="1"/>
            </p:cNvCxnSpPr>
            <p:nvPr/>
          </p:nvCxnSpPr>
          <p:spPr>
            <a:xfrm flipH="1">
              <a:off x="562072" y="3429000"/>
              <a:ext cx="5169074" cy="0"/>
            </a:xfrm>
            <a:prstGeom prst="line">
              <a:avLst/>
            </a:prstGeom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B9ED30-8FFA-49FC-8E36-5CFB09C1B8A8}"/>
                </a:ext>
              </a:extLst>
            </p:cNvPr>
            <p:cNvSpPr txBox="1"/>
            <p:nvPr/>
          </p:nvSpPr>
          <p:spPr>
            <a:xfrm>
              <a:off x="1367914" y="1675067"/>
              <a:ext cx="1427966" cy="1099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Q1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443B8A-6304-4457-8D16-453E4B49F009}"/>
                </a:ext>
              </a:extLst>
            </p:cNvPr>
            <p:cNvSpPr txBox="1"/>
            <p:nvPr/>
          </p:nvSpPr>
          <p:spPr>
            <a:xfrm>
              <a:off x="3601724" y="1675067"/>
              <a:ext cx="1427966" cy="1099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Q2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66C1388-2A33-45C8-B5B5-19096DB98A0A}"/>
                </a:ext>
              </a:extLst>
            </p:cNvPr>
            <p:cNvSpPr txBox="1"/>
            <p:nvPr/>
          </p:nvSpPr>
          <p:spPr>
            <a:xfrm>
              <a:off x="1367914" y="4259603"/>
              <a:ext cx="1427966" cy="1099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Q3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62390B0-6D00-4E07-92EB-1783E9042A87}"/>
                </a:ext>
              </a:extLst>
            </p:cNvPr>
            <p:cNvSpPr txBox="1"/>
            <p:nvPr/>
          </p:nvSpPr>
          <p:spPr>
            <a:xfrm>
              <a:off x="3601724" y="4259603"/>
              <a:ext cx="1427966" cy="1099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Q4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BCB53F8-908F-44C1-BF60-EA0A1267EF47}"/>
                </a:ext>
              </a:extLst>
            </p:cNvPr>
            <p:cNvCxnSpPr>
              <a:cxnSpLocks/>
            </p:cNvCxnSpPr>
            <p:nvPr/>
          </p:nvCxnSpPr>
          <p:spPr>
            <a:xfrm>
              <a:off x="562072" y="6154664"/>
              <a:ext cx="5169074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A22759E-7280-4027-9EA6-573BC41894E0}"/>
                </a:ext>
              </a:extLst>
            </p:cNvPr>
            <p:cNvCxnSpPr>
              <a:cxnSpLocks/>
            </p:cNvCxnSpPr>
            <p:nvPr/>
          </p:nvCxnSpPr>
          <p:spPr>
            <a:xfrm>
              <a:off x="443075" y="844463"/>
              <a:ext cx="0" cy="5169074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25E061-C92D-4ECA-B360-3B052FC9CF78}"/>
                </a:ext>
              </a:extLst>
            </p:cNvPr>
            <p:cNvSpPr txBox="1"/>
            <p:nvPr/>
          </p:nvSpPr>
          <p:spPr>
            <a:xfrm rot="16200000">
              <a:off x="-337080" y="3099240"/>
              <a:ext cx="1152326" cy="659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1024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FA4C87D-B1B7-4AF0-A368-6645A8032AAB}"/>
                </a:ext>
              </a:extLst>
            </p:cNvPr>
            <p:cNvSpPr txBox="1"/>
            <p:nvPr/>
          </p:nvSpPr>
          <p:spPr>
            <a:xfrm>
              <a:off x="2651151" y="6039659"/>
              <a:ext cx="1152327" cy="659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1024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B508208-E172-467A-9D6E-26472B6119FF}"/>
                </a:ext>
              </a:extLst>
            </p:cNvPr>
            <p:cNvCxnSpPr>
              <a:cxnSpLocks/>
            </p:cNvCxnSpPr>
            <p:nvPr/>
          </p:nvCxnSpPr>
          <p:spPr>
            <a:xfrm>
              <a:off x="581905" y="3276600"/>
              <a:ext cx="2518702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DCBDF0A-1EA9-465F-802E-804976EAA2A9}"/>
                </a:ext>
              </a:extLst>
            </p:cNvPr>
            <p:cNvSpPr txBox="1"/>
            <p:nvPr/>
          </p:nvSpPr>
          <p:spPr>
            <a:xfrm>
              <a:off x="1462336" y="2739875"/>
              <a:ext cx="930198" cy="659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512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62D9623-E34B-4C5F-BF3A-14938EBA7C19}"/>
                </a:ext>
              </a:extLst>
            </p:cNvPr>
            <p:cNvCxnSpPr>
              <a:cxnSpLocks/>
            </p:cNvCxnSpPr>
            <p:nvPr/>
          </p:nvCxnSpPr>
          <p:spPr>
            <a:xfrm>
              <a:off x="2965951" y="3469700"/>
              <a:ext cx="0" cy="252210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85C6769-3FD4-4507-ADEA-E68ED067EA96}"/>
                </a:ext>
              </a:extLst>
            </p:cNvPr>
            <p:cNvSpPr txBox="1"/>
            <p:nvPr/>
          </p:nvSpPr>
          <p:spPr>
            <a:xfrm rot="16200000">
              <a:off x="2290076" y="4415704"/>
              <a:ext cx="930197" cy="659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512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EA2669F-1093-40D2-98B3-3A8F0EE18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349" y="844463"/>
              <a:ext cx="258723" cy="6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C7E6076-1968-4A0F-ADBA-FAF1B7B3CD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349" y="6010962"/>
              <a:ext cx="258723" cy="6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7846218-516E-4E85-B491-66AFB8C4A271}"/>
                </a:ext>
              </a:extLst>
            </p:cNvPr>
            <p:cNvCxnSpPr>
              <a:cxnSpLocks/>
            </p:cNvCxnSpPr>
            <p:nvPr/>
          </p:nvCxnSpPr>
          <p:spPr>
            <a:xfrm>
              <a:off x="562072" y="6010962"/>
              <a:ext cx="0" cy="24635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AB4763A-ECF3-4860-841D-C49F200C88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1884" y="3463448"/>
              <a:ext cx="258723" cy="6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D4541-3EBB-4CE1-BF14-4C0C5ED00E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137" y="5991800"/>
              <a:ext cx="258723" cy="6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E26CEA8-9E6C-4967-A1B4-297A627C71EC}"/>
                </a:ext>
              </a:extLst>
            </p:cNvPr>
            <p:cNvCxnSpPr>
              <a:cxnSpLocks/>
            </p:cNvCxnSpPr>
            <p:nvPr/>
          </p:nvCxnSpPr>
          <p:spPr>
            <a:xfrm>
              <a:off x="581905" y="3151190"/>
              <a:ext cx="0" cy="24635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8E873E7-3448-4FFE-B9BE-023FDD6A34C9}"/>
                </a:ext>
              </a:extLst>
            </p:cNvPr>
            <p:cNvCxnSpPr>
              <a:cxnSpLocks/>
            </p:cNvCxnSpPr>
            <p:nvPr/>
          </p:nvCxnSpPr>
          <p:spPr>
            <a:xfrm>
              <a:off x="5731146" y="6010962"/>
              <a:ext cx="0" cy="24635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7D4E0C0-EDBD-4991-8522-07608B316DF9}"/>
                </a:ext>
              </a:extLst>
            </p:cNvPr>
            <p:cNvCxnSpPr>
              <a:cxnSpLocks/>
            </p:cNvCxnSpPr>
            <p:nvPr/>
          </p:nvCxnSpPr>
          <p:spPr>
            <a:xfrm>
              <a:off x="3106484" y="3151190"/>
              <a:ext cx="0" cy="24635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5E38AF2-32EB-42BC-BD4D-5EDF04DF657B}"/>
              </a:ext>
            </a:extLst>
          </p:cNvPr>
          <p:cNvGrpSpPr/>
          <p:nvPr/>
        </p:nvGrpSpPr>
        <p:grpSpPr>
          <a:xfrm>
            <a:off x="7976507" y="2551915"/>
            <a:ext cx="4078333" cy="4099732"/>
            <a:chOff x="5811268" y="844463"/>
            <a:chExt cx="5826176" cy="5856740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4976FAC-5AAA-4D79-9F79-6FDD2625BA3A}"/>
                </a:ext>
              </a:extLst>
            </p:cNvPr>
            <p:cNvSpPr/>
            <p:nvPr/>
          </p:nvSpPr>
          <p:spPr>
            <a:xfrm>
              <a:off x="6468370" y="844463"/>
              <a:ext cx="5169074" cy="5169074"/>
            </a:xfrm>
            <a:prstGeom prst="rect">
              <a:avLst/>
            </a:prstGeom>
            <a:solidFill>
              <a:schemeClr val="accent4"/>
            </a:solidFill>
            <a:ln w="476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20F5193-8FE4-45AD-9149-83818B56E3F2}"/>
                </a:ext>
              </a:extLst>
            </p:cNvPr>
            <p:cNvCxnSpPr>
              <a:cxnSpLocks/>
              <a:stCxn id="156" idx="0"/>
              <a:endCxn id="156" idx="2"/>
            </p:cNvCxnSpPr>
            <p:nvPr/>
          </p:nvCxnSpPr>
          <p:spPr>
            <a:xfrm>
              <a:off x="9052907" y="844463"/>
              <a:ext cx="0" cy="5169074"/>
            </a:xfrm>
            <a:prstGeom prst="line">
              <a:avLst/>
            </a:prstGeom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310A7B3-24ED-4349-8843-3A78AF2774FD}"/>
                </a:ext>
              </a:extLst>
            </p:cNvPr>
            <p:cNvCxnSpPr>
              <a:cxnSpLocks/>
              <a:stCxn id="156" idx="3"/>
              <a:endCxn id="156" idx="1"/>
            </p:cNvCxnSpPr>
            <p:nvPr/>
          </p:nvCxnSpPr>
          <p:spPr>
            <a:xfrm flipH="1">
              <a:off x="6468370" y="3429000"/>
              <a:ext cx="5169074" cy="0"/>
            </a:xfrm>
            <a:prstGeom prst="line">
              <a:avLst/>
            </a:prstGeom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4864106-F529-4137-992D-E2002B8FBDC6}"/>
                </a:ext>
              </a:extLst>
            </p:cNvPr>
            <p:cNvSpPr txBox="1"/>
            <p:nvPr/>
          </p:nvSpPr>
          <p:spPr>
            <a:xfrm>
              <a:off x="7274213" y="1675068"/>
              <a:ext cx="1427966" cy="1099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Q1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9A55935-1C20-4B4C-B77D-5B7E66DF9B89}"/>
                </a:ext>
              </a:extLst>
            </p:cNvPr>
            <p:cNvSpPr txBox="1"/>
            <p:nvPr/>
          </p:nvSpPr>
          <p:spPr>
            <a:xfrm>
              <a:off x="9508023" y="1675068"/>
              <a:ext cx="1427966" cy="1099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Q2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D6AA72B-6805-4C6A-B0E3-E7D2122760D7}"/>
                </a:ext>
              </a:extLst>
            </p:cNvPr>
            <p:cNvSpPr txBox="1"/>
            <p:nvPr/>
          </p:nvSpPr>
          <p:spPr>
            <a:xfrm>
              <a:off x="7274213" y="4259604"/>
              <a:ext cx="1427966" cy="1099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Q3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903A745-E262-4EF0-A2C5-3ACABA500BAD}"/>
                </a:ext>
              </a:extLst>
            </p:cNvPr>
            <p:cNvSpPr txBox="1"/>
            <p:nvPr/>
          </p:nvSpPr>
          <p:spPr>
            <a:xfrm>
              <a:off x="9508023" y="4259604"/>
              <a:ext cx="1427966" cy="1099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Q4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EC7BEC8-B0CE-415E-8472-C0118F64BC5F}"/>
                </a:ext>
              </a:extLst>
            </p:cNvPr>
            <p:cNvCxnSpPr>
              <a:cxnSpLocks/>
            </p:cNvCxnSpPr>
            <p:nvPr/>
          </p:nvCxnSpPr>
          <p:spPr>
            <a:xfrm>
              <a:off x="6468370" y="6154664"/>
              <a:ext cx="5169074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32D129B0-91FD-4AAA-97AF-E6FF94C44791}"/>
                </a:ext>
              </a:extLst>
            </p:cNvPr>
            <p:cNvCxnSpPr>
              <a:cxnSpLocks/>
            </p:cNvCxnSpPr>
            <p:nvPr/>
          </p:nvCxnSpPr>
          <p:spPr>
            <a:xfrm>
              <a:off x="6349373" y="844463"/>
              <a:ext cx="0" cy="5169074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46899F1-73A6-4339-AC39-7A7B3B27B5C4}"/>
                </a:ext>
              </a:extLst>
            </p:cNvPr>
            <p:cNvSpPr txBox="1"/>
            <p:nvPr/>
          </p:nvSpPr>
          <p:spPr>
            <a:xfrm rot="16200000">
              <a:off x="5564864" y="3099239"/>
              <a:ext cx="1152327" cy="659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2048</a:t>
              </a:r>
            </a:p>
          </p:txBody>
        </p: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87ADA901-1E0B-4372-A65F-2A042A8A30E4}"/>
                </a:ext>
              </a:extLst>
            </p:cNvPr>
            <p:cNvCxnSpPr>
              <a:cxnSpLocks/>
            </p:cNvCxnSpPr>
            <p:nvPr/>
          </p:nvCxnSpPr>
          <p:spPr>
            <a:xfrm>
              <a:off x="6488203" y="3276600"/>
              <a:ext cx="2518702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60F2290C-F327-4039-AA76-E1BA5A39E7AF}"/>
                </a:ext>
              </a:extLst>
            </p:cNvPr>
            <p:cNvSpPr txBox="1"/>
            <p:nvPr/>
          </p:nvSpPr>
          <p:spPr>
            <a:xfrm>
              <a:off x="7368631" y="2737698"/>
              <a:ext cx="1152327" cy="659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1024</a:t>
              </a:r>
            </a:p>
          </p:txBody>
        </p: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8632DDD0-3F47-420A-9DD6-6EC3A7827C62}"/>
                </a:ext>
              </a:extLst>
            </p:cNvPr>
            <p:cNvCxnSpPr>
              <a:cxnSpLocks/>
            </p:cNvCxnSpPr>
            <p:nvPr/>
          </p:nvCxnSpPr>
          <p:spPr>
            <a:xfrm>
              <a:off x="8872249" y="3469700"/>
              <a:ext cx="0" cy="252210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F35003D8-1D22-4667-AA29-B6E614ED5646}"/>
                </a:ext>
              </a:extLst>
            </p:cNvPr>
            <p:cNvSpPr txBox="1"/>
            <p:nvPr/>
          </p:nvSpPr>
          <p:spPr>
            <a:xfrm rot="16200000">
              <a:off x="8087487" y="4415702"/>
              <a:ext cx="1152327" cy="659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1024</a:t>
              </a:r>
            </a:p>
          </p:txBody>
        </p: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5094DE8-57DD-4C09-8FF9-36DD29B07E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9647" y="844463"/>
              <a:ext cx="258723" cy="6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12F26643-AE0A-4F56-A1ED-D2D7260914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9647" y="6010962"/>
              <a:ext cx="258723" cy="6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4F9E73D9-446C-4C49-868C-657CAD0AE7EF}"/>
                </a:ext>
              </a:extLst>
            </p:cNvPr>
            <p:cNvCxnSpPr>
              <a:cxnSpLocks/>
            </p:cNvCxnSpPr>
            <p:nvPr/>
          </p:nvCxnSpPr>
          <p:spPr>
            <a:xfrm>
              <a:off x="6468370" y="6010962"/>
              <a:ext cx="0" cy="24635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A7262EA3-9BAA-4C63-BA89-4032257211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8182" y="3463448"/>
              <a:ext cx="258723" cy="6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ADB5C1D-2E02-43F7-BDB9-2A2B3E036B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35" y="5991800"/>
              <a:ext cx="258723" cy="6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5BB0D792-FBBB-413C-8B60-18F458782923}"/>
                </a:ext>
              </a:extLst>
            </p:cNvPr>
            <p:cNvCxnSpPr>
              <a:cxnSpLocks/>
            </p:cNvCxnSpPr>
            <p:nvPr/>
          </p:nvCxnSpPr>
          <p:spPr>
            <a:xfrm>
              <a:off x="6488203" y="3151190"/>
              <a:ext cx="0" cy="24635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1D814561-4DAC-4FB5-A476-637B79647F7D}"/>
                </a:ext>
              </a:extLst>
            </p:cNvPr>
            <p:cNvCxnSpPr>
              <a:cxnSpLocks/>
            </p:cNvCxnSpPr>
            <p:nvPr/>
          </p:nvCxnSpPr>
          <p:spPr>
            <a:xfrm>
              <a:off x="11637444" y="6010962"/>
              <a:ext cx="0" cy="24635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E447F2D-5E95-48D4-962C-334D3EFAEFC7}"/>
                </a:ext>
              </a:extLst>
            </p:cNvPr>
            <p:cNvCxnSpPr>
              <a:cxnSpLocks/>
            </p:cNvCxnSpPr>
            <p:nvPr/>
          </p:nvCxnSpPr>
          <p:spPr>
            <a:xfrm>
              <a:off x="9012782" y="3151190"/>
              <a:ext cx="0" cy="24635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528D96F5-0BD4-4148-99F5-A3047831574C}"/>
                </a:ext>
              </a:extLst>
            </p:cNvPr>
            <p:cNvSpPr txBox="1"/>
            <p:nvPr/>
          </p:nvSpPr>
          <p:spPr>
            <a:xfrm>
              <a:off x="8573391" y="6041684"/>
              <a:ext cx="1152327" cy="659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2048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3BF13D3-482B-4FA5-A3B5-086EDA441914}"/>
              </a:ext>
            </a:extLst>
          </p:cNvPr>
          <p:cNvGrpSpPr/>
          <p:nvPr/>
        </p:nvGrpSpPr>
        <p:grpSpPr>
          <a:xfrm>
            <a:off x="-108968" y="2551915"/>
            <a:ext cx="4078335" cy="4099732"/>
            <a:chOff x="5811263" y="844463"/>
            <a:chExt cx="5826181" cy="585674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977B786-E126-49AD-8AEF-04DB676F1085}"/>
                </a:ext>
              </a:extLst>
            </p:cNvPr>
            <p:cNvSpPr/>
            <p:nvPr/>
          </p:nvSpPr>
          <p:spPr>
            <a:xfrm>
              <a:off x="6468369" y="844463"/>
              <a:ext cx="5169075" cy="5169074"/>
            </a:xfrm>
            <a:prstGeom prst="rect">
              <a:avLst/>
            </a:prstGeom>
            <a:solidFill>
              <a:schemeClr val="accent5"/>
            </a:solidFill>
            <a:ln w="476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4CD8A3A-6780-47C4-A907-E792337BFEA8}"/>
                </a:ext>
              </a:extLst>
            </p:cNvPr>
            <p:cNvCxnSpPr>
              <a:cxnSpLocks/>
              <a:stCxn id="54" idx="0"/>
              <a:endCxn id="54" idx="2"/>
            </p:cNvCxnSpPr>
            <p:nvPr/>
          </p:nvCxnSpPr>
          <p:spPr>
            <a:xfrm>
              <a:off x="9052907" y="844463"/>
              <a:ext cx="0" cy="5169074"/>
            </a:xfrm>
            <a:prstGeom prst="line">
              <a:avLst/>
            </a:prstGeom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F936C6F-BC99-4258-93DE-E98BD0FECBA8}"/>
                </a:ext>
              </a:extLst>
            </p:cNvPr>
            <p:cNvCxnSpPr>
              <a:cxnSpLocks/>
              <a:stCxn id="54" idx="3"/>
              <a:endCxn id="54" idx="1"/>
            </p:cNvCxnSpPr>
            <p:nvPr/>
          </p:nvCxnSpPr>
          <p:spPr>
            <a:xfrm flipH="1">
              <a:off x="6468370" y="3429000"/>
              <a:ext cx="5169074" cy="0"/>
            </a:xfrm>
            <a:prstGeom prst="line">
              <a:avLst/>
            </a:prstGeom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9497FED-012B-419C-A3ED-CE4B80CDEE77}"/>
                </a:ext>
              </a:extLst>
            </p:cNvPr>
            <p:cNvSpPr txBox="1"/>
            <p:nvPr/>
          </p:nvSpPr>
          <p:spPr>
            <a:xfrm>
              <a:off x="7274213" y="1675067"/>
              <a:ext cx="1427966" cy="1099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Q1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778D498-D667-475F-AF72-78001F54B9AB}"/>
                </a:ext>
              </a:extLst>
            </p:cNvPr>
            <p:cNvSpPr txBox="1"/>
            <p:nvPr/>
          </p:nvSpPr>
          <p:spPr>
            <a:xfrm>
              <a:off x="9508022" y="1675067"/>
              <a:ext cx="1427966" cy="1099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Q2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5D099E6-FF67-4491-8EE5-24A2B5A90CEE}"/>
                </a:ext>
              </a:extLst>
            </p:cNvPr>
            <p:cNvSpPr txBox="1"/>
            <p:nvPr/>
          </p:nvSpPr>
          <p:spPr>
            <a:xfrm>
              <a:off x="7274213" y="4259604"/>
              <a:ext cx="1427966" cy="1099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Q3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C4C6D84-09AA-4270-AAF2-7524F7848EC1}"/>
                </a:ext>
              </a:extLst>
            </p:cNvPr>
            <p:cNvSpPr txBox="1"/>
            <p:nvPr/>
          </p:nvSpPr>
          <p:spPr>
            <a:xfrm>
              <a:off x="9508022" y="4259604"/>
              <a:ext cx="1427966" cy="1099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Q4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8726008-0264-4558-A44E-58AC209B34E7}"/>
                </a:ext>
              </a:extLst>
            </p:cNvPr>
            <p:cNvCxnSpPr>
              <a:cxnSpLocks/>
            </p:cNvCxnSpPr>
            <p:nvPr/>
          </p:nvCxnSpPr>
          <p:spPr>
            <a:xfrm>
              <a:off x="6468370" y="6154664"/>
              <a:ext cx="5169074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DD3B201-651F-4CD6-AAA0-D1992838DCD8}"/>
                </a:ext>
              </a:extLst>
            </p:cNvPr>
            <p:cNvCxnSpPr>
              <a:cxnSpLocks/>
            </p:cNvCxnSpPr>
            <p:nvPr/>
          </p:nvCxnSpPr>
          <p:spPr>
            <a:xfrm>
              <a:off x="6349373" y="844463"/>
              <a:ext cx="0" cy="5169074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8900ABC-58BB-4C94-8868-89364BB20F79}"/>
                </a:ext>
              </a:extLst>
            </p:cNvPr>
            <p:cNvSpPr txBox="1"/>
            <p:nvPr/>
          </p:nvSpPr>
          <p:spPr>
            <a:xfrm rot="16200000">
              <a:off x="5675924" y="3099239"/>
              <a:ext cx="930197" cy="659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512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39260E9-71BC-4DB4-9E3C-AED83901F219}"/>
                </a:ext>
              </a:extLst>
            </p:cNvPr>
            <p:cNvCxnSpPr>
              <a:cxnSpLocks/>
            </p:cNvCxnSpPr>
            <p:nvPr/>
          </p:nvCxnSpPr>
          <p:spPr>
            <a:xfrm>
              <a:off x="6488203" y="3276600"/>
              <a:ext cx="2518702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65D02EA-AAD3-4FFD-A3A6-4B82128776C5}"/>
                </a:ext>
              </a:extLst>
            </p:cNvPr>
            <p:cNvSpPr txBox="1"/>
            <p:nvPr/>
          </p:nvSpPr>
          <p:spPr>
            <a:xfrm>
              <a:off x="7368630" y="2742054"/>
              <a:ext cx="930196" cy="659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256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2B0C00C-219B-442D-8036-5AFD1EAD7F2E}"/>
                </a:ext>
              </a:extLst>
            </p:cNvPr>
            <p:cNvCxnSpPr>
              <a:cxnSpLocks/>
            </p:cNvCxnSpPr>
            <p:nvPr/>
          </p:nvCxnSpPr>
          <p:spPr>
            <a:xfrm>
              <a:off x="8872249" y="3469700"/>
              <a:ext cx="0" cy="252210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8D3433E-376B-4ADB-BF0B-B7C46FB0CBB5}"/>
                </a:ext>
              </a:extLst>
            </p:cNvPr>
            <p:cNvSpPr txBox="1"/>
            <p:nvPr/>
          </p:nvSpPr>
          <p:spPr>
            <a:xfrm rot="16200000">
              <a:off x="8279638" y="4459670"/>
              <a:ext cx="820279" cy="571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256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C882E48-C9A5-416E-AE3D-B0857A6646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9647" y="844463"/>
              <a:ext cx="258723" cy="6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A46FC5B-F458-499B-8F21-F31D9E757B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9647" y="6010962"/>
              <a:ext cx="258723" cy="6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52A9D34-B0E2-455C-B190-A61F2E36B18E}"/>
                </a:ext>
              </a:extLst>
            </p:cNvPr>
            <p:cNvCxnSpPr>
              <a:cxnSpLocks/>
            </p:cNvCxnSpPr>
            <p:nvPr/>
          </p:nvCxnSpPr>
          <p:spPr>
            <a:xfrm>
              <a:off x="6468370" y="6010962"/>
              <a:ext cx="0" cy="24635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F3654FE-5B25-45C8-A55F-B2C5B7F425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8182" y="3463448"/>
              <a:ext cx="258723" cy="6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86C86BC-2448-44DF-B69C-AF664E8CF7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35" y="5991800"/>
              <a:ext cx="258723" cy="6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06CA1FA-1D2F-4C41-8CD3-3DA941CC3A3A}"/>
                </a:ext>
              </a:extLst>
            </p:cNvPr>
            <p:cNvCxnSpPr>
              <a:cxnSpLocks/>
            </p:cNvCxnSpPr>
            <p:nvPr/>
          </p:nvCxnSpPr>
          <p:spPr>
            <a:xfrm>
              <a:off x="6488203" y="3151190"/>
              <a:ext cx="0" cy="24635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56481B4-72FB-4230-B681-A5FCFDAF173D}"/>
                </a:ext>
              </a:extLst>
            </p:cNvPr>
            <p:cNvCxnSpPr>
              <a:cxnSpLocks/>
            </p:cNvCxnSpPr>
            <p:nvPr/>
          </p:nvCxnSpPr>
          <p:spPr>
            <a:xfrm>
              <a:off x="11637444" y="6010962"/>
              <a:ext cx="0" cy="24635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083DE50-A56E-4BA0-8981-AD92ED6F7B25}"/>
                </a:ext>
              </a:extLst>
            </p:cNvPr>
            <p:cNvCxnSpPr>
              <a:cxnSpLocks/>
            </p:cNvCxnSpPr>
            <p:nvPr/>
          </p:nvCxnSpPr>
          <p:spPr>
            <a:xfrm>
              <a:off x="9012782" y="3151190"/>
              <a:ext cx="0" cy="24635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BE137CD-2235-4FDF-93A8-33D8B5FCD0E7}"/>
                </a:ext>
              </a:extLst>
            </p:cNvPr>
            <p:cNvSpPr txBox="1"/>
            <p:nvPr/>
          </p:nvSpPr>
          <p:spPr>
            <a:xfrm>
              <a:off x="8649590" y="6041684"/>
              <a:ext cx="930196" cy="659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512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057CDAFD-5876-41EC-8490-F1F440A3929A}"/>
              </a:ext>
            </a:extLst>
          </p:cNvPr>
          <p:cNvSpPr txBox="1"/>
          <p:nvPr/>
        </p:nvSpPr>
        <p:spPr>
          <a:xfrm>
            <a:off x="1294950" y="1729711"/>
            <a:ext cx="17486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TCSA</a:t>
            </a:r>
          </a:p>
        </p:txBody>
      </p:sp>
    </p:spTree>
    <p:extLst>
      <p:ext uri="{BB962C8B-B14F-4D97-AF65-F5344CB8AC3E}">
        <p14:creationId xmlns:p14="http://schemas.microsoft.com/office/powerpoint/2010/main" val="1309614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27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Landwehr, Aaron</dc:creator>
  <cp:lastModifiedBy>Noraa Landwehr</cp:lastModifiedBy>
  <cp:revision>13</cp:revision>
  <dcterms:created xsi:type="dcterms:W3CDTF">2020-03-19T01:01:49Z</dcterms:created>
  <dcterms:modified xsi:type="dcterms:W3CDTF">2020-03-19T19:07:17Z</dcterms:modified>
</cp:coreProperties>
</file>