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3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F997-7CE0-479D-9791-114B70C3C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F0B44-7C11-4951-B1D1-44B62422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C62F-C806-43D3-9358-94B54E5F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4F3C-C9E2-46AF-A0FA-E77D3049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A6BA-E86A-493C-9417-61B146B9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7BF8-6028-41FE-B331-64801BFE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2FC9C-4412-437C-BCA4-B83ED0A5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0C390-43FE-4B61-9C6E-EDD837FF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0DFF-9BC0-44AE-B794-D2AAF3C7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310E7-14A7-4322-8999-61424609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C19A6-971D-446D-BCBA-C30FBFC58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47792-5D50-438A-B156-39EBCA0D7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A69-4279-404A-AA74-72609C1F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7141-AE62-4E2F-98FF-25BB5AEF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38BA5-F57D-44F8-89F7-E341CB3C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8C2C-58FC-43E2-B749-ED889FB0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01E7-D4DC-4123-9237-62948E0C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F63B-1BC2-4E1F-A1A4-9686C993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1BC2-8C8F-472E-8464-39675C24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6D63-9CAC-4319-ACF4-021A33D3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D537-FDA0-4AA4-828C-028409BF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A285A-F427-4851-A857-13ACA49B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CB4E-49ED-4C2B-AE3E-87EBF549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F6E1-6937-43C4-A9A8-0DEF0AA8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1CA6C-ACB9-450B-949E-6B28BF29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A62E-BBF3-4A8B-B914-255EE3AA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AF60-5257-43A3-9CC9-0BA282C1A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C4886-ED7A-4451-A232-5DDD5274A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A68-1617-436C-976F-64B15A0A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E0FB-621D-48CF-B21C-CEFA4F19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9FC7-D5FD-4575-923F-15B324F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AC82-AEE1-4977-9047-2052B7E1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BF8EC-F2EB-4A9C-8E7A-35A12BA0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1148F-1EDA-444B-9029-1D7CC717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057FA-39AA-4EF7-BD45-DFA29B85D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BA249-E570-487C-BF9D-D6682E498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D7CC5-3105-4B4C-BBB2-53C123E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FEA0F-869B-4C0B-8B9D-A4E73999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B21F7-851B-41BF-8E06-25BCB93D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66EF-4E25-4BB1-B006-E1FAF47B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E85AA-29D5-45FD-92C9-A1A7CCD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F79ED-7D47-4A2A-8596-5D204E60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E6D7A-0252-425B-A603-8E8C0597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D5E29-5606-4D70-A76D-D97E8F75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134D3-9761-4D14-A89E-E9A1B543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4C08C-8113-4B47-8472-A65DD4F6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DFEE-EF85-40F6-A828-77E93B15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8FFD-E081-4AFA-A4EF-8BD54112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EF845-D4EE-42CB-8089-98D5982A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1CB80-A49A-40A5-9B1B-E3242750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D17D-942A-45B3-ADAF-131D36AA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8A5AD-4C05-4CCE-9BBD-A1FDF8DE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1852-8D46-4760-9D4C-909B5C40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46795-A7B7-44DF-989F-5B39F6EC2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1C0D6-2C8A-4489-A9E2-05379176F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B64E-3A67-48AB-9D82-FF5E65F1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4F6AC-13C7-450D-A1CA-863FE293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C487D-6BEF-4EF9-83B2-86793260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722F1-A8A4-4467-9F3B-59AAD52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824E-FD4A-4582-9700-0E75878E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EA7D-EB89-40D8-BBE2-385428051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6E2A-AD1A-46AE-8FBF-9444BD559EB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833F-B0C2-440C-8CDD-F9C40F99A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0E82-311D-4B1D-86CE-C423A028C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078" y="4317311"/>
            <a:ext cx="1291221" cy="1176221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Scene-Generation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7433" y="4317310"/>
            <a:ext cx="1291221" cy="1176222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Non-Uniformity Correction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20873" y="4317310"/>
            <a:ext cx="1291220" cy="1176222"/>
          </a:xfrm>
          <a:prstGeom prst="rect">
            <a:avLst/>
          </a:prstGeom>
          <a:solidFill>
            <a:schemeClr val="accent4"/>
          </a:solidFill>
          <a:ln w="412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 to </a:t>
            </a:r>
            <a:r>
              <a:rPr lang="en-US">
                <a:solidFill>
                  <a:schemeClr val="tx1"/>
                </a:solidFill>
              </a:rPr>
              <a:t>Analog Conversion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739744" y="4664789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828974" y="4620901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889" y="4018344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4481" y="4018344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6231" y="4018344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  <p:pic>
        <p:nvPicPr>
          <p:cNvPr id="4098" name="Picture 2" descr="https://qph.fs.quoracdn.net/main-qimg-fe1faf82205128d135d87ba02d0e4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203" y="3018444"/>
            <a:ext cx="36671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766763" y="2733192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D34F0D-2057-410E-983B-48D8DB68F22B}"/>
              </a:ext>
            </a:extLst>
          </p:cNvPr>
          <p:cNvSpPr/>
          <p:nvPr/>
        </p:nvSpPr>
        <p:spPr>
          <a:xfrm>
            <a:off x="6724795" y="4317310"/>
            <a:ext cx="1291220" cy="1176222"/>
          </a:xfrm>
          <a:prstGeom prst="rect">
            <a:avLst/>
          </a:prstGeom>
          <a:solidFill>
            <a:schemeClr val="accent3"/>
          </a:solidFill>
          <a:ln w="412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Projection</a:t>
            </a:r>
          </a:p>
        </p:txBody>
      </p:sp>
      <p:sp>
        <p:nvSpPr>
          <p:cNvPr id="17" name="Right Arrow 10">
            <a:extLst>
              <a:ext uri="{FF2B5EF4-FFF2-40B4-BE49-F238E27FC236}">
                <a16:creationId xmlns:a16="http://schemas.microsoft.com/office/drawing/2014/main" id="{66B38E07-8F96-4724-8682-F48571236948}"/>
              </a:ext>
            </a:extLst>
          </p:cNvPr>
          <p:cNvSpPr/>
          <p:nvPr/>
        </p:nvSpPr>
        <p:spPr>
          <a:xfrm>
            <a:off x="6032896" y="4620901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867FEC-9195-4031-8D68-A10E8624ADEE}"/>
              </a:ext>
            </a:extLst>
          </p:cNvPr>
          <p:cNvSpPr txBox="1"/>
          <p:nvPr/>
        </p:nvSpPr>
        <p:spPr>
          <a:xfrm>
            <a:off x="6968403" y="4018344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</p:spTree>
    <p:extLst>
      <p:ext uri="{BB962C8B-B14F-4D97-AF65-F5344CB8AC3E}">
        <p14:creationId xmlns:p14="http://schemas.microsoft.com/office/powerpoint/2010/main" val="151377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4</cp:revision>
  <dcterms:created xsi:type="dcterms:W3CDTF">2020-02-20T06:37:02Z</dcterms:created>
  <dcterms:modified xsi:type="dcterms:W3CDTF">2020-03-21T04:37:05Z</dcterms:modified>
</cp:coreProperties>
</file>