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92" autoAdjust="0"/>
    <p:restoredTop sz="94660"/>
  </p:normalViewPr>
  <p:slideViewPr>
    <p:cSldViewPr snapToGrid="0">
      <p:cViewPr>
        <p:scale>
          <a:sx n="125" d="100"/>
          <a:sy n="125" d="100"/>
        </p:scale>
        <p:origin x="184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24A7-49D0-49D6-A901-22927787A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6BB95-E6F9-4100-B9FB-C0058FF44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984E8-B281-467E-A830-3CF8CA60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0EB8-1CB1-471A-8B07-C8B6E7CF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BDE1D-A9B0-4903-B25E-0B474434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AD8D-D296-4366-9D4F-BA0481BF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2C855-0AEA-49FB-A412-DE429A4B5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46946-82D3-426B-960C-CDB832B9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196C0-D06F-4D0B-9B76-0E4CD811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5513-9B9C-4112-A8BB-CD34A399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4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7E01E-C04E-43F0-BBCA-9FB181B13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351D0-BA6F-45FF-8FB8-FEAB5FF75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62676-C463-45A3-AC84-87C0F830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EF62A-46FE-4E55-97EF-2A3784FC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28CA9-52D8-4CE7-8AEA-813216D0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7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1B61-77F1-435C-BCBF-CCA9E10C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0A1F-D366-497F-9959-8EE665A7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8C171-C957-4A4A-9CD5-1B385286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AA06-75BD-4BAC-BC57-9CEE1B82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753B5-954E-4FA5-8A10-C2E7805A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2F6D-0DC5-4B03-BF4E-F84E87F8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A7134-2C6E-40D3-990A-C81C4C54F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BEBB-B40E-486E-AC7F-47F30726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40DC-D187-432A-9C9A-EEAF6C43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7BED2-B9B1-4FFA-A520-C31E9A4A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D057-2D08-4159-BE0E-87DBDB46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89B2-89BF-42FB-A25A-1073F9940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52630-AB61-4EA8-A559-C9D9578C1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A89FB-A70F-48B7-94B0-62322B67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B3810-0641-4183-8FAA-96A3E803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4B26E-9C9C-493C-A30F-066773B2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4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6625-B1C3-4C7C-8E06-0A03A388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A330F-FFB3-4E08-BCDB-5F6799CB3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A6096-A433-479F-BD71-1137071C1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1C8EC-94F4-45C9-A619-A417F9236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D6648-25E9-4653-A0BD-BF777DDCE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276F7-3071-4D1F-A6BD-F1D7EA37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B6C6C-5B96-4C87-9E13-83058E04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50E37-19CC-48A6-9E6F-DF211022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ABF4-6D21-48D0-9C91-AB3392E5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A2F09-9A5C-4457-899A-22DE8A2A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456DA-EBC4-49E4-9C1C-176E0AD0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7E7DB-9EF3-4AD6-A54E-CA755557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919C9-0335-4789-927D-7163F8D3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AE782-294D-405A-A5C4-580489C8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A9E15-516C-443A-8984-FE12C633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FD52-E043-42B3-B265-792C45B9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20CE-DC3F-4E8A-A1E0-D54D465E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E8F56-4532-4460-B886-FF3E27486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B1206-1FDC-4F77-BBD9-1500E1D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F9BBB-04F3-4C5B-97A3-9F3EF6C1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50D32-59E9-45A8-BAC9-FF928304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4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833A-C6D0-4ED6-B792-EB2D4B65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E99B0-B689-4E58-ACE1-20D68B883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F0EA4-C682-485C-96A9-9CC6B66C4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96BE-661C-4154-9957-D9453397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A505B-7117-4685-B1E0-2583BADF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685FC-5C7E-49FC-BA61-D00652AA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89FB7-A372-49A2-B18A-432D59E7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FF483-3D56-4FC7-AED7-1BCF2B191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124F-64D1-43DA-96BC-6FCE438E1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8388-8475-48ED-AB40-8D0634AA6F59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2CC4-BA93-41FC-99B8-555E01E38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1E571-6F91-4894-8364-450B4845E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9E66-B8DD-49E2-9918-A127B3778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6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24DE0-CE70-483E-BB0D-024D1281387C}"/>
              </a:ext>
            </a:extLst>
          </p:cNvPr>
          <p:cNvSpPr/>
          <p:nvPr/>
        </p:nvSpPr>
        <p:spPr>
          <a:xfrm>
            <a:off x="1320389" y="1920919"/>
            <a:ext cx="9516205" cy="40447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387B58-5A76-402A-9A41-2C7C93D9CABE}"/>
              </a:ext>
            </a:extLst>
          </p:cNvPr>
          <p:cNvSpPr>
            <a:spLocks noChangeAspect="1"/>
          </p:cNvSpPr>
          <p:nvPr/>
        </p:nvSpPr>
        <p:spPr>
          <a:xfrm>
            <a:off x="1320389" y="1921281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346F2-9DBE-4640-967C-C5D4D694AC2A}"/>
              </a:ext>
            </a:extLst>
          </p:cNvPr>
          <p:cNvSpPr>
            <a:spLocks noChangeAspect="1"/>
          </p:cNvSpPr>
          <p:nvPr/>
        </p:nvSpPr>
        <p:spPr>
          <a:xfrm>
            <a:off x="1716934" y="1921281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F13FA-A238-4A8A-BA54-DE345554729A}"/>
              </a:ext>
            </a:extLst>
          </p:cNvPr>
          <p:cNvSpPr>
            <a:spLocks noChangeAspect="1"/>
          </p:cNvSpPr>
          <p:nvPr/>
        </p:nvSpPr>
        <p:spPr>
          <a:xfrm>
            <a:off x="2113836" y="1921281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5C9CD-5E1C-4D8B-99B1-F832C51146B0}"/>
              </a:ext>
            </a:extLst>
          </p:cNvPr>
          <p:cNvSpPr>
            <a:spLocks noChangeAspect="1"/>
          </p:cNvSpPr>
          <p:nvPr/>
        </p:nvSpPr>
        <p:spPr>
          <a:xfrm>
            <a:off x="2512218" y="1921281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1FF32-774C-402A-BB37-9829F945B832}"/>
              </a:ext>
            </a:extLst>
          </p:cNvPr>
          <p:cNvSpPr>
            <a:spLocks noChangeAspect="1"/>
          </p:cNvSpPr>
          <p:nvPr/>
        </p:nvSpPr>
        <p:spPr>
          <a:xfrm>
            <a:off x="2908360" y="1921280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24C963-3BAA-4267-971D-89733C835505}"/>
              </a:ext>
            </a:extLst>
          </p:cNvPr>
          <p:cNvSpPr>
            <a:spLocks noChangeAspect="1"/>
          </p:cNvSpPr>
          <p:nvPr/>
        </p:nvSpPr>
        <p:spPr>
          <a:xfrm>
            <a:off x="3305153" y="1921280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A4E966-9CCC-4C3C-A67D-9228E9401AC2}"/>
              </a:ext>
            </a:extLst>
          </p:cNvPr>
          <p:cNvSpPr>
            <a:spLocks noChangeAspect="1"/>
          </p:cNvSpPr>
          <p:nvPr/>
        </p:nvSpPr>
        <p:spPr>
          <a:xfrm>
            <a:off x="3703616" y="1921280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687049-ABC3-4E80-8F0B-3E415A8F494C}"/>
              </a:ext>
            </a:extLst>
          </p:cNvPr>
          <p:cNvSpPr>
            <a:spLocks noChangeAspect="1"/>
          </p:cNvSpPr>
          <p:nvPr/>
        </p:nvSpPr>
        <p:spPr>
          <a:xfrm>
            <a:off x="4101011" y="1921280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3E3D5B-6054-4C3D-A050-C024BF3888B3}"/>
              </a:ext>
            </a:extLst>
          </p:cNvPr>
          <p:cNvSpPr>
            <a:spLocks noChangeAspect="1"/>
          </p:cNvSpPr>
          <p:nvPr/>
        </p:nvSpPr>
        <p:spPr>
          <a:xfrm>
            <a:off x="4498054" y="1921280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E21F98-4D81-4709-94D9-263EE1C073F3}"/>
              </a:ext>
            </a:extLst>
          </p:cNvPr>
          <p:cNvSpPr>
            <a:spLocks noChangeAspect="1"/>
          </p:cNvSpPr>
          <p:nvPr/>
        </p:nvSpPr>
        <p:spPr>
          <a:xfrm>
            <a:off x="4895674" y="192127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C501A6-041A-4D34-903F-9415EAE7AC97}"/>
              </a:ext>
            </a:extLst>
          </p:cNvPr>
          <p:cNvSpPr>
            <a:spLocks noChangeAspect="1"/>
          </p:cNvSpPr>
          <p:nvPr/>
        </p:nvSpPr>
        <p:spPr>
          <a:xfrm>
            <a:off x="5292523" y="1921278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C6F7C3-210C-45E6-AE0D-75BCC4E1E4A2}"/>
              </a:ext>
            </a:extLst>
          </p:cNvPr>
          <p:cNvSpPr>
            <a:spLocks noChangeAspect="1"/>
          </p:cNvSpPr>
          <p:nvPr/>
        </p:nvSpPr>
        <p:spPr>
          <a:xfrm>
            <a:off x="8066773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A002CC-73DA-4DC1-A160-D99EBE7B9143}"/>
              </a:ext>
            </a:extLst>
          </p:cNvPr>
          <p:cNvSpPr>
            <a:spLocks noChangeAspect="1"/>
          </p:cNvSpPr>
          <p:nvPr/>
        </p:nvSpPr>
        <p:spPr>
          <a:xfrm>
            <a:off x="8464039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CA857-C60E-4608-907E-301A50480471}"/>
              </a:ext>
            </a:extLst>
          </p:cNvPr>
          <p:cNvSpPr>
            <a:spLocks noChangeAspect="1"/>
          </p:cNvSpPr>
          <p:nvPr/>
        </p:nvSpPr>
        <p:spPr>
          <a:xfrm>
            <a:off x="8855297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8ADB68-8497-4647-AB0D-A097EB68A65F}"/>
              </a:ext>
            </a:extLst>
          </p:cNvPr>
          <p:cNvSpPr>
            <a:spLocks noChangeAspect="1"/>
          </p:cNvSpPr>
          <p:nvPr/>
        </p:nvSpPr>
        <p:spPr>
          <a:xfrm>
            <a:off x="9252743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961377-8367-4C93-AD35-9ECF9131D274}"/>
              </a:ext>
            </a:extLst>
          </p:cNvPr>
          <p:cNvSpPr>
            <a:spLocks noChangeAspect="1"/>
          </p:cNvSpPr>
          <p:nvPr/>
        </p:nvSpPr>
        <p:spPr>
          <a:xfrm>
            <a:off x="9650600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6DE489-53E5-406D-AF4A-83D8EF02A996}"/>
              </a:ext>
            </a:extLst>
          </p:cNvPr>
          <p:cNvSpPr>
            <a:spLocks noChangeAspect="1"/>
          </p:cNvSpPr>
          <p:nvPr/>
        </p:nvSpPr>
        <p:spPr>
          <a:xfrm>
            <a:off x="10048046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D67C65-B249-4066-BD5B-DB38CCE751EF}"/>
              </a:ext>
            </a:extLst>
          </p:cNvPr>
          <p:cNvSpPr>
            <a:spLocks noChangeAspect="1"/>
          </p:cNvSpPr>
          <p:nvPr/>
        </p:nvSpPr>
        <p:spPr>
          <a:xfrm>
            <a:off x="10439551" y="1920919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F03E596-1856-4541-9C0D-1A072131DAD2}"/>
              </a:ext>
            </a:extLst>
          </p:cNvPr>
          <p:cNvSpPr>
            <a:spLocks noChangeAspect="1"/>
          </p:cNvSpPr>
          <p:nvPr/>
        </p:nvSpPr>
        <p:spPr>
          <a:xfrm>
            <a:off x="5688164" y="1920919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95A52FD-07A6-421C-96CA-B7D3060D95E2}"/>
              </a:ext>
            </a:extLst>
          </p:cNvPr>
          <p:cNvSpPr>
            <a:spLocks noChangeAspect="1"/>
          </p:cNvSpPr>
          <p:nvPr/>
        </p:nvSpPr>
        <p:spPr>
          <a:xfrm>
            <a:off x="6085430" y="1920919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195C7EA-49F0-4454-8F59-4155C6D35DA1}"/>
              </a:ext>
            </a:extLst>
          </p:cNvPr>
          <p:cNvSpPr>
            <a:spLocks noChangeAspect="1"/>
          </p:cNvSpPr>
          <p:nvPr/>
        </p:nvSpPr>
        <p:spPr>
          <a:xfrm>
            <a:off x="6483038" y="1920919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6FA5E2F-3B87-49AA-8570-3B3C7A63D8CF}"/>
              </a:ext>
            </a:extLst>
          </p:cNvPr>
          <p:cNvSpPr>
            <a:spLocks noChangeAspect="1"/>
          </p:cNvSpPr>
          <p:nvPr/>
        </p:nvSpPr>
        <p:spPr>
          <a:xfrm>
            <a:off x="6874134" y="1920919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9ACEEC9-3AF7-4515-99B3-CFD4E74250C7}"/>
              </a:ext>
            </a:extLst>
          </p:cNvPr>
          <p:cNvSpPr>
            <a:spLocks noChangeAspect="1"/>
          </p:cNvSpPr>
          <p:nvPr/>
        </p:nvSpPr>
        <p:spPr>
          <a:xfrm>
            <a:off x="7271991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0330D2F-7EE7-4B3C-BF48-B0267FADF813}"/>
              </a:ext>
            </a:extLst>
          </p:cNvPr>
          <p:cNvSpPr>
            <a:spLocks noChangeAspect="1"/>
          </p:cNvSpPr>
          <p:nvPr/>
        </p:nvSpPr>
        <p:spPr>
          <a:xfrm>
            <a:off x="7669437" y="1920919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F907BE1-F677-46ED-8A89-BA12B7CDED87}"/>
              </a:ext>
            </a:extLst>
          </p:cNvPr>
          <p:cNvSpPr>
            <a:spLocks noChangeAspect="1"/>
          </p:cNvSpPr>
          <p:nvPr/>
        </p:nvSpPr>
        <p:spPr>
          <a:xfrm>
            <a:off x="1320389" y="2329993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FFA189E-82E1-41AA-8D60-2F898AE21BB6}"/>
              </a:ext>
            </a:extLst>
          </p:cNvPr>
          <p:cNvSpPr>
            <a:spLocks noChangeAspect="1"/>
          </p:cNvSpPr>
          <p:nvPr/>
        </p:nvSpPr>
        <p:spPr>
          <a:xfrm>
            <a:off x="1716934" y="2329993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14AD585-B791-4F83-841F-60B67AD49760}"/>
              </a:ext>
            </a:extLst>
          </p:cNvPr>
          <p:cNvSpPr>
            <a:spLocks noChangeAspect="1"/>
          </p:cNvSpPr>
          <p:nvPr/>
        </p:nvSpPr>
        <p:spPr>
          <a:xfrm>
            <a:off x="2113836" y="2329993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D059577-37C6-4232-A525-632F1B919547}"/>
              </a:ext>
            </a:extLst>
          </p:cNvPr>
          <p:cNvSpPr>
            <a:spLocks noChangeAspect="1"/>
          </p:cNvSpPr>
          <p:nvPr/>
        </p:nvSpPr>
        <p:spPr>
          <a:xfrm>
            <a:off x="2512218" y="2329993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6FE8F8B-5B9D-41A5-AB2B-A06CE1C6F6B1}"/>
              </a:ext>
            </a:extLst>
          </p:cNvPr>
          <p:cNvSpPr>
            <a:spLocks noChangeAspect="1"/>
          </p:cNvSpPr>
          <p:nvPr/>
        </p:nvSpPr>
        <p:spPr>
          <a:xfrm>
            <a:off x="2908360" y="2329992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0E38B76-7DDA-4901-AEBE-97039C9B4850}"/>
              </a:ext>
            </a:extLst>
          </p:cNvPr>
          <p:cNvSpPr>
            <a:spLocks noChangeAspect="1"/>
          </p:cNvSpPr>
          <p:nvPr/>
        </p:nvSpPr>
        <p:spPr>
          <a:xfrm>
            <a:off x="3305153" y="2329992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00C7BFB-C713-4A62-8891-B3C3F7D49C0E}"/>
              </a:ext>
            </a:extLst>
          </p:cNvPr>
          <p:cNvSpPr>
            <a:spLocks noChangeAspect="1"/>
          </p:cNvSpPr>
          <p:nvPr/>
        </p:nvSpPr>
        <p:spPr>
          <a:xfrm>
            <a:off x="3703616" y="2329992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39D48C1-13CE-4313-A56B-00FC56887FF0}"/>
              </a:ext>
            </a:extLst>
          </p:cNvPr>
          <p:cNvSpPr>
            <a:spLocks noChangeAspect="1"/>
          </p:cNvSpPr>
          <p:nvPr/>
        </p:nvSpPr>
        <p:spPr>
          <a:xfrm>
            <a:off x="4101011" y="2329992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20ADB78-C4D6-484E-9010-F412AE704BF8}"/>
              </a:ext>
            </a:extLst>
          </p:cNvPr>
          <p:cNvSpPr>
            <a:spLocks noChangeAspect="1"/>
          </p:cNvSpPr>
          <p:nvPr/>
        </p:nvSpPr>
        <p:spPr>
          <a:xfrm>
            <a:off x="4498054" y="2329992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DE2C170-15A8-4A1E-BC58-DF254D97EB32}"/>
              </a:ext>
            </a:extLst>
          </p:cNvPr>
          <p:cNvSpPr>
            <a:spLocks noChangeAspect="1"/>
          </p:cNvSpPr>
          <p:nvPr/>
        </p:nvSpPr>
        <p:spPr>
          <a:xfrm>
            <a:off x="4895674" y="232999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90704DF-C7D9-4002-BD9F-467FE2586F4F}"/>
              </a:ext>
            </a:extLst>
          </p:cNvPr>
          <p:cNvSpPr>
            <a:spLocks noChangeAspect="1"/>
          </p:cNvSpPr>
          <p:nvPr/>
        </p:nvSpPr>
        <p:spPr>
          <a:xfrm>
            <a:off x="5292523" y="2329990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0A6CCFD-3FAC-4537-86A4-DA6B8BA07F96}"/>
              </a:ext>
            </a:extLst>
          </p:cNvPr>
          <p:cNvSpPr>
            <a:spLocks noChangeAspect="1"/>
          </p:cNvSpPr>
          <p:nvPr/>
        </p:nvSpPr>
        <p:spPr>
          <a:xfrm>
            <a:off x="8066773" y="2329631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56209D4-B407-4864-B3DB-C7A787904E06}"/>
              </a:ext>
            </a:extLst>
          </p:cNvPr>
          <p:cNvSpPr>
            <a:spLocks noChangeAspect="1"/>
          </p:cNvSpPr>
          <p:nvPr/>
        </p:nvSpPr>
        <p:spPr>
          <a:xfrm>
            <a:off x="8464039" y="2329631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1A30F0E-9453-4284-84CF-3F648B6042F8}"/>
              </a:ext>
            </a:extLst>
          </p:cNvPr>
          <p:cNvSpPr>
            <a:spLocks noChangeAspect="1"/>
          </p:cNvSpPr>
          <p:nvPr/>
        </p:nvSpPr>
        <p:spPr>
          <a:xfrm>
            <a:off x="8855297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C67377-0DA4-49BB-96F5-F19FFC0AF41F}"/>
              </a:ext>
            </a:extLst>
          </p:cNvPr>
          <p:cNvSpPr>
            <a:spLocks noChangeAspect="1"/>
          </p:cNvSpPr>
          <p:nvPr/>
        </p:nvSpPr>
        <p:spPr>
          <a:xfrm>
            <a:off x="5688164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15A6B94-EC5F-41DC-930C-D9E4EC3A1702}"/>
              </a:ext>
            </a:extLst>
          </p:cNvPr>
          <p:cNvSpPr>
            <a:spLocks noChangeAspect="1"/>
          </p:cNvSpPr>
          <p:nvPr/>
        </p:nvSpPr>
        <p:spPr>
          <a:xfrm>
            <a:off x="6085430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29392DE-D9DC-46B8-90D6-3E596994A61A}"/>
              </a:ext>
            </a:extLst>
          </p:cNvPr>
          <p:cNvSpPr>
            <a:spLocks noChangeAspect="1"/>
          </p:cNvSpPr>
          <p:nvPr/>
        </p:nvSpPr>
        <p:spPr>
          <a:xfrm>
            <a:off x="6483038" y="2329631"/>
            <a:ext cx="397042" cy="40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F3ED503-7FC5-4D04-AD53-30E04A281692}"/>
              </a:ext>
            </a:extLst>
          </p:cNvPr>
          <p:cNvSpPr>
            <a:spLocks noChangeAspect="1"/>
          </p:cNvSpPr>
          <p:nvPr/>
        </p:nvSpPr>
        <p:spPr>
          <a:xfrm>
            <a:off x="6874134" y="2329631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B48493E-00C3-4F36-B0A5-CBF2091C7869}"/>
              </a:ext>
            </a:extLst>
          </p:cNvPr>
          <p:cNvSpPr>
            <a:spLocks noChangeAspect="1"/>
          </p:cNvSpPr>
          <p:nvPr/>
        </p:nvSpPr>
        <p:spPr>
          <a:xfrm>
            <a:off x="7271991" y="2329631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52078E9-F0D9-4209-8EF7-68C2FEFA98A6}"/>
              </a:ext>
            </a:extLst>
          </p:cNvPr>
          <p:cNvSpPr>
            <a:spLocks noChangeAspect="1"/>
          </p:cNvSpPr>
          <p:nvPr/>
        </p:nvSpPr>
        <p:spPr>
          <a:xfrm>
            <a:off x="7669437" y="2329631"/>
            <a:ext cx="397042" cy="409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XE</a:t>
            </a:r>
          </a:p>
        </p:txBody>
      </p:sp>
    </p:spTree>
    <p:extLst>
      <p:ext uri="{BB962C8B-B14F-4D97-AF65-F5344CB8AC3E}">
        <p14:creationId xmlns:p14="http://schemas.microsoft.com/office/powerpoint/2010/main" val="61858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44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15</cp:revision>
  <dcterms:created xsi:type="dcterms:W3CDTF">2020-12-02T00:09:32Z</dcterms:created>
  <dcterms:modified xsi:type="dcterms:W3CDTF">2020-12-02T01:13:12Z</dcterms:modified>
</cp:coreProperties>
</file>