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100" d="100"/>
          <a:sy n="100" d="100"/>
        </p:scale>
        <p:origin x="18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9183-551F-42B5-B307-BE40E7E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1E43C-FCD7-4971-8309-8DF36CBED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FFAA-2DBE-4693-B60F-ED156C3B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1ABA-88A3-4926-A90C-A26E585C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CBEC-27AE-4F4A-A91E-353E904E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B7F3-0D25-4920-8930-006B4B85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9E3E-36FF-4B1D-B0C5-5F031556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8651-D805-46C6-95D6-019F523E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0DF0-A596-40AE-989D-4F3ECFA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F28C-ED56-41D9-98E4-DCF643D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8C6B7-5188-4601-BF63-B9DB4A0C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6AE30-08E2-44E0-93EF-0A6B1093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1D47-2319-4A23-87AA-78282CCE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618B-B828-4A6C-A0A3-1C55F2E3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848C-78D3-4371-B3D2-0FCC08AF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EA12-41A0-417F-A955-F260B6CD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2BA-E8BC-4C9D-BCB1-A5B4F1A5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7277-DFDB-40CF-91AC-414E61A0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B761-3270-464A-B67B-B11A054C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8F3A-A696-461F-8C13-F5629329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BE7D-EC21-4CBE-BD20-295727E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69F0-B34B-41E4-A76C-00367677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276B-8025-4564-A52B-F8C7743D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A5BF-830E-4259-8A30-1C2D6F3B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37A4-1EE3-4C26-AA5C-C1C4D64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B2D6-004A-446A-8472-4D3A9A2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7457-0ACD-4D5E-9C73-D079AD7D7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A7D5-86AB-45D6-A737-1AD7CA0B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71D9E-C945-410F-969E-308DA688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6C28-0B16-48E2-8265-8C0E4240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D5B3-85B6-4951-8F5D-CE440FF4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8036-CF13-4428-9AF5-1E1D0486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09FE-1C75-413E-A628-1B1103B7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BB7A-94AE-4074-B8B3-B1052C15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82794-B268-4E3A-A2C8-86548E6A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BB16E-301F-41F8-9385-7CEBFA368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640C1-2837-4B25-88E7-46FF99CF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EE97B-35DA-432B-96B0-EC43D18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16F5-0DB4-4B71-9616-B31F37A2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9742-6DC1-410F-B400-3857CD40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CA99D-4F16-4479-B87C-F05E5187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5C379-429E-456C-B487-B5E742BF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5BA68-A2A5-495F-A04D-2C01110E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B7B8F-2F18-4808-AB86-35BB7BC1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799D4-C24B-4875-BECE-9B68A2C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538F-23D2-47E4-8191-A22A4488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4BCB-2B74-4D28-B968-0D229644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0CED-8463-48BC-B12F-EFA09939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76A8-C50D-40FF-B7DE-19766B117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4F0F-BBF6-4BFE-B799-6B63E06D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886D-A0C6-4544-8820-ED77AEF0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99A5-BE19-4B89-A583-A36DCE6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6262-5B49-4A5D-85E3-A7E0767C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1C73E-8571-414A-A0C8-FC827DDE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9D0E3-6D46-4EC3-8209-63BDD7D0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3382-8AA8-4124-BC56-FBFF05A1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919B-D142-4784-AB18-8D637BF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5EA1-8A6F-4517-8671-63C04FE3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BA4DB-CAD3-4B67-965B-4D7F2877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4D5F-070C-45B3-8FB6-E40AC132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4EFE-147B-4F26-86EA-77CC0A30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32B9-D765-4E47-9DFA-D07696E2AEA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F097-F1E7-4E5B-A39B-A5A1773D8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29CB-A064-4678-A0EB-70680A10D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1F6E-6EE8-444D-898B-5F4F574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6B04E4FE-6839-4A64-8878-04D751C187E1}"/>
              </a:ext>
            </a:extLst>
          </p:cNvPr>
          <p:cNvSpPr/>
          <p:nvPr/>
        </p:nvSpPr>
        <p:spPr>
          <a:xfrm>
            <a:off x="2068787" y="534931"/>
            <a:ext cx="5879895" cy="576427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492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E9159C8-EA64-47C0-A96A-CF0096FA2B87}"/>
              </a:ext>
            </a:extLst>
          </p:cNvPr>
          <p:cNvSpPr/>
          <p:nvPr/>
        </p:nvSpPr>
        <p:spPr>
          <a:xfrm>
            <a:off x="9296635" y="534930"/>
            <a:ext cx="1259044" cy="576427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492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08E339-64D3-48F3-B611-93DA9904C770}"/>
              </a:ext>
            </a:extLst>
          </p:cNvPr>
          <p:cNvSpPr/>
          <p:nvPr/>
        </p:nvSpPr>
        <p:spPr>
          <a:xfrm>
            <a:off x="7918520" y="534931"/>
            <a:ext cx="1417450" cy="576427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492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28E4AC-AD7E-4277-A242-3C6D824D27BB}"/>
              </a:ext>
            </a:extLst>
          </p:cNvPr>
          <p:cNvSpPr/>
          <p:nvPr/>
        </p:nvSpPr>
        <p:spPr>
          <a:xfrm>
            <a:off x="2125474" y="851311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7B46318-713C-4CC1-A41E-4B2B849B6AFF}"/>
              </a:ext>
            </a:extLst>
          </p:cNvPr>
          <p:cNvSpPr/>
          <p:nvPr/>
        </p:nvSpPr>
        <p:spPr>
          <a:xfrm>
            <a:off x="2510565" y="851311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XS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B2FF2F5-A6DD-48E7-AC4D-5A647548DBCE}"/>
              </a:ext>
            </a:extLst>
          </p:cNvPr>
          <p:cNvSpPr/>
          <p:nvPr/>
        </p:nvSpPr>
        <p:spPr>
          <a:xfrm>
            <a:off x="2893884" y="851311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XE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C6CC628-432E-422F-96F4-CAD6E61B66BE}"/>
              </a:ext>
            </a:extLst>
          </p:cNvPr>
          <p:cNvSpPr/>
          <p:nvPr/>
        </p:nvSpPr>
        <p:spPr>
          <a:xfrm>
            <a:off x="3278713" y="851311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49B949-DB98-4C11-AE70-8FC7671354D8}"/>
              </a:ext>
            </a:extLst>
          </p:cNvPr>
          <p:cNvSpPr/>
          <p:nvPr/>
        </p:nvSpPr>
        <p:spPr>
          <a:xfrm>
            <a:off x="3661693" y="851311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87828FD-2D56-460C-A353-805F66D5825C}"/>
              </a:ext>
            </a:extLst>
          </p:cNvPr>
          <p:cNvSpPr/>
          <p:nvPr/>
        </p:nvSpPr>
        <p:spPr>
          <a:xfrm>
            <a:off x="4045508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17EEF92-549E-4D5D-920A-BE5F7948AF1D}"/>
              </a:ext>
            </a:extLst>
          </p:cNvPr>
          <p:cNvSpPr/>
          <p:nvPr/>
        </p:nvSpPr>
        <p:spPr>
          <a:xfrm>
            <a:off x="4429020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81400EE-B74A-43EC-9480-15B7EAE0AEFA}"/>
              </a:ext>
            </a:extLst>
          </p:cNvPr>
          <p:cNvSpPr/>
          <p:nvPr/>
        </p:nvSpPr>
        <p:spPr>
          <a:xfrm>
            <a:off x="4812825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BCCA5E-EB85-4A1F-8415-960D72E4F1EF}"/>
              </a:ext>
            </a:extLst>
          </p:cNvPr>
          <p:cNvSpPr/>
          <p:nvPr/>
        </p:nvSpPr>
        <p:spPr>
          <a:xfrm>
            <a:off x="5195807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4DF8C0-7F32-4A21-9C14-3D6467549AB6}"/>
              </a:ext>
            </a:extLst>
          </p:cNvPr>
          <p:cNvSpPr/>
          <p:nvPr/>
        </p:nvSpPr>
        <p:spPr>
          <a:xfrm>
            <a:off x="5579651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ED61C30-5D48-4889-902C-C25A775E9C91}"/>
              </a:ext>
            </a:extLst>
          </p:cNvPr>
          <p:cNvSpPr/>
          <p:nvPr/>
        </p:nvSpPr>
        <p:spPr>
          <a:xfrm>
            <a:off x="5963690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6813888-E7D4-4D5A-B22F-6F9FA3099854}"/>
              </a:ext>
            </a:extLst>
          </p:cNvPr>
          <p:cNvSpPr/>
          <p:nvPr/>
        </p:nvSpPr>
        <p:spPr>
          <a:xfrm>
            <a:off x="6347436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A8F4CE-9889-485F-8F83-93CD9AC12359}"/>
              </a:ext>
            </a:extLst>
          </p:cNvPr>
          <p:cNvSpPr/>
          <p:nvPr/>
        </p:nvSpPr>
        <p:spPr>
          <a:xfrm>
            <a:off x="6730410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C1CFAB6-A398-4A94-8AA3-3575B4639514}"/>
              </a:ext>
            </a:extLst>
          </p:cNvPr>
          <p:cNvSpPr/>
          <p:nvPr/>
        </p:nvSpPr>
        <p:spPr>
          <a:xfrm>
            <a:off x="7115745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995378B-5006-4EFD-9FE2-4599622C6B5A}"/>
              </a:ext>
            </a:extLst>
          </p:cNvPr>
          <p:cNvSpPr/>
          <p:nvPr/>
        </p:nvSpPr>
        <p:spPr>
          <a:xfrm>
            <a:off x="7498721" y="85131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211DC81-4202-43AF-9F50-29FA45795BC3}"/>
              </a:ext>
            </a:extLst>
          </p:cNvPr>
          <p:cNvSpPr/>
          <p:nvPr/>
        </p:nvSpPr>
        <p:spPr>
          <a:xfrm>
            <a:off x="2124584" y="1346538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XS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ACBB9C-F537-460A-9D03-601091610064}"/>
              </a:ext>
            </a:extLst>
          </p:cNvPr>
          <p:cNvSpPr/>
          <p:nvPr/>
        </p:nvSpPr>
        <p:spPr>
          <a:xfrm>
            <a:off x="2508248" y="1346538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XE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9EA2F-1A95-4F91-9F59-D0D89E0B7385}"/>
              </a:ext>
            </a:extLst>
          </p:cNvPr>
          <p:cNvSpPr/>
          <p:nvPr/>
        </p:nvSpPr>
        <p:spPr>
          <a:xfrm>
            <a:off x="2892296" y="1346538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2ADA586-03F5-4466-AB2A-B179D002270D}"/>
              </a:ext>
            </a:extLst>
          </p:cNvPr>
          <p:cNvSpPr/>
          <p:nvPr/>
        </p:nvSpPr>
        <p:spPr>
          <a:xfrm>
            <a:off x="3276344" y="1346538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821C2A7-7F5B-496E-A2A6-FAF090D4D74A}"/>
              </a:ext>
            </a:extLst>
          </p:cNvPr>
          <p:cNvSpPr/>
          <p:nvPr/>
        </p:nvSpPr>
        <p:spPr>
          <a:xfrm>
            <a:off x="3660776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2931970-1366-464C-8468-73330D6F04C9}"/>
              </a:ext>
            </a:extLst>
          </p:cNvPr>
          <p:cNvSpPr/>
          <p:nvPr/>
        </p:nvSpPr>
        <p:spPr>
          <a:xfrm>
            <a:off x="4044824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5E307FB-0705-4F70-9025-D2A5A32F33F4}"/>
              </a:ext>
            </a:extLst>
          </p:cNvPr>
          <p:cNvSpPr/>
          <p:nvPr/>
        </p:nvSpPr>
        <p:spPr>
          <a:xfrm>
            <a:off x="4428872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E2C870D-56D9-4854-BED2-826E6524ED32}"/>
              </a:ext>
            </a:extLst>
          </p:cNvPr>
          <p:cNvSpPr/>
          <p:nvPr/>
        </p:nvSpPr>
        <p:spPr>
          <a:xfrm>
            <a:off x="4812920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F6C5A12-94EA-4508-BDD0-73652193F3DC}"/>
              </a:ext>
            </a:extLst>
          </p:cNvPr>
          <p:cNvSpPr/>
          <p:nvPr/>
        </p:nvSpPr>
        <p:spPr>
          <a:xfrm>
            <a:off x="5196228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1B54B8-9F02-4F5D-9DD8-A31FFD821428}"/>
              </a:ext>
            </a:extLst>
          </p:cNvPr>
          <p:cNvSpPr/>
          <p:nvPr/>
        </p:nvSpPr>
        <p:spPr>
          <a:xfrm>
            <a:off x="5579738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43C9-8750-4A9B-984C-AE6B434DDB04}"/>
              </a:ext>
            </a:extLst>
          </p:cNvPr>
          <p:cNvSpPr/>
          <p:nvPr/>
        </p:nvSpPr>
        <p:spPr>
          <a:xfrm>
            <a:off x="5962953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37A2AAD-F93E-4D71-9E20-C03A776658F6}"/>
              </a:ext>
            </a:extLst>
          </p:cNvPr>
          <p:cNvSpPr/>
          <p:nvPr/>
        </p:nvSpPr>
        <p:spPr>
          <a:xfrm>
            <a:off x="6347524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108C72E-A3DE-4726-AF83-66448666E0F9}"/>
              </a:ext>
            </a:extLst>
          </p:cNvPr>
          <p:cNvSpPr/>
          <p:nvPr/>
        </p:nvSpPr>
        <p:spPr>
          <a:xfrm>
            <a:off x="6731265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4F71E52-382D-4867-8716-307F75FB24E5}"/>
              </a:ext>
            </a:extLst>
          </p:cNvPr>
          <p:cNvSpPr/>
          <p:nvPr/>
        </p:nvSpPr>
        <p:spPr>
          <a:xfrm>
            <a:off x="7115836" y="1346538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FC40D35-6281-4CF8-8484-4403C31964E8}"/>
              </a:ext>
            </a:extLst>
          </p:cNvPr>
          <p:cNvSpPr/>
          <p:nvPr/>
        </p:nvSpPr>
        <p:spPr>
          <a:xfrm>
            <a:off x="2126172" y="1844026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XE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FD5F47-06BF-48BE-A85F-804D90099F89}"/>
              </a:ext>
            </a:extLst>
          </p:cNvPr>
          <p:cNvSpPr/>
          <p:nvPr/>
        </p:nvSpPr>
        <p:spPr>
          <a:xfrm>
            <a:off x="2509836" y="1844026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2267AE6-870C-4660-9CFF-B1F146E2FBF6}"/>
              </a:ext>
            </a:extLst>
          </p:cNvPr>
          <p:cNvSpPr/>
          <p:nvPr/>
        </p:nvSpPr>
        <p:spPr>
          <a:xfrm>
            <a:off x="2893884" y="1844026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1D943E-17FA-4A58-A3CB-43672A853A75}"/>
              </a:ext>
            </a:extLst>
          </p:cNvPr>
          <p:cNvSpPr/>
          <p:nvPr/>
        </p:nvSpPr>
        <p:spPr>
          <a:xfrm>
            <a:off x="3277932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C712B1F-ACCF-4484-83C9-0D5F6D2D2D2E}"/>
              </a:ext>
            </a:extLst>
          </p:cNvPr>
          <p:cNvSpPr/>
          <p:nvPr/>
        </p:nvSpPr>
        <p:spPr>
          <a:xfrm>
            <a:off x="3662364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D49FE52-9917-49C2-8EA0-723D23563D22}"/>
              </a:ext>
            </a:extLst>
          </p:cNvPr>
          <p:cNvSpPr/>
          <p:nvPr/>
        </p:nvSpPr>
        <p:spPr>
          <a:xfrm>
            <a:off x="4046412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E03B6E4-7394-4190-A35C-F184C5BDD4B2}"/>
              </a:ext>
            </a:extLst>
          </p:cNvPr>
          <p:cNvSpPr/>
          <p:nvPr/>
        </p:nvSpPr>
        <p:spPr>
          <a:xfrm>
            <a:off x="4430460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B3CB368-7CFB-4688-921D-3A1F7758EA02}"/>
              </a:ext>
            </a:extLst>
          </p:cNvPr>
          <p:cNvSpPr/>
          <p:nvPr/>
        </p:nvSpPr>
        <p:spPr>
          <a:xfrm>
            <a:off x="4814508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EA4B4DA-9E04-463F-9322-36185E0382AB}"/>
              </a:ext>
            </a:extLst>
          </p:cNvPr>
          <p:cNvSpPr/>
          <p:nvPr/>
        </p:nvSpPr>
        <p:spPr>
          <a:xfrm>
            <a:off x="5196984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D66CA4E-DB0C-4965-ABDD-4EE07CE45664}"/>
              </a:ext>
            </a:extLst>
          </p:cNvPr>
          <p:cNvSpPr/>
          <p:nvPr/>
        </p:nvSpPr>
        <p:spPr>
          <a:xfrm>
            <a:off x="5580727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5ABE03F-ED67-4BA0-A550-8A7873D4E85C}"/>
              </a:ext>
            </a:extLst>
          </p:cNvPr>
          <p:cNvSpPr/>
          <p:nvPr/>
        </p:nvSpPr>
        <p:spPr>
          <a:xfrm>
            <a:off x="5963708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540477-FE23-45B6-AEBD-6992DF6D0EEA}"/>
              </a:ext>
            </a:extLst>
          </p:cNvPr>
          <p:cNvSpPr/>
          <p:nvPr/>
        </p:nvSpPr>
        <p:spPr>
          <a:xfrm>
            <a:off x="6346394" y="1844026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73A1EB7-4D71-4572-84B1-25C652369779}"/>
              </a:ext>
            </a:extLst>
          </p:cNvPr>
          <p:cNvSpPr/>
          <p:nvPr/>
        </p:nvSpPr>
        <p:spPr>
          <a:xfrm>
            <a:off x="6729977" y="184502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9C35AD1-535A-459A-94BE-60297E4D8627}"/>
              </a:ext>
            </a:extLst>
          </p:cNvPr>
          <p:cNvSpPr/>
          <p:nvPr/>
        </p:nvSpPr>
        <p:spPr>
          <a:xfrm>
            <a:off x="2119820" y="2341514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1FED024-E09A-40B5-AB87-D58BB17B6AD8}"/>
              </a:ext>
            </a:extLst>
          </p:cNvPr>
          <p:cNvSpPr/>
          <p:nvPr/>
        </p:nvSpPr>
        <p:spPr>
          <a:xfrm>
            <a:off x="2505072" y="2341514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2A47CC-D746-4473-8430-86606E4F3A6E}"/>
              </a:ext>
            </a:extLst>
          </p:cNvPr>
          <p:cNvSpPr/>
          <p:nvPr/>
        </p:nvSpPr>
        <p:spPr>
          <a:xfrm>
            <a:off x="3273168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3437BF-0828-4C59-AA37-D02F7D21A83D}"/>
              </a:ext>
            </a:extLst>
          </p:cNvPr>
          <p:cNvSpPr/>
          <p:nvPr/>
        </p:nvSpPr>
        <p:spPr>
          <a:xfrm>
            <a:off x="3657600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A5041ED-0E0F-42A0-94DC-1A9990480E3A}"/>
              </a:ext>
            </a:extLst>
          </p:cNvPr>
          <p:cNvSpPr/>
          <p:nvPr/>
        </p:nvSpPr>
        <p:spPr>
          <a:xfrm>
            <a:off x="4041648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9D8AB7C-360B-4B2C-8B84-52D748DA4570}"/>
              </a:ext>
            </a:extLst>
          </p:cNvPr>
          <p:cNvSpPr/>
          <p:nvPr/>
        </p:nvSpPr>
        <p:spPr>
          <a:xfrm>
            <a:off x="4425696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431EA79-F6D9-48E0-994B-C05CCAFEA6E4}"/>
              </a:ext>
            </a:extLst>
          </p:cNvPr>
          <p:cNvSpPr/>
          <p:nvPr/>
        </p:nvSpPr>
        <p:spPr>
          <a:xfrm>
            <a:off x="4809744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F2CBD15-AA07-43B4-A736-1C076D42A05D}"/>
              </a:ext>
            </a:extLst>
          </p:cNvPr>
          <p:cNvSpPr/>
          <p:nvPr/>
        </p:nvSpPr>
        <p:spPr>
          <a:xfrm>
            <a:off x="5193205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096881B-0077-43FC-AB6C-2D2B5E30C631}"/>
              </a:ext>
            </a:extLst>
          </p:cNvPr>
          <p:cNvSpPr/>
          <p:nvPr/>
        </p:nvSpPr>
        <p:spPr>
          <a:xfrm>
            <a:off x="5576717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195656F-0996-41C4-9433-22BDD66424BC}"/>
              </a:ext>
            </a:extLst>
          </p:cNvPr>
          <p:cNvSpPr/>
          <p:nvPr/>
        </p:nvSpPr>
        <p:spPr>
          <a:xfrm>
            <a:off x="5963107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3DD9751-A317-441B-97D3-5A4A3920FCE9}"/>
              </a:ext>
            </a:extLst>
          </p:cNvPr>
          <p:cNvSpPr/>
          <p:nvPr/>
        </p:nvSpPr>
        <p:spPr>
          <a:xfrm>
            <a:off x="6346092" y="234151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CF58631-CC88-45E9-971B-01AB5F4B0D4E}"/>
              </a:ext>
            </a:extLst>
          </p:cNvPr>
          <p:cNvSpPr/>
          <p:nvPr/>
        </p:nvSpPr>
        <p:spPr>
          <a:xfrm>
            <a:off x="2126172" y="2837194"/>
            <a:ext cx="393192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YE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C54FF3A-4209-43AD-800D-1269129FAB16}"/>
              </a:ext>
            </a:extLst>
          </p:cNvPr>
          <p:cNvSpPr/>
          <p:nvPr/>
        </p:nvSpPr>
        <p:spPr>
          <a:xfrm>
            <a:off x="2510220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8C3410D-356E-44F3-96CF-356D59BB8F45}"/>
              </a:ext>
            </a:extLst>
          </p:cNvPr>
          <p:cNvSpPr/>
          <p:nvPr/>
        </p:nvSpPr>
        <p:spPr>
          <a:xfrm>
            <a:off x="2894268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04EC3A3-730B-4514-8330-A07748121734}"/>
              </a:ext>
            </a:extLst>
          </p:cNvPr>
          <p:cNvSpPr/>
          <p:nvPr/>
        </p:nvSpPr>
        <p:spPr>
          <a:xfrm>
            <a:off x="3278316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EF17E4D-809E-47E8-AECE-C4D95FB3D8E1}"/>
              </a:ext>
            </a:extLst>
          </p:cNvPr>
          <p:cNvSpPr/>
          <p:nvPr/>
        </p:nvSpPr>
        <p:spPr>
          <a:xfrm>
            <a:off x="3662364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030C8A2-5F5F-4B7C-87AF-8D7CCDB4A016}"/>
              </a:ext>
            </a:extLst>
          </p:cNvPr>
          <p:cNvSpPr/>
          <p:nvPr/>
        </p:nvSpPr>
        <p:spPr>
          <a:xfrm>
            <a:off x="4046412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F654D1-9D32-4E5A-8B78-3D3C1B0E5951}"/>
              </a:ext>
            </a:extLst>
          </p:cNvPr>
          <p:cNvSpPr/>
          <p:nvPr/>
        </p:nvSpPr>
        <p:spPr>
          <a:xfrm>
            <a:off x="4430460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F32FBD-174C-4CAF-AAB7-E037BA582947}"/>
              </a:ext>
            </a:extLst>
          </p:cNvPr>
          <p:cNvSpPr/>
          <p:nvPr/>
        </p:nvSpPr>
        <p:spPr>
          <a:xfrm>
            <a:off x="4814508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7B91243-2F08-4FA5-B45F-9467F0C20909}"/>
              </a:ext>
            </a:extLst>
          </p:cNvPr>
          <p:cNvSpPr/>
          <p:nvPr/>
        </p:nvSpPr>
        <p:spPr>
          <a:xfrm>
            <a:off x="5196968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D4BD803-2849-4973-BE62-7D71FDCB596D}"/>
              </a:ext>
            </a:extLst>
          </p:cNvPr>
          <p:cNvSpPr/>
          <p:nvPr/>
        </p:nvSpPr>
        <p:spPr>
          <a:xfrm>
            <a:off x="5579428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15E35A-BB74-41C6-8A0F-217EF4F1FB5D}"/>
              </a:ext>
            </a:extLst>
          </p:cNvPr>
          <p:cNvSpPr/>
          <p:nvPr/>
        </p:nvSpPr>
        <p:spPr>
          <a:xfrm>
            <a:off x="5962482" y="283719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46E4537-0099-41F4-A3F6-981120705DD0}"/>
              </a:ext>
            </a:extLst>
          </p:cNvPr>
          <p:cNvSpPr/>
          <p:nvPr/>
        </p:nvSpPr>
        <p:spPr>
          <a:xfrm>
            <a:off x="2126172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905AC02-E6C3-45A1-948C-1E527247EA19}"/>
              </a:ext>
            </a:extLst>
          </p:cNvPr>
          <p:cNvSpPr/>
          <p:nvPr/>
        </p:nvSpPr>
        <p:spPr>
          <a:xfrm>
            <a:off x="2510220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B181464-4C40-4FB2-B6F0-BB18A45BEEF3}"/>
              </a:ext>
            </a:extLst>
          </p:cNvPr>
          <p:cNvSpPr/>
          <p:nvPr/>
        </p:nvSpPr>
        <p:spPr>
          <a:xfrm>
            <a:off x="2894268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CC9DDC-2D35-468A-8DDF-0785226B73AD}"/>
              </a:ext>
            </a:extLst>
          </p:cNvPr>
          <p:cNvSpPr/>
          <p:nvPr/>
        </p:nvSpPr>
        <p:spPr>
          <a:xfrm>
            <a:off x="3278316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43AD7C-7822-453C-9844-05B4A1C0BD6E}"/>
              </a:ext>
            </a:extLst>
          </p:cNvPr>
          <p:cNvSpPr/>
          <p:nvPr/>
        </p:nvSpPr>
        <p:spPr>
          <a:xfrm>
            <a:off x="3662364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FE25755-89F6-4E04-8415-7A8C18188FF0}"/>
              </a:ext>
            </a:extLst>
          </p:cNvPr>
          <p:cNvSpPr/>
          <p:nvPr/>
        </p:nvSpPr>
        <p:spPr>
          <a:xfrm>
            <a:off x="4046412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44A3511-8C02-48A9-BC23-37CAA08D68B3}"/>
              </a:ext>
            </a:extLst>
          </p:cNvPr>
          <p:cNvSpPr/>
          <p:nvPr/>
        </p:nvSpPr>
        <p:spPr>
          <a:xfrm>
            <a:off x="4430460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80CEE0A-4DDA-4D3B-BC6D-A936F16033FA}"/>
              </a:ext>
            </a:extLst>
          </p:cNvPr>
          <p:cNvSpPr/>
          <p:nvPr/>
        </p:nvSpPr>
        <p:spPr>
          <a:xfrm>
            <a:off x="4814508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9020438-5063-487A-9881-DD885F2EC341}"/>
              </a:ext>
            </a:extLst>
          </p:cNvPr>
          <p:cNvSpPr/>
          <p:nvPr/>
        </p:nvSpPr>
        <p:spPr>
          <a:xfrm>
            <a:off x="5196968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1E49D90-8DB8-4E48-93B8-6088F1A7C138}"/>
              </a:ext>
            </a:extLst>
          </p:cNvPr>
          <p:cNvSpPr/>
          <p:nvPr/>
        </p:nvSpPr>
        <p:spPr>
          <a:xfrm>
            <a:off x="5579428" y="333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040AADE-4F34-43D1-90B8-CDAF33801183}"/>
              </a:ext>
            </a:extLst>
          </p:cNvPr>
          <p:cNvSpPr/>
          <p:nvPr/>
        </p:nvSpPr>
        <p:spPr>
          <a:xfrm>
            <a:off x="2127760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ACDED78-70D6-4291-9C71-535B1C79893D}"/>
              </a:ext>
            </a:extLst>
          </p:cNvPr>
          <p:cNvSpPr/>
          <p:nvPr/>
        </p:nvSpPr>
        <p:spPr>
          <a:xfrm>
            <a:off x="2511808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9859977-4CE3-4F8D-815D-FBB261759298}"/>
              </a:ext>
            </a:extLst>
          </p:cNvPr>
          <p:cNvSpPr/>
          <p:nvPr/>
        </p:nvSpPr>
        <p:spPr>
          <a:xfrm>
            <a:off x="2895856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B7B0644-EE48-47DB-A54F-87AE1249F795}"/>
              </a:ext>
            </a:extLst>
          </p:cNvPr>
          <p:cNvSpPr/>
          <p:nvPr/>
        </p:nvSpPr>
        <p:spPr>
          <a:xfrm>
            <a:off x="3279904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883E25C-02FE-4AC2-A4D0-D0FC6F53EE28}"/>
              </a:ext>
            </a:extLst>
          </p:cNvPr>
          <p:cNvSpPr/>
          <p:nvPr/>
        </p:nvSpPr>
        <p:spPr>
          <a:xfrm>
            <a:off x="3663952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B76E92E-2E2C-41AF-85B0-D0D058495E24}"/>
              </a:ext>
            </a:extLst>
          </p:cNvPr>
          <p:cNvSpPr/>
          <p:nvPr/>
        </p:nvSpPr>
        <p:spPr>
          <a:xfrm>
            <a:off x="4048000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2D62280-8B56-4BB8-A8BD-3FAD8A89795E}"/>
              </a:ext>
            </a:extLst>
          </p:cNvPr>
          <p:cNvSpPr/>
          <p:nvPr/>
        </p:nvSpPr>
        <p:spPr>
          <a:xfrm>
            <a:off x="4432048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20EDAEB-33C2-4CD1-BD06-99D9660991B9}"/>
              </a:ext>
            </a:extLst>
          </p:cNvPr>
          <p:cNvSpPr/>
          <p:nvPr/>
        </p:nvSpPr>
        <p:spPr>
          <a:xfrm>
            <a:off x="4816096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E6D06B2-4F10-4551-861E-B22B1A5D8822}"/>
              </a:ext>
            </a:extLst>
          </p:cNvPr>
          <p:cNvSpPr/>
          <p:nvPr/>
        </p:nvSpPr>
        <p:spPr>
          <a:xfrm>
            <a:off x="5198556" y="3840263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30DD295-232F-4E96-91F5-C1217D8CEE9E}"/>
              </a:ext>
            </a:extLst>
          </p:cNvPr>
          <p:cNvSpPr/>
          <p:nvPr/>
        </p:nvSpPr>
        <p:spPr>
          <a:xfrm>
            <a:off x="2121408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1BB09D4-3F35-4C42-A53A-4C0ED1C512FA}"/>
              </a:ext>
            </a:extLst>
          </p:cNvPr>
          <p:cNvSpPr/>
          <p:nvPr/>
        </p:nvSpPr>
        <p:spPr>
          <a:xfrm>
            <a:off x="2505456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2E579B9-F1CE-4EF3-9EC3-F24BEA29828F}"/>
              </a:ext>
            </a:extLst>
          </p:cNvPr>
          <p:cNvSpPr/>
          <p:nvPr/>
        </p:nvSpPr>
        <p:spPr>
          <a:xfrm>
            <a:off x="2889504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D655F50-BD8B-4952-B91C-C2EC37487618}"/>
              </a:ext>
            </a:extLst>
          </p:cNvPr>
          <p:cNvSpPr/>
          <p:nvPr/>
        </p:nvSpPr>
        <p:spPr>
          <a:xfrm>
            <a:off x="3273552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EBF21E5-445C-4B00-918F-7BFA2EC65D04}"/>
              </a:ext>
            </a:extLst>
          </p:cNvPr>
          <p:cNvSpPr/>
          <p:nvPr/>
        </p:nvSpPr>
        <p:spPr>
          <a:xfrm>
            <a:off x="3657600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8A91AD-4F15-433A-A623-244D5D77D2B5}"/>
              </a:ext>
            </a:extLst>
          </p:cNvPr>
          <p:cNvSpPr/>
          <p:nvPr/>
        </p:nvSpPr>
        <p:spPr>
          <a:xfrm>
            <a:off x="4041648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9FA2FF-AD05-4494-AA3F-15031669D191}"/>
              </a:ext>
            </a:extLst>
          </p:cNvPr>
          <p:cNvSpPr/>
          <p:nvPr/>
        </p:nvSpPr>
        <p:spPr>
          <a:xfrm>
            <a:off x="4425696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5C683E0-936B-452B-A2A0-598127E8A818}"/>
              </a:ext>
            </a:extLst>
          </p:cNvPr>
          <p:cNvSpPr/>
          <p:nvPr/>
        </p:nvSpPr>
        <p:spPr>
          <a:xfrm>
            <a:off x="4809744" y="4339505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4BF540E-7BBB-491E-BC44-FC491E570485}"/>
              </a:ext>
            </a:extLst>
          </p:cNvPr>
          <p:cNvSpPr/>
          <p:nvPr/>
        </p:nvSpPr>
        <p:spPr>
          <a:xfrm>
            <a:off x="2121408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ACF21E5-3375-44AD-88F8-2C0DA835DBE5}"/>
              </a:ext>
            </a:extLst>
          </p:cNvPr>
          <p:cNvSpPr/>
          <p:nvPr/>
        </p:nvSpPr>
        <p:spPr>
          <a:xfrm>
            <a:off x="2505456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B45B4E7-6DBB-4361-9C19-67160C1FF269}"/>
              </a:ext>
            </a:extLst>
          </p:cNvPr>
          <p:cNvSpPr/>
          <p:nvPr/>
        </p:nvSpPr>
        <p:spPr>
          <a:xfrm>
            <a:off x="2889504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5228717-453E-4E03-9E77-8B5DD906DD0D}"/>
              </a:ext>
            </a:extLst>
          </p:cNvPr>
          <p:cNvSpPr/>
          <p:nvPr/>
        </p:nvSpPr>
        <p:spPr>
          <a:xfrm>
            <a:off x="3273552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0D0F95C-3927-4EAA-A9A7-7A115D9EA041}"/>
              </a:ext>
            </a:extLst>
          </p:cNvPr>
          <p:cNvSpPr/>
          <p:nvPr/>
        </p:nvSpPr>
        <p:spPr>
          <a:xfrm>
            <a:off x="3657600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DAA9D0-6925-4D72-B110-36FAC504E99E}"/>
              </a:ext>
            </a:extLst>
          </p:cNvPr>
          <p:cNvSpPr/>
          <p:nvPr/>
        </p:nvSpPr>
        <p:spPr>
          <a:xfrm>
            <a:off x="4041648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2661E0F-7023-4ED7-961F-4860E108BD14}"/>
              </a:ext>
            </a:extLst>
          </p:cNvPr>
          <p:cNvSpPr/>
          <p:nvPr/>
        </p:nvSpPr>
        <p:spPr>
          <a:xfrm>
            <a:off x="4425696" y="4841609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E7214E1-0CE1-4893-895C-128FADDB7204}"/>
              </a:ext>
            </a:extLst>
          </p:cNvPr>
          <p:cNvSpPr/>
          <p:nvPr/>
        </p:nvSpPr>
        <p:spPr>
          <a:xfrm>
            <a:off x="2121408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1351427-0870-42EB-964B-6EAB77AFE624}"/>
              </a:ext>
            </a:extLst>
          </p:cNvPr>
          <p:cNvSpPr/>
          <p:nvPr/>
        </p:nvSpPr>
        <p:spPr>
          <a:xfrm>
            <a:off x="2505456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3593E94-F0DE-41B2-834C-82D64EE341B8}"/>
              </a:ext>
            </a:extLst>
          </p:cNvPr>
          <p:cNvSpPr/>
          <p:nvPr/>
        </p:nvSpPr>
        <p:spPr>
          <a:xfrm>
            <a:off x="2889504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A04C6406-9384-41EE-8C8D-6359893692A2}"/>
              </a:ext>
            </a:extLst>
          </p:cNvPr>
          <p:cNvSpPr/>
          <p:nvPr/>
        </p:nvSpPr>
        <p:spPr>
          <a:xfrm>
            <a:off x="3273552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A2CD0CB-E8FC-4390-AF68-19AB3234A63E}"/>
              </a:ext>
            </a:extLst>
          </p:cNvPr>
          <p:cNvSpPr/>
          <p:nvPr/>
        </p:nvSpPr>
        <p:spPr>
          <a:xfrm>
            <a:off x="3657600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5E2E44E-4CB1-480F-825D-21BC762A232E}"/>
              </a:ext>
            </a:extLst>
          </p:cNvPr>
          <p:cNvSpPr/>
          <p:nvPr/>
        </p:nvSpPr>
        <p:spPr>
          <a:xfrm>
            <a:off x="4041648" y="534724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FDDF2E5-C37B-44F6-991E-2CF97DC0FC3D}"/>
              </a:ext>
            </a:extLst>
          </p:cNvPr>
          <p:cNvSpPr/>
          <p:nvPr/>
        </p:nvSpPr>
        <p:spPr>
          <a:xfrm>
            <a:off x="2121408" y="584295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1FD09ED-C0ED-44EE-A924-CF5BAB97821E}"/>
              </a:ext>
            </a:extLst>
          </p:cNvPr>
          <p:cNvSpPr/>
          <p:nvPr/>
        </p:nvSpPr>
        <p:spPr>
          <a:xfrm>
            <a:off x="2505456" y="584295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B8B3094-DFD7-4315-91BE-A25E5453BB18}"/>
              </a:ext>
            </a:extLst>
          </p:cNvPr>
          <p:cNvSpPr/>
          <p:nvPr/>
        </p:nvSpPr>
        <p:spPr>
          <a:xfrm>
            <a:off x="2889504" y="584295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B982EB7-ABD4-4803-89C9-2D4968BE84DF}"/>
              </a:ext>
            </a:extLst>
          </p:cNvPr>
          <p:cNvSpPr/>
          <p:nvPr/>
        </p:nvSpPr>
        <p:spPr>
          <a:xfrm>
            <a:off x="3273552" y="584295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404D209-26F7-4374-9909-C2F3B765E3EF}"/>
              </a:ext>
            </a:extLst>
          </p:cNvPr>
          <p:cNvSpPr/>
          <p:nvPr/>
        </p:nvSpPr>
        <p:spPr>
          <a:xfrm>
            <a:off x="3657600" y="5842954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…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8C071D6-BD00-43E2-9E8B-2598A50C17C5}"/>
              </a:ext>
            </a:extLst>
          </p:cNvPr>
          <p:cNvSpPr txBox="1"/>
          <p:nvPr/>
        </p:nvSpPr>
        <p:spPr>
          <a:xfrm>
            <a:off x="7860463" y="337014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315BADA-2606-4A82-BA1B-8AB6735A6866}"/>
              </a:ext>
            </a:extLst>
          </p:cNvPr>
          <p:cNvCxnSpPr>
            <a:cxnSpLocks/>
          </p:cNvCxnSpPr>
          <p:nvPr/>
        </p:nvCxnSpPr>
        <p:spPr>
          <a:xfrm>
            <a:off x="2087563" y="5786910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BE1E9FC-738E-4B86-ABE5-0BCE8AC5B433}"/>
              </a:ext>
            </a:extLst>
          </p:cNvPr>
          <p:cNvCxnSpPr>
            <a:cxnSpLocks/>
          </p:cNvCxnSpPr>
          <p:nvPr/>
        </p:nvCxnSpPr>
        <p:spPr>
          <a:xfrm>
            <a:off x="2087563" y="5283672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18C357B-0681-419D-BC6B-806A1E3CD45E}"/>
              </a:ext>
            </a:extLst>
          </p:cNvPr>
          <p:cNvCxnSpPr>
            <a:cxnSpLocks/>
          </p:cNvCxnSpPr>
          <p:nvPr/>
        </p:nvCxnSpPr>
        <p:spPr>
          <a:xfrm>
            <a:off x="2087563" y="4777789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41EF6F5-CBC7-47B4-ABD9-8483522CC620}"/>
              </a:ext>
            </a:extLst>
          </p:cNvPr>
          <p:cNvCxnSpPr>
            <a:cxnSpLocks/>
          </p:cNvCxnSpPr>
          <p:nvPr/>
        </p:nvCxnSpPr>
        <p:spPr>
          <a:xfrm>
            <a:off x="2087563" y="4276139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D5DB3C7-0C81-4AC6-A064-301B235F02DD}"/>
              </a:ext>
            </a:extLst>
          </p:cNvPr>
          <p:cNvCxnSpPr>
            <a:cxnSpLocks/>
          </p:cNvCxnSpPr>
          <p:nvPr/>
        </p:nvCxnSpPr>
        <p:spPr>
          <a:xfrm>
            <a:off x="2087563" y="3780311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EB56C45-F05E-463D-A034-98A2FAA85563}"/>
              </a:ext>
            </a:extLst>
          </p:cNvPr>
          <p:cNvCxnSpPr>
            <a:cxnSpLocks/>
          </p:cNvCxnSpPr>
          <p:nvPr/>
        </p:nvCxnSpPr>
        <p:spPr>
          <a:xfrm>
            <a:off x="2087563" y="3280244"/>
            <a:ext cx="8390328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1A7644B-CCEF-402D-A1AB-40D16EA4A2CD}"/>
              </a:ext>
            </a:extLst>
          </p:cNvPr>
          <p:cNvCxnSpPr>
            <a:cxnSpLocks/>
          </p:cNvCxnSpPr>
          <p:nvPr/>
        </p:nvCxnSpPr>
        <p:spPr>
          <a:xfrm>
            <a:off x="2087563" y="2777539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8FF331C-0732-4443-BBEE-31BBCDEB9408}"/>
              </a:ext>
            </a:extLst>
          </p:cNvPr>
          <p:cNvCxnSpPr>
            <a:cxnSpLocks/>
          </p:cNvCxnSpPr>
          <p:nvPr/>
        </p:nvCxnSpPr>
        <p:spPr>
          <a:xfrm>
            <a:off x="2087563" y="2282243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1244614-E29D-4DBD-8696-0582E1C9997B}"/>
              </a:ext>
            </a:extLst>
          </p:cNvPr>
          <p:cNvCxnSpPr>
            <a:cxnSpLocks/>
          </p:cNvCxnSpPr>
          <p:nvPr/>
        </p:nvCxnSpPr>
        <p:spPr>
          <a:xfrm>
            <a:off x="2087563" y="1787469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A8B31DE-2D41-4797-A00E-8CFFA32620E2}"/>
              </a:ext>
            </a:extLst>
          </p:cNvPr>
          <p:cNvCxnSpPr>
            <a:cxnSpLocks/>
          </p:cNvCxnSpPr>
          <p:nvPr/>
        </p:nvCxnSpPr>
        <p:spPr>
          <a:xfrm>
            <a:off x="2087563" y="1291644"/>
            <a:ext cx="8468116" cy="0"/>
          </a:xfrm>
          <a:prstGeom prst="line">
            <a:avLst/>
          </a:prstGeom>
          <a:noFill/>
          <a:ln w="28575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7D7A048-EB9D-4C1B-A588-6142F6A148A4}"/>
              </a:ext>
            </a:extLst>
          </p:cNvPr>
          <p:cNvCxnSpPr>
            <a:cxnSpLocks/>
          </p:cNvCxnSpPr>
          <p:nvPr/>
        </p:nvCxnSpPr>
        <p:spPr>
          <a:xfrm flipV="1">
            <a:off x="8223100" y="796747"/>
            <a:ext cx="0" cy="5486578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6AAC700-92F2-4687-8B35-507235EE9E77}"/>
              </a:ext>
            </a:extLst>
          </p:cNvPr>
          <p:cNvCxnSpPr>
            <a:cxnSpLocks/>
          </p:cNvCxnSpPr>
          <p:nvPr/>
        </p:nvCxnSpPr>
        <p:spPr>
          <a:xfrm flipV="1">
            <a:off x="8497420" y="792532"/>
            <a:ext cx="0" cy="5490793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E55EDBA-ED8B-4DA5-876A-62DF6D754C13}"/>
              </a:ext>
            </a:extLst>
          </p:cNvPr>
          <p:cNvCxnSpPr>
            <a:cxnSpLocks/>
          </p:cNvCxnSpPr>
          <p:nvPr/>
        </p:nvCxnSpPr>
        <p:spPr>
          <a:xfrm flipV="1">
            <a:off x="8763800" y="792532"/>
            <a:ext cx="0" cy="5490793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79BF54E-4746-4388-B79E-297A439385B3}"/>
              </a:ext>
            </a:extLst>
          </p:cNvPr>
          <p:cNvCxnSpPr>
            <a:cxnSpLocks/>
          </p:cNvCxnSpPr>
          <p:nvPr/>
        </p:nvCxnSpPr>
        <p:spPr>
          <a:xfrm flipV="1">
            <a:off x="9032724" y="792532"/>
            <a:ext cx="0" cy="5490793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09CC68AF-A8E8-403F-BDAE-C8CD463AA8AB}"/>
              </a:ext>
            </a:extLst>
          </p:cNvPr>
          <p:cNvSpPr txBox="1"/>
          <p:nvPr/>
        </p:nvSpPr>
        <p:spPr>
          <a:xfrm>
            <a:off x="7861799" y="287440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E493B16-B929-4F2B-BA4F-0D723E0C3759}"/>
              </a:ext>
            </a:extLst>
          </p:cNvPr>
          <p:cNvSpPr txBox="1"/>
          <p:nvPr/>
        </p:nvSpPr>
        <p:spPr>
          <a:xfrm>
            <a:off x="7863388" y="2376468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6DE4560-4D78-457D-B7EB-8DCC133B27DA}"/>
              </a:ext>
            </a:extLst>
          </p:cNvPr>
          <p:cNvSpPr txBox="1"/>
          <p:nvPr/>
        </p:nvSpPr>
        <p:spPr>
          <a:xfrm>
            <a:off x="7861828" y="1888499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D2752A7-EC3D-4DD1-B850-A4666A898A15}"/>
              </a:ext>
            </a:extLst>
          </p:cNvPr>
          <p:cNvSpPr txBox="1"/>
          <p:nvPr/>
        </p:nvSpPr>
        <p:spPr>
          <a:xfrm>
            <a:off x="7870001" y="1387977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0ED6223-49F8-4055-BA6E-29D562878643}"/>
              </a:ext>
            </a:extLst>
          </p:cNvPr>
          <p:cNvCxnSpPr>
            <a:cxnSpLocks/>
          </p:cNvCxnSpPr>
          <p:nvPr/>
        </p:nvCxnSpPr>
        <p:spPr>
          <a:xfrm flipV="1">
            <a:off x="9628489" y="784070"/>
            <a:ext cx="0" cy="5499255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7CF7B89-3B79-4710-8323-3F3AF6511D02}"/>
              </a:ext>
            </a:extLst>
          </p:cNvPr>
          <p:cNvCxnSpPr>
            <a:cxnSpLocks/>
            <a:stCxn id="161" idx="2"/>
          </p:cNvCxnSpPr>
          <p:nvPr/>
        </p:nvCxnSpPr>
        <p:spPr>
          <a:xfrm flipV="1">
            <a:off x="9926157" y="784070"/>
            <a:ext cx="10516" cy="5515130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FE45D37D-6C88-4FA1-869D-47587192DD2B}"/>
              </a:ext>
            </a:extLst>
          </p:cNvPr>
          <p:cNvCxnSpPr>
            <a:cxnSpLocks/>
          </p:cNvCxnSpPr>
          <p:nvPr/>
        </p:nvCxnSpPr>
        <p:spPr>
          <a:xfrm flipV="1">
            <a:off x="10236925" y="784069"/>
            <a:ext cx="0" cy="5499256"/>
          </a:xfrm>
          <a:prstGeom prst="line">
            <a:avLst/>
          </a:prstGeom>
          <a:noFill/>
          <a:ln w="635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3A176C6-3E11-4D16-B51F-E071AFA329FB}"/>
              </a:ext>
            </a:extLst>
          </p:cNvPr>
          <p:cNvSpPr txBox="1"/>
          <p:nvPr/>
        </p:nvSpPr>
        <p:spPr>
          <a:xfrm>
            <a:off x="9261864" y="4873153"/>
            <a:ext cx="1384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D0 D1 D2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EEAC6CC-EAA8-4D64-AC98-A05A68742CB7}"/>
              </a:ext>
            </a:extLst>
          </p:cNvPr>
          <p:cNvSpPr txBox="1"/>
          <p:nvPr/>
        </p:nvSpPr>
        <p:spPr>
          <a:xfrm>
            <a:off x="9261863" y="4375734"/>
            <a:ext cx="1384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D0 D1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B65023E0-3D05-4124-B46C-F548AA64F59C}"/>
              </a:ext>
            </a:extLst>
          </p:cNvPr>
          <p:cNvSpPr txBox="1"/>
          <p:nvPr/>
        </p:nvSpPr>
        <p:spPr>
          <a:xfrm>
            <a:off x="9261686" y="3880697"/>
            <a:ext cx="481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D0 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CD16F91-C96A-46BD-BAD9-ECB5DEFF7E36}"/>
              </a:ext>
            </a:extLst>
          </p:cNvPr>
          <p:cNvSpPr txBox="1"/>
          <p:nvPr/>
        </p:nvSpPr>
        <p:spPr>
          <a:xfrm>
            <a:off x="7860463" y="3878256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4613646-7C6D-4B13-B6EA-A78557DCB6AD}"/>
              </a:ext>
            </a:extLst>
          </p:cNvPr>
          <p:cNvSpPr txBox="1"/>
          <p:nvPr/>
        </p:nvSpPr>
        <p:spPr>
          <a:xfrm>
            <a:off x="7855698" y="4376481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937699A-49BD-4C5D-A4E3-18A578DAF09F}"/>
              </a:ext>
            </a:extLst>
          </p:cNvPr>
          <p:cNvSpPr txBox="1"/>
          <p:nvPr/>
        </p:nvSpPr>
        <p:spPr>
          <a:xfrm>
            <a:off x="7855877" y="4876286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65F210DD-38C0-424C-B76D-A988C07872CA}"/>
              </a:ext>
            </a:extLst>
          </p:cNvPr>
          <p:cNvSpPr txBox="1"/>
          <p:nvPr/>
        </p:nvSpPr>
        <p:spPr>
          <a:xfrm>
            <a:off x="7850686" y="5391739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0B1603A-0AF9-4252-9CDA-234D0E2F6AAA}"/>
              </a:ext>
            </a:extLst>
          </p:cNvPr>
          <p:cNvSpPr/>
          <p:nvPr/>
        </p:nvSpPr>
        <p:spPr>
          <a:xfrm>
            <a:off x="9322818" y="5293688"/>
            <a:ext cx="1215007" cy="506942"/>
          </a:xfrm>
          <a:prstGeom prst="rect">
            <a:avLst/>
          </a:prstGeom>
          <a:solidFill>
            <a:srgbClr val="FF0000">
              <a:alpha val="50000"/>
            </a:srgbClr>
          </a:solidFill>
          <a:ln w="15875" cap="flat" cmpd="sng" algn="in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93D1C40-9F08-4E3A-B444-FE5EC2F7BB92}"/>
              </a:ext>
            </a:extLst>
          </p:cNvPr>
          <p:cNvSpPr txBox="1"/>
          <p:nvPr/>
        </p:nvSpPr>
        <p:spPr>
          <a:xfrm>
            <a:off x="9261865" y="5390987"/>
            <a:ext cx="1361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D0 D1 D2 D3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6C6CA62-0F8F-4AFE-BC6E-F7FA67B88A41}"/>
              </a:ext>
            </a:extLst>
          </p:cNvPr>
          <p:cNvSpPr txBox="1"/>
          <p:nvPr/>
        </p:nvSpPr>
        <p:spPr>
          <a:xfrm>
            <a:off x="9604729" y="5572708"/>
            <a:ext cx="650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4A845E">
                    <a:lumMod val="20000"/>
                    <a:lumOff val="80000"/>
                  </a:srgbClr>
                </a:solidFill>
                <a:latin typeface="Franklin Gothic Book" panose="020B0503020102020204"/>
              </a:rPr>
              <a:t>Display</a:t>
            </a:r>
            <a:endParaRPr lang="en-US" sz="1600" dirty="0">
              <a:solidFill>
                <a:srgbClr val="4A845E">
                  <a:lumMod val="20000"/>
                  <a:lumOff val="80000"/>
                </a:srgbClr>
              </a:solidFill>
              <a:latin typeface="Franklin Gothic Book" panose="020B0503020102020204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6075B9F9-98B5-4638-ACE6-292691887060}"/>
              </a:ext>
            </a:extLst>
          </p:cNvPr>
          <p:cNvSpPr/>
          <p:nvPr/>
        </p:nvSpPr>
        <p:spPr>
          <a:xfrm>
            <a:off x="2066965" y="531549"/>
            <a:ext cx="5879896" cy="295285"/>
          </a:xfrm>
          <a:prstGeom prst="rect">
            <a:avLst/>
          </a:prstGeom>
          <a:solidFill>
            <a:srgbClr val="9A5D78"/>
          </a:solidFill>
          <a:ln w="34925" cap="flat" cmpd="sng" algn="in">
            <a:solidFill>
              <a:srgbClr val="9A5D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A5D78">
                    <a:lumMod val="20000"/>
                    <a:lumOff val="8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Stream</a:t>
            </a:r>
          </a:p>
        </p:txBody>
      </p:sp>
      <p:sp>
        <p:nvSpPr>
          <p:cNvPr id="307" name="Arrow: Left 306">
            <a:extLst>
              <a:ext uri="{FF2B5EF4-FFF2-40B4-BE49-F238E27FC236}">
                <a16:creationId xmlns:a16="http://schemas.microsoft.com/office/drawing/2014/main" id="{4D12B40D-F364-4726-9232-7FB5150261A5}"/>
              </a:ext>
            </a:extLst>
          </p:cNvPr>
          <p:cNvSpPr/>
          <p:nvPr/>
        </p:nvSpPr>
        <p:spPr>
          <a:xfrm>
            <a:off x="2360915" y="571500"/>
            <a:ext cx="272726" cy="219152"/>
          </a:xfrm>
          <a:prstGeom prst="leftArrow">
            <a:avLst>
              <a:gd name="adj1" fmla="val 50000"/>
              <a:gd name="adj2" fmla="val 69228"/>
            </a:avLst>
          </a:prstGeom>
          <a:solidFill>
            <a:srgbClr val="9A5D78">
              <a:lumMod val="60000"/>
              <a:lumOff val="40000"/>
            </a:srgbClr>
          </a:solidFill>
          <a:ln w="19050" cap="flat" cmpd="sng" algn="in">
            <a:solidFill>
              <a:srgbClr val="9A5D7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E8DC844-D2A3-406C-BC4D-C216156A75CE}"/>
              </a:ext>
            </a:extLst>
          </p:cNvPr>
          <p:cNvSpPr/>
          <p:nvPr/>
        </p:nvSpPr>
        <p:spPr>
          <a:xfrm>
            <a:off x="7918519" y="534948"/>
            <a:ext cx="1417449" cy="295237"/>
          </a:xfrm>
          <a:prstGeom prst="rect">
            <a:avLst/>
          </a:prstGeom>
          <a:solidFill>
            <a:srgbClr val="9A5D78"/>
          </a:solidFill>
          <a:ln w="34925" cap="flat" cmpd="sng" algn="in">
            <a:solidFill>
              <a:srgbClr val="9A5D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A5D78">
                    <a:lumMod val="20000"/>
                    <a:lumOff val="8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PDP State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3F3A4CF-8F89-4F5E-AF05-05C9AD589CAB}"/>
              </a:ext>
            </a:extLst>
          </p:cNvPr>
          <p:cNvSpPr/>
          <p:nvPr/>
        </p:nvSpPr>
        <p:spPr>
          <a:xfrm>
            <a:off x="9306628" y="534929"/>
            <a:ext cx="1244374" cy="295264"/>
          </a:xfrm>
          <a:prstGeom prst="rect">
            <a:avLst/>
          </a:prstGeom>
          <a:solidFill>
            <a:srgbClr val="9A5D78"/>
          </a:solidFill>
          <a:ln w="34925" cap="flat" cmpd="sng" algn="in">
            <a:solidFill>
              <a:srgbClr val="9A5D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A5D78">
                    <a:lumMod val="20000"/>
                    <a:lumOff val="8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Buffer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DE1A8C2-F205-45F9-9046-468947D74BF7}"/>
              </a:ext>
            </a:extLst>
          </p:cNvPr>
          <p:cNvSpPr/>
          <p:nvPr/>
        </p:nvSpPr>
        <p:spPr>
          <a:xfrm>
            <a:off x="8761685" y="5800630"/>
            <a:ext cx="266376" cy="482696"/>
          </a:xfrm>
          <a:prstGeom prst="rect">
            <a:avLst/>
          </a:prstGeom>
          <a:solidFill>
            <a:srgbClr val="FF0000">
              <a:alpha val="50000"/>
            </a:srgbClr>
          </a:solidFill>
          <a:ln w="15875" cap="flat" cmpd="sng" algn="in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600B341-F6C3-4F3F-B209-DE1282FA5A9E}"/>
              </a:ext>
            </a:extLst>
          </p:cNvPr>
          <p:cNvSpPr txBox="1"/>
          <p:nvPr/>
        </p:nvSpPr>
        <p:spPr>
          <a:xfrm>
            <a:off x="8720244" y="606546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>
                <a:solidFill>
                  <a:srgbClr val="4A845E">
                    <a:lumMod val="20000"/>
                    <a:lumOff val="80000"/>
                  </a:srgbClr>
                </a:solidFill>
                <a:latin typeface="Franklin Gothic Book" panose="020B0503020102020204"/>
              </a:rPr>
              <a:t>+n</a:t>
            </a:r>
            <a:endParaRPr lang="en-US" sz="1200" dirty="0">
              <a:solidFill>
                <a:srgbClr val="4A845E">
                  <a:lumMod val="20000"/>
                  <a:lumOff val="80000"/>
                </a:srgbClr>
              </a:solidFill>
              <a:latin typeface="Franklin Gothic Book" panose="020B0503020102020204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9BE0ED0-5F07-4A09-8C2E-DCCF2CB38FE4}"/>
              </a:ext>
            </a:extLst>
          </p:cNvPr>
          <p:cNvSpPr txBox="1"/>
          <p:nvPr/>
        </p:nvSpPr>
        <p:spPr>
          <a:xfrm>
            <a:off x="7858262" y="587363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C00000"/>
                </a:solidFill>
                <a:latin typeface="Franklin Gothic Book" panose="020B0503020102020204"/>
              </a:rPr>
              <a:t>DR</a:t>
            </a:r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 XS XE YS YE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BC4B2C1-F86C-4E94-B5A4-EAA5AA03287C}"/>
              </a:ext>
            </a:extLst>
          </p:cNvPr>
          <p:cNvSpPr txBox="1"/>
          <p:nvPr/>
        </p:nvSpPr>
        <p:spPr>
          <a:xfrm>
            <a:off x="9261687" y="5873531"/>
            <a:ext cx="481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Franklin Gothic Book" panose="020B0503020102020204"/>
              </a:rPr>
              <a:t>D4 </a:t>
            </a:r>
          </a:p>
        </p:txBody>
      </p:sp>
      <p:sp>
        <p:nvSpPr>
          <p:cNvPr id="314" name="Arrow: Left 313">
            <a:extLst>
              <a:ext uri="{FF2B5EF4-FFF2-40B4-BE49-F238E27FC236}">
                <a16:creationId xmlns:a16="http://schemas.microsoft.com/office/drawing/2014/main" id="{595A5A6A-CD75-4738-9292-8AD41134A645}"/>
              </a:ext>
            </a:extLst>
          </p:cNvPr>
          <p:cNvSpPr/>
          <p:nvPr/>
        </p:nvSpPr>
        <p:spPr>
          <a:xfrm rot="16200000">
            <a:off x="-778213" y="3424121"/>
            <a:ext cx="5247634" cy="219152"/>
          </a:xfrm>
          <a:prstGeom prst="leftArrow">
            <a:avLst>
              <a:gd name="adj1" fmla="val 50000"/>
              <a:gd name="adj2" fmla="val 69228"/>
            </a:avLst>
          </a:prstGeom>
          <a:solidFill>
            <a:srgbClr val="9A5D78">
              <a:lumMod val="60000"/>
              <a:lumOff val="40000"/>
            </a:srgbClr>
          </a:solidFill>
          <a:ln w="19050" cap="flat" cmpd="sng" algn="in">
            <a:solidFill>
              <a:srgbClr val="9A5D7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F915619-5B1E-4DD7-B6FE-77A92CDCA67F}"/>
              </a:ext>
            </a:extLst>
          </p:cNvPr>
          <p:cNvSpPr txBox="1"/>
          <p:nvPr/>
        </p:nvSpPr>
        <p:spPr>
          <a:xfrm>
            <a:off x="1571784" y="60210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Franklin Gothic Book" panose="020B0503020102020204"/>
              </a:rPr>
              <a:t>Time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9F74F6-9C00-4598-83F9-FAFCCCA202DB}"/>
              </a:ext>
            </a:extLst>
          </p:cNvPr>
          <p:cNvSpPr/>
          <p:nvPr/>
        </p:nvSpPr>
        <p:spPr>
          <a:xfrm>
            <a:off x="2889120" y="2340821"/>
            <a:ext cx="393192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in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6804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169</Words>
  <Application>Microsoft Office PowerPoint</Application>
  <PresentationFormat>Widescreen</PresentationFormat>
  <Paragraphs>179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12</cp:revision>
  <dcterms:created xsi:type="dcterms:W3CDTF">2020-12-02T01:11:10Z</dcterms:created>
  <dcterms:modified xsi:type="dcterms:W3CDTF">2020-12-02T02:08:40Z</dcterms:modified>
</cp:coreProperties>
</file>