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6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1357-B498-4766-8ABF-2E1186EED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89521-6592-486F-888D-6403DE88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0FE39-B179-4814-B275-BAA888FFC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ED70-AFE6-4E8C-B907-3BB8FC0F579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1AC56-C1F4-40BF-8B45-8D0DCDB4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10D4F-AB47-4F24-A939-9B1BC533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3BB-35CA-4F6B-97E4-853F2A07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8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AD7D-0F27-456B-AE41-49A131D2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08433-12EF-42A1-8263-AE9DDD9A5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B4E14-052A-451F-AA9A-908FE19C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ED70-AFE6-4E8C-B907-3BB8FC0F579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9A51-7124-41F0-8BC2-206AC2F94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40B18-07DE-4723-A921-C9544C9E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3BB-35CA-4F6B-97E4-853F2A07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8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41DB6-1967-4B58-9FFF-97E41FDF7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C189D-9D7E-4F81-9C6D-611B9AEB1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BF7FB-7CE6-4C29-A42F-B51CF105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ED70-AFE6-4E8C-B907-3BB8FC0F579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9D095-44F5-4652-802C-4D28FD68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6538C-6792-4376-BF59-C1FB6AC3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3BB-35CA-4F6B-97E4-853F2A07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1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0360-51AF-40AC-B15F-47A8F772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E8D2-6138-4CFB-AA8E-95DAD0BE2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D19D1-720E-4A81-823A-879E09F7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ED70-AFE6-4E8C-B907-3BB8FC0F579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6FE5A-659D-46EB-AE75-0DE7DB0E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3B7B3-068F-4E76-9B79-526DD5D0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3BB-35CA-4F6B-97E4-853F2A07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4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A5AE-ECC7-4E33-81AA-C144403E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0D050-9BCB-4F7D-9257-B9DB7A3C6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8178A-C191-466B-B40C-CACC7798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ED70-AFE6-4E8C-B907-3BB8FC0F579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80946-8986-4749-9421-E46DF104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B4352-65C2-48FE-94F2-849AC70E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3BB-35CA-4F6B-97E4-853F2A07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9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A7623-BF31-421C-8E33-A7825D27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84C21-E64C-4A0F-9FCA-F1FEF0B92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4F62F-1254-42DB-880E-14EB96F7E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A76D7-9389-431A-B187-7CB8F8D2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ED70-AFE6-4E8C-B907-3BB8FC0F579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32B8A-0837-4ED3-9FF4-F09AD7D3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29655-35F8-45BE-9C99-F02D078F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3BB-35CA-4F6B-97E4-853F2A07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4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748E-D59E-48EF-B660-F3D666C7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15E5C-91BD-410C-96BA-36A977ECD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9D92E-716A-408D-8B84-B22737C58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07111-C013-4D81-98D7-3B356F54B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99139-55A0-4073-B31D-9C5F0FEEE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552CB-6635-4EEE-ADE2-24BAE9D8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ED70-AFE6-4E8C-B907-3BB8FC0F579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1E19D-8C05-4A5B-85CB-F996CD22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B1459-13AD-4D32-A821-9630F0A3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3BB-35CA-4F6B-97E4-853F2A07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5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6523-02F6-4BB6-916A-CD371C07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FDDEE-4078-4732-9778-E62B98A76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ED70-AFE6-4E8C-B907-3BB8FC0F579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869FD-5469-4C5E-8A18-D16F67D9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62019-E814-4500-B7F5-FE9E943D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3BB-35CA-4F6B-97E4-853F2A07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6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4057-589B-43EE-BB3C-EA503A84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ED70-AFE6-4E8C-B907-3BB8FC0F579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3F69F1-9B22-4278-81E4-E21BE8F8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60B83-781A-4890-87DF-17D9204D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3BB-35CA-4F6B-97E4-853F2A07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7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3993-BC24-4345-AD93-5C5546427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F52D4-57C7-413B-9911-CF4714BDC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398A2-248A-4B57-94C6-C0F4F002D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29975-2AAC-44F1-9E59-2D57939E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ED70-AFE6-4E8C-B907-3BB8FC0F579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7DE5E-CC62-41CE-9D98-F655CE07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AA2EE-6EA4-4745-93EF-01166F35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3BB-35CA-4F6B-97E4-853F2A07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8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A665-FB39-4471-966C-2F9182187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D589A-3C7D-4E2D-B7FA-1FD5834BB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2E810-1DFC-480C-B140-B889DD110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CFA1C-6863-408E-838E-03CDC761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ED70-AFE6-4E8C-B907-3BB8FC0F579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713C4-D5E5-48F6-967D-1D8E0E6E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D6C3F-4474-4881-8260-36857237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3BB-35CA-4F6B-97E4-853F2A07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1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3D07C-104E-4250-8263-6B9BE22C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0882E-260D-4404-90AF-B416707AF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1E22-CA54-4624-9765-0D98DE99F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ED70-AFE6-4E8C-B907-3BB8FC0F579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8D219-0D12-4DE9-8D1D-41433C603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46553-292E-4FD1-B90C-41499E20B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33BB-35CA-4F6B-97E4-853F2A07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5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C3F95B-AE83-4752-BCDB-F97AFCD9EB29}"/>
              </a:ext>
            </a:extLst>
          </p:cNvPr>
          <p:cNvSpPr/>
          <p:nvPr/>
        </p:nvSpPr>
        <p:spPr>
          <a:xfrm>
            <a:off x="6431765" y="2162434"/>
            <a:ext cx="1686697" cy="37132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CSE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CB43B9-B1A4-45D5-8230-D8818B083F47}"/>
              </a:ext>
            </a:extLst>
          </p:cNvPr>
          <p:cNvSpPr/>
          <p:nvPr/>
        </p:nvSpPr>
        <p:spPr>
          <a:xfrm>
            <a:off x="10036919" y="3231293"/>
            <a:ext cx="1686697" cy="15754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C7A8F5-2933-41E2-AAC5-10899937DFD2}"/>
              </a:ext>
            </a:extLst>
          </p:cNvPr>
          <p:cNvSpPr/>
          <p:nvPr/>
        </p:nvSpPr>
        <p:spPr>
          <a:xfrm>
            <a:off x="535460" y="2162434"/>
            <a:ext cx="3975313" cy="3713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Scene Generator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B2007AF-29CA-4864-A453-ED0A1BDEED81}"/>
              </a:ext>
            </a:extLst>
          </p:cNvPr>
          <p:cNvSpPr/>
          <p:nvPr/>
        </p:nvSpPr>
        <p:spPr>
          <a:xfrm>
            <a:off x="1655428" y="2743538"/>
            <a:ext cx="1735375" cy="142619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CSE Operation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204CE0E-E9A1-4231-85E7-121E805C9FF5}"/>
              </a:ext>
            </a:extLst>
          </p:cNvPr>
          <p:cNvSpPr/>
          <p:nvPr/>
        </p:nvSpPr>
        <p:spPr>
          <a:xfrm>
            <a:off x="4693548" y="2306171"/>
            <a:ext cx="1557983" cy="142095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API Communication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1EC8A8CD-D659-482F-A8B1-B0118C9ACF31}"/>
              </a:ext>
            </a:extLst>
          </p:cNvPr>
          <p:cNvSpPr/>
          <p:nvPr/>
        </p:nvSpPr>
        <p:spPr>
          <a:xfrm>
            <a:off x="1655427" y="4309587"/>
            <a:ext cx="1735376" cy="142619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Scene Generation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2DED7C6-6A9E-44FB-9BEE-C9809581C5D2}"/>
              </a:ext>
            </a:extLst>
          </p:cNvPr>
          <p:cNvSpPr/>
          <p:nvPr/>
        </p:nvSpPr>
        <p:spPr>
          <a:xfrm>
            <a:off x="4693548" y="4019036"/>
            <a:ext cx="1557981" cy="803859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Scene Data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7409CDF-4294-4BF2-963B-3DC983764ABC}"/>
              </a:ext>
            </a:extLst>
          </p:cNvPr>
          <p:cNvSpPr/>
          <p:nvPr/>
        </p:nvSpPr>
        <p:spPr>
          <a:xfrm>
            <a:off x="4693548" y="4880212"/>
            <a:ext cx="1557981" cy="803859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Scene Data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4789C60-C615-4FED-951C-A577CA02124F}"/>
              </a:ext>
            </a:extLst>
          </p:cNvPr>
          <p:cNvSpPr/>
          <p:nvPr/>
        </p:nvSpPr>
        <p:spPr>
          <a:xfrm>
            <a:off x="8298696" y="3308559"/>
            <a:ext cx="1557983" cy="1420954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9E2371-874D-4454-AF7C-BCF7F4E225C5}"/>
              </a:ext>
            </a:extLst>
          </p:cNvPr>
          <p:cNvSpPr/>
          <p:nvPr/>
        </p:nvSpPr>
        <p:spPr>
          <a:xfrm>
            <a:off x="6448280" y="4197348"/>
            <a:ext cx="846169" cy="4472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LPC FMC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CED334-92B1-4592-B4BD-9E5FB5CC4337}"/>
              </a:ext>
            </a:extLst>
          </p:cNvPr>
          <p:cNvSpPr/>
          <p:nvPr/>
        </p:nvSpPr>
        <p:spPr>
          <a:xfrm>
            <a:off x="6448280" y="5058524"/>
            <a:ext cx="846169" cy="4472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LPC FMC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EA590F-9840-4134-9C5B-A20E4B482555}"/>
              </a:ext>
            </a:extLst>
          </p:cNvPr>
          <p:cNvSpPr txBox="1"/>
          <p:nvPr/>
        </p:nvSpPr>
        <p:spPr>
          <a:xfrm>
            <a:off x="8629650" y="5841930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DVI|HDMI|DP|ARNIC 818</a:t>
            </a:r>
          </a:p>
          <a:p>
            <a:r>
              <a:rPr lang="en-US" dirty="0"/>
              <a:t>Fiber (in development)</a:t>
            </a:r>
          </a:p>
        </p:txBody>
      </p:sp>
      <p:sp>
        <p:nvSpPr>
          <p:cNvPr id="39" name="Double Brace 38">
            <a:extLst>
              <a:ext uri="{FF2B5EF4-FFF2-40B4-BE49-F238E27FC236}">
                <a16:creationId xmlns:a16="http://schemas.microsoft.com/office/drawing/2014/main" id="{7D656312-7EE9-42BF-B127-2BADF8A93EC8}"/>
              </a:ext>
            </a:extLst>
          </p:cNvPr>
          <p:cNvSpPr/>
          <p:nvPr/>
        </p:nvSpPr>
        <p:spPr>
          <a:xfrm>
            <a:off x="8496300" y="5684071"/>
            <a:ext cx="2857500" cy="862780"/>
          </a:xfrm>
          <a:prstGeom prst="brace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69AF9C-5BFB-4EF0-85A5-F1AD1024B7B3}"/>
              </a:ext>
            </a:extLst>
          </p:cNvPr>
          <p:cNvCxnSpPr/>
          <p:nvPr/>
        </p:nvCxnSpPr>
        <p:spPr>
          <a:xfrm>
            <a:off x="7200900" y="5391150"/>
            <a:ext cx="1162050" cy="654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2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Connection</dc:title>
  <dc:creator>Noraa Landwehr</dc:creator>
  <cp:lastModifiedBy>Noraa Landwehr</cp:lastModifiedBy>
  <cp:revision>2</cp:revision>
  <dcterms:created xsi:type="dcterms:W3CDTF">2020-10-14T00:49:10Z</dcterms:created>
  <dcterms:modified xsi:type="dcterms:W3CDTF">2020-10-14T01:20:52Z</dcterms:modified>
</cp:coreProperties>
</file>