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357-B498-4766-8ABF-2E1186EED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9521-6592-486F-888D-6403DE88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FE39-B179-4814-B275-BAA888F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AC56-C1F4-40BF-8B45-8D0DCDB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0D4F-AB47-4F24-A939-9B1BC53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AD7D-0F27-456B-AE41-49A131D2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08433-12EF-42A1-8263-AE9DDD9A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4E14-052A-451F-AA9A-908FE19C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9A51-7124-41F0-8BC2-206AC2F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0B18-07DE-4723-A921-C9544C9E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41DB6-1967-4B58-9FFF-97E41FDF7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189D-9D7E-4F81-9C6D-611B9AEB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F7FB-7CE6-4C29-A42F-B51CF105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D095-44F5-4652-802C-4D28FD6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538C-6792-4376-BF59-C1FB6AC3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0360-51AF-40AC-B15F-47A8F772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E8D2-6138-4CFB-AA8E-95DAD0BE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19D1-720E-4A81-823A-879E09F7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FE5A-659D-46EB-AE75-0DE7DB0E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B7B3-068F-4E76-9B79-526DD5D0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5AE-ECC7-4E33-81AA-C144403E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D050-9BCB-4F7D-9257-B9DB7A3C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178A-C191-466B-B40C-CACC7798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0946-8986-4749-9421-E46DF10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4352-65C2-48FE-94F2-849AC70E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7623-BF31-421C-8E33-A7825D27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4C21-E64C-4A0F-9FCA-F1FEF0B9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4F62F-1254-42DB-880E-14EB96F7E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A76D7-9389-431A-B187-7CB8F8D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2B8A-0837-4ED3-9FF4-F09AD7D3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9655-35F8-45BE-9C99-F02D078F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748E-D59E-48EF-B660-F3D666C7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5E5C-91BD-410C-96BA-36A977EC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D92E-716A-408D-8B84-B22737C5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7111-C013-4D81-98D7-3B356F54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99139-55A0-4073-B31D-9C5F0FEE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552CB-6635-4EEE-ADE2-24BAE9D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1E19D-8C05-4A5B-85CB-F996CD2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1459-13AD-4D32-A821-9630F0A3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6523-02F6-4BB6-916A-CD371C0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FDDEE-4078-4732-9778-E62B98A7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69FD-5469-4C5E-8A18-D16F67D9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62019-E814-4500-B7F5-FE9E943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4057-589B-43EE-BB3C-EA503A84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F69F1-9B22-4278-81E4-E21BE8F8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0B83-781A-4890-87DF-17D9204D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3993-BC24-4345-AD93-5C554642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52D4-57C7-413B-9911-CF4714BD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98A2-248A-4B57-94C6-C0F4F00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29975-2AAC-44F1-9E59-2D57939E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DE5E-CC62-41CE-9D98-F655CE0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A2EE-6EA4-4745-93EF-01166F3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A665-FB39-4471-966C-2F918218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D589A-3C7D-4E2D-B7FA-1FD5834B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E810-1DFC-480C-B140-B889DD11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FA1C-6863-408E-838E-03CDC761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13C4-D5E5-48F6-967D-1D8E0E6E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6C3F-4474-4881-8260-36857237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D07C-104E-4250-8263-6B9BE22C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882E-260D-4404-90AF-B416707A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1E22-CA54-4624-9765-0D98DE99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D219-0D12-4DE9-8D1D-41433C60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6553-292E-4FD1-B90C-41499E20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3F95B-AE83-4752-BCDB-F97AFCD9EB29}"/>
              </a:ext>
            </a:extLst>
          </p:cNvPr>
          <p:cNvSpPr/>
          <p:nvPr/>
        </p:nvSpPr>
        <p:spPr>
          <a:xfrm>
            <a:off x="6431765" y="2162434"/>
            <a:ext cx="1686697" cy="37132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B43B9-B1A4-45D5-8230-D8818B083F47}"/>
              </a:ext>
            </a:extLst>
          </p:cNvPr>
          <p:cNvSpPr/>
          <p:nvPr/>
        </p:nvSpPr>
        <p:spPr>
          <a:xfrm>
            <a:off x="10036919" y="3231293"/>
            <a:ext cx="1686697" cy="1575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7A8F5-2933-41E2-AAC5-10899937DFD2}"/>
              </a:ext>
            </a:extLst>
          </p:cNvPr>
          <p:cNvSpPr/>
          <p:nvPr/>
        </p:nvSpPr>
        <p:spPr>
          <a:xfrm>
            <a:off x="539646" y="2162434"/>
            <a:ext cx="2293496" cy="371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 Generator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B2007AF-29CA-4864-A453-ED0A1BDEED81}"/>
              </a:ext>
            </a:extLst>
          </p:cNvPr>
          <p:cNvSpPr/>
          <p:nvPr/>
        </p:nvSpPr>
        <p:spPr>
          <a:xfrm>
            <a:off x="763513" y="2743538"/>
            <a:ext cx="1735375" cy="14261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CSE Operation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EC8A8CD-D659-482F-A8B1-B0118C9ACF31}"/>
              </a:ext>
            </a:extLst>
          </p:cNvPr>
          <p:cNvSpPr/>
          <p:nvPr/>
        </p:nvSpPr>
        <p:spPr>
          <a:xfrm>
            <a:off x="763512" y="4309587"/>
            <a:ext cx="1735376" cy="142619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Scene Generation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DED7C6-6A9E-44FB-9BEE-C9809581C5D2}"/>
              </a:ext>
            </a:extLst>
          </p:cNvPr>
          <p:cNvSpPr/>
          <p:nvPr/>
        </p:nvSpPr>
        <p:spPr>
          <a:xfrm>
            <a:off x="3054122" y="4019036"/>
            <a:ext cx="839212" cy="803859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409CDF-4294-4BF2-963B-3DC983764ABC}"/>
              </a:ext>
            </a:extLst>
          </p:cNvPr>
          <p:cNvSpPr/>
          <p:nvPr/>
        </p:nvSpPr>
        <p:spPr>
          <a:xfrm>
            <a:off x="3054122" y="4880212"/>
            <a:ext cx="839212" cy="803859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789C60-C615-4FED-951C-A577CA02124F}"/>
              </a:ext>
            </a:extLst>
          </p:cNvPr>
          <p:cNvSpPr/>
          <p:nvPr/>
        </p:nvSpPr>
        <p:spPr>
          <a:xfrm>
            <a:off x="8298696" y="3308559"/>
            <a:ext cx="1557983" cy="142095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9A300-63B6-483B-AF3B-7F8EA70791BE}"/>
              </a:ext>
            </a:extLst>
          </p:cNvPr>
          <p:cNvSpPr/>
          <p:nvPr/>
        </p:nvSpPr>
        <p:spPr>
          <a:xfrm>
            <a:off x="4067348" y="2466948"/>
            <a:ext cx="1117759" cy="340868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CSE Operations Box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EA5B24-3F93-4A80-94BE-92757BF613C0}"/>
              </a:ext>
            </a:extLst>
          </p:cNvPr>
          <p:cNvSpPr/>
          <p:nvPr/>
        </p:nvSpPr>
        <p:spPr>
          <a:xfrm>
            <a:off x="3007156" y="2538447"/>
            <a:ext cx="886178" cy="80823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</a:p>
          <a:p>
            <a:pPr algn="ctr"/>
            <a:r>
              <a:rPr lang="en-US" sz="1200" dirty="0"/>
              <a:t>Comm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1987F4-6AC9-4F7F-83AF-1F2D655114C5}"/>
              </a:ext>
            </a:extLst>
          </p:cNvPr>
          <p:cNvSpPr/>
          <p:nvPr/>
        </p:nvSpPr>
        <p:spPr>
          <a:xfrm>
            <a:off x="5365347" y="2545196"/>
            <a:ext cx="886178" cy="8082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Serial</a:t>
            </a:r>
          </a:p>
          <a:p>
            <a:pPr algn="ctr"/>
            <a:r>
              <a:rPr lang="en-US" sz="1200" dirty="0"/>
              <a:t>Comm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54A06-347C-4FB3-924B-8298CFB16C12}"/>
              </a:ext>
            </a:extLst>
          </p:cNvPr>
          <p:cNvSpPr/>
          <p:nvPr/>
        </p:nvSpPr>
        <p:spPr>
          <a:xfrm>
            <a:off x="6448280" y="4197348"/>
            <a:ext cx="846169" cy="447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LPC FMC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77C4E-2F70-4236-81A6-B2F85DCBFF14}"/>
              </a:ext>
            </a:extLst>
          </p:cNvPr>
          <p:cNvSpPr/>
          <p:nvPr/>
        </p:nvSpPr>
        <p:spPr>
          <a:xfrm>
            <a:off x="6448280" y="5058524"/>
            <a:ext cx="846169" cy="447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LPC FMC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1EBDC-BE25-48C8-9ACC-EB80A99F0139}"/>
              </a:ext>
            </a:extLst>
          </p:cNvPr>
          <p:cNvSpPr txBox="1"/>
          <p:nvPr/>
        </p:nvSpPr>
        <p:spPr>
          <a:xfrm>
            <a:off x="8629650" y="58419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DVI|HDMI|DP|ARNIC 818</a:t>
            </a:r>
          </a:p>
          <a:p>
            <a:r>
              <a:rPr lang="en-US" dirty="0"/>
              <a:t>Fiber (in development)</a:t>
            </a:r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82E05084-3B24-4F3B-8FA3-3FD96C992819}"/>
              </a:ext>
            </a:extLst>
          </p:cNvPr>
          <p:cNvSpPr/>
          <p:nvPr/>
        </p:nvSpPr>
        <p:spPr>
          <a:xfrm>
            <a:off x="8496300" y="5684071"/>
            <a:ext cx="2857500" cy="862780"/>
          </a:xfrm>
          <a:prstGeom prst="brace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B736CA-01D9-4E89-9B5B-31B9AE0A40ED}"/>
              </a:ext>
            </a:extLst>
          </p:cNvPr>
          <p:cNvCxnSpPr/>
          <p:nvPr/>
        </p:nvCxnSpPr>
        <p:spPr>
          <a:xfrm>
            <a:off x="7200900" y="5391150"/>
            <a:ext cx="1162050" cy="654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8655DC-40EA-4466-AA03-AAB54B614A3D}"/>
              </a:ext>
            </a:extLst>
          </p:cNvPr>
          <p:cNvSpPr/>
          <p:nvPr/>
        </p:nvSpPr>
        <p:spPr>
          <a:xfrm>
            <a:off x="5359121" y="4019036"/>
            <a:ext cx="839212" cy="80385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Scene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BB1B2B-DECE-4462-97C5-6FD2452BD9CA}"/>
              </a:ext>
            </a:extLst>
          </p:cNvPr>
          <p:cNvSpPr/>
          <p:nvPr/>
        </p:nvSpPr>
        <p:spPr>
          <a:xfrm>
            <a:off x="5359121" y="4880212"/>
            <a:ext cx="839212" cy="80385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052DA2-68B3-4AFB-B112-0466B13ED017}"/>
              </a:ext>
            </a:extLst>
          </p:cNvPr>
          <p:cNvCxnSpPr>
            <a:cxnSpLocks/>
          </p:cNvCxnSpPr>
          <p:nvPr/>
        </p:nvCxnSpPr>
        <p:spPr>
          <a:xfrm>
            <a:off x="3592840" y="5391150"/>
            <a:ext cx="687907" cy="803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F671DB6B-6EFF-4C4E-BA5C-F0C0FDD74DC4}"/>
              </a:ext>
            </a:extLst>
          </p:cNvPr>
          <p:cNvSpPr/>
          <p:nvPr/>
        </p:nvSpPr>
        <p:spPr>
          <a:xfrm>
            <a:off x="4380612" y="6115461"/>
            <a:ext cx="1608990" cy="385770"/>
          </a:xfrm>
          <a:prstGeom prst="brace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Pre-formatted</a:t>
            </a:r>
          </a:p>
        </p:txBody>
      </p:sp>
    </p:spTree>
    <p:extLst>
      <p:ext uri="{BB962C8B-B14F-4D97-AF65-F5344CB8AC3E}">
        <p14:creationId xmlns:p14="http://schemas.microsoft.com/office/powerpoint/2010/main" val="344264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Connection</dc:title>
  <dc:creator>Noraa Landwehr</dc:creator>
  <cp:lastModifiedBy>Noraa Landwehr</cp:lastModifiedBy>
  <cp:revision>7</cp:revision>
  <dcterms:created xsi:type="dcterms:W3CDTF">2020-10-14T00:49:10Z</dcterms:created>
  <dcterms:modified xsi:type="dcterms:W3CDTF">2020-10-14T01:20:17Z</dcterms:modified>
</cp:coreProperties>
</file>