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DA6B-7D1B-4F4E-AE4C-102AB073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22476-DC63-4576-A116-C241EBE2E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99E0-55EC-44E8-AE3C-AF166ECD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74C9-D7F1-42B7-9B80-FD33B8C7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16DB-400C-4927-A650-67FAA99D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A7D5-7F91-412F-9A9A-CEFC7162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48846-6E7F-4A92-BA56-1AAF9222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C346-262A-4ABD-90BD-89A92B1D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163A7-E15D-4CDE-8A93-4A4FD0EB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65EC-6DDB-463F-885C-5CE54C0C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6E924-5E92-4ABA-A5B5-E459A4245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90F63-DAA5-4A11-9ECE-D3CC1EA05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94F4-CD7B-4E0D-B9E5-73EE3B33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4E76-0C03-4206-BF03-6D9EF39F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BB69-43DE-4D8F-8287-9476DE4A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5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18A-429C-4DB6-8978-D1D6DE30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252F-E752-4D59-8175-808A9F83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9C59-BE12-47E1-A1E2-0F93CEE7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AD73-2BC9-44D5-83D8-B0365FC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8BFC-6507-4054-84B4-B598C946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DE40-7EFD-4CD1-8214-14FB153C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25B21-30AC-4FD6-8BDF-29358704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AE1C-6A42-4195-8FDF-A253D7EB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A82-074E-4A2B-8BCD-6CF85180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4302-05B0-4C80-9649-5EF52CD6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1B17-6379-4D5A-8089-B68E4154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C777-FBBF-408A-96A9-5D305E0E2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4FF5E-BCE8-42A1-A02B-46AE0B3D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6273-E193-4476-84BE-6C473740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269E-11F4-4145-9AF8-96A1751F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3C658-08AF-4F94-94CE-E0924904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98C3-FA98-4742-8566-F63C90E5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49CD-7324-4A80-835C-DFCCD140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FD89-43BD-47C0-A5E7-86B224E64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3D08D-1F4E-4B07-8E78-CBB75B921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8BBCA-8D25-4CAF-AE63-AB8D6C117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6360D-B16D-42D7-A309-4A189169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8E56F-1374-419A-990C-C0BCB09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69C9F-E6EC-4041-B897-8DB72643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A586-AC0F-4FBC-9B0E-7179CF6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CE38C-4A25-4BDC-8150-C718DF01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3424D-D468-4A88-AC9B-7985F8C1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2B3A4-201C-4DC9-B414-FE3ECE8A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8DB39-9E3B-4419-B7DD-08974C01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9082E-273C-4BFF-8EF1-F1413949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F318-0A49-4E86-ACFE-0F275CA1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6BFB-C09E-4B4C-9D6C-E0551C05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8680-AF97-4318-A2B0-2E53BE6C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EB24C-6028-48D7-9A34-5EE87446C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2F29-6E45-4993-BFA1-CE5F3BC0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C3129-D4C1-4299-8E67-2EF1181B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FDF1-BED7-44F3-8EE1-88F55699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A822-188A-466F-8482-3AE5E4FF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5DBF3-9F7F-41DF-8C56-F574104D5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61C40-5340-4DC2-A065-E0426984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ED6C7-15D0-4161-B471-B56DCA6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78EF-FDFA-4F39-B81F-FF65BD32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84610-5BFD-4B92-992C-326EE32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2E95-9349-49DE-BA23-3D691394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3DAFB-3496-4370-97DF-C25ADBEE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3744-D1FB-473B-963E-0669DD8DB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D9AF-1081-4C7A-815C-E5812721BD45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0724-D737-4051-86AE-352F2935F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2CCE-7C1B-4B3F-A107-73BEE20FD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134F-05BA-4325-BDE8-A4150B86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1F88A-312C-4E0E-8B1D-4D528D3FF98B}"/>
              </a:ext>
            </a:extLst>
          </p:cNvPr>
          <p:cNvSpPr/>
          <p:nvPr/>
        </p:nvSpPr>
        <p:spPr>
          <a:xfrm>
            <a:off x="2811516" y="3122092"/>
            <a:ext cx="360948" cy="34891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E6926-BBF9-4BEF-B1FC-51975398E499}"/>
              </a:ext>
            </a:extLst>
          </p:cNvPr>
          <p:cNvSpPr/>
          <p:nvPr/>
        </p:nvSpPr>
        <p:spPr>
          <a:xfrm>
            <a:off x="3172464" y="3122092"/>
            <a:ext cx="360948" cy="34891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B73CB-E45D-4B29-AD9C-499831FE89A7}"/>
              </a:ext>
            </a:extLst>
          </p:cNvPr>
          <p:cNvSpPr/>
          <p:nvPr/>
        </p:nvSpPr>
        <p:spPr>
          <a:xfrm>
            <a:off x="3533412" y="3122091"/>
            <a:ext cx="360948" cy="348915"/>
          </a:xfrm>
          <a:prstGeom prst="rect">
            <a:avLst/>
          </a:prstGeom>
          <a:solidFill>
            <a:srgbClr val="0914E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CA3E-01E8-43D4-9145-4AB3F729FB97}"/>
              </a:ext>
            </a:extLst>
          </p:cNvPr>
          <p:cNvSpPr/>
          <p:nvPr/>
        </p:nvSpPr>
        <p:spPr>
          <a:xfrm>
            <a:off x="3889863" y="3122090"/>
            <a:ext cx="360948" cy="348915"/>
          </a:xfrm>
          <a:prstGeom prst="rect">
            <a:avLst/>
          </a:prstGeom>
          <a:solidFill>
            <a:srgbClr val="CCCC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99F48-CB50-4540-A7FC-A41D1F48D6DE}"/>
              </a:ext>
            </a:extLst>
          </p:cNvPr>
          <p:cNvSpPr/>
          <p:nvPr/>
        </p:nvSpPr>
        <p:spPr>
          <a:xfrm>
            <a:off x="4246314" y="3122090"/>
            <a:ext cx="360948" cy="34891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0407A-31F3-4916-B0EA-B0093B656377}"/>
              </a:ext>
            </a:extLst>
          </p:cNvPr>
          <p:cNvSpPr/>
          <p:nvPr/>
        </p:nvSpPr>
        <p:spPr>
          <a:xfrm>
            <a:off x="4607262" y="3122090"/>
            <a:ext cx="360948" cy="348915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26920-AF1E-4469-A748-F027EC15F637}"/>
              </a:ext>
            </a:extLst>
          </p:cNvPr>
          <p:cNvSpPr/>
          <p:nvPr/>
        </p:nvSpPr>
        <p:spPr>
          <a:xfrm>
            <a:off x="4968210" y="3122089"/>
            <a:ext cx="360948" cy="348915"/>
          </a:xfrm>
          <a:prstGeom prst="rect">
            <a:avLst/>
          </a:prstGeom>
          <a:solidFill>
            <a:srgbClr val="E12BB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8DFEE-1CB5-49A8-98FD-3282579D235A}"/>
              </a:ext>
            </a:extLst>
          </p:cNvPr>
          <p:cNvSpPr/>
          <p:nvPr/>
        </p:nvSpPr>
        <p:spPr>
          <a:xfrm>
            <a:off x="5324661" y="3122088"/>
            <a:ext cx="360948" cy="348915"/>
          </a:xfrm>
          <a:prstGeom prst="rect">
            <a:avLst/>
          </a:prstGeom>
          <a:solidFill>
            <a:srgbClr val="2ADEE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6D9A5E-1109-4C46-9915-728FC65A11A6}"/>
              </a:ext>
            </a:extLst>
          </p:cNvPr>
          <p:cNvSpPr/>
          <p:nvPr/>
        </p:nvSpPr>
        <p:spPr>
          <a:xfrm>
            <a:off x="5681112" y="3122088"/>
            <a:ext cx="360948" cy="34891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3B081-0D96-46E2-B357-D80BE32DBA7F}"/>
              </a:ext>
            </a:extLst>
          </p:cNvPr>
          <p:cNvSpPr/>
          <p:nvPr/>
        </p:nvSpPr>
        <p:spPr>
          <a:xfrm>
            <a:off x="6042060" y="3122088"/>
            <a:ext cx="360948" cy="34891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137EA-4E4C-41B0-9F52-8F3ADAED5CBB}"/>
              </a:ext>
            </a:extLst>
          </p:cNvPr>
          <p:cNvSpPr/>
          <p:nvPr/>
        </p:nvSpPr>
        <p:spPr>
          <a:xfrm>
            <a:off x="6403008" y="3122087"/>
            <a:ext cx="360948" cy="348915"/>
          </a:xfrm>
          <a:prstGeom prst="rect">
            <a:avLst/>
          </a:prstGeom>
          <a:solidFill>
            <a:srgbClr val="0914E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01D1BF-B2E9-4C1A-9CB0-F10B447917BC}"/>
              </a:ext>
            </a:extLst>
          </p:cNvPr>
          <p:cNvSpPr/>
          <p:nvPr/>
        </p:nvSpPr>
        <p:spPr>
          <a:xfrm>
            <a:off x="6759459" y="3122086"/>
            <a:ext cx="360948" cy="348915"/>
          </a:xfrm>
          <a:prstGeom prst="rect">
            <a:avLst/>
          </a:prstGeom>
          <a:solidFill>
            <a:srgbClr val="CCCC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0B446-B8EA-4380-959F-921E282E6AA6}"/>
              </a:ext>
            </a:extLst>
          </p:cNvPr>
          <p:cNvSpPr/>
          <p:nvPr/>
        </p:nvSpPr>
        <p:spPr>
          <a:xfrm>
            <a:off x="7115910" y="3122086"/>
            <a:ext cx="360948" cy="348915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6FC3A4-FA34-4B7F-A56C-F1494C837E45}"/>
              </a:ext>
            </a:extLst>
          </p:cNvPr>
          <p:cNvSpPr/>
          <p:nvPr/>
        </p:nvSpPr>
        <p:spPr>
          <a:xfrm>
            <a:off x="7476858" y="3122086"/>
            <a:ext cx="360948" cy="348915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4A2E6-C99F-432F-B49F-08CA986CE9C7}"/>
              </a:ext>
            </a:extLst>
          </p:cNvPr>
          <p:cNvSpPr/>
          <p:nvPr/>
        </p:nvSpPr>
        <p:spPr>
          <a:xfrm>
            <a:off x="7837806" y="3122085"/>
            <a:ext cx="360948" cy="348915"/>
          </a:xfrm>
          <a:prstGeom prst="rect">
            <a:avLst/>
          </a:prstGeom>
          <a:solidFill>
            <a:srgbClr val="E12BB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535046-4660-4D90-8397-B454EFC9F5F0}"/>
              </a:ext>
            </a:extLst>
          </p:cNvPr>
          <p:cNvSpPr/>
          <p:nvPr/>
        </p:nvSpPr>
        <p:spPr>
          <a:xfrm>
            <a:off x="8194257" y="3122084"/>
            <a:ext cx="360948" cy="348915"/>
          </a:xfrm>
          <a:prstGeom prst="rect">
            <a:avLst/>
          </a:prstGeom>
          <a:solidFill>
            <a:srgbClr val="2ADEE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B9EF13-DF4B-42E9-8344-96CC1BE1E293}"/>
              </a:ext>
            </a:extLst>
          </p:cNvPr>
          <p:cNvCxnSpPr>
            <a:cxnSpLocks/>
          </p:cNvCxnSpPr>
          <p:nvPr/>
        </p:nvCxnSpPr>
        <p:spPr>
          <a:xfrm>
            <a:off x="5676695" y="2955235"/>
            <a:ext cx="0" cy="6714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0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1</cp:revision>
  <dcterms:created xsi:type="dcterms:W3CDTF">2020-11-26T20:18:56Z</dcterms:created>
  <dcterms:modified xsi:type="dcterms:W3CDTF">2020-11-26T20:22:44Z</dcterms:modified>
</cp:coreProperties>
</file>