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764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C77-1937-4C7D-AB2A-F88A797D6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3DA2F-AC0A-4DD6-B702-B272C8A3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E8D0-58DC-496B-96BB-3F1CDD0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5941-757C-4517-81E3-7FA941F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510B-FE92-4751-8BCE-59701C7F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F9B-A2B1-4B6A-A18E-F9455FDE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587D-6B4A-40E0-8344-9044BC5B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D3DC-33CA-4845-A588-208D7F2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1A90-6D0D-46B9-90E0-112A952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3B80-FD60-4AFB-A5C4-C0CF6624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0005-2798-4A86-9424-AA7CDB9B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79B3-3EFC-4EE3-83A8-1591AEBB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49A0-F00E-460C-BA26-075D3869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AB3E-F42D-49A8-8E74-C744675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7DC6-19C8-46BC-B845-CFB2426D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1212-A461-4D45-A1C1-90F6702E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EF14-5279-4840-A6DD-F832CCD2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8731-41CF-4BD5-A7AF-682776CA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6323-5967-4F2B-8128-4C7F758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7168-512B-4135-993E-03C8412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13B-45F1-40C7-98DB-19530EB0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8201-88FB-4A7C-9743-8FD78C5B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FED9-8CBB-4B79-92E9-277DF841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F328F-46A7-405A-A3EB-7A33017D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FDBA-C888-4E37-9BDF-CFF22F72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7339-F60C-4E87-BD0C-186994F3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70E3-B0B6-460E-97A0-739643B3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A623-09D9-42CF-B8C9-E7A9FF08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012B-6235-4BC8-9B00-2F6BC1B5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00FB-1644-4AB1-837C-DB42D3AF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233E-89CC-4F9B-AFD8-9B79B81D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6C3-F81F-45F3-B567-E471E168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B3A7-ED89-49FB-A249-96A652CA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62EE-CABD-4319-A757-CF0C12F6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0575D-1E93-4445-8284-18AF2724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CBA2-D368-482B-ACAD-4A8908294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6914A-073F-47E4-AC0E-F72251EA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2D430-5C8D-40B8-B80D-F3E081B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8EAB-62D0-4412-8ABF-484348DB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385B-2519-4BDE-AD74-0EB740BD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F9EAE-7C5D-414B-BB65-775B9391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5E93-A125-498C-80DB-EC325BF6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B3F6A-7D21-467C-BDCC-6AF8918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E7981-123E-4640-8533-23EBD82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26DEA-59A8-4A68-9681-11965C8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4F27-F9F0-4E70-86C9-DF0B000B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530-E1AE-41BF-BB53-81BE6BE2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358E-3182-4795-8E2E-EE671B13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1384-5527-4B28-BBAB-2F3604F6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2FED-96BC-43E8-A349-7BE6F7BF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B6E2-5E80-46A5-BE60-1DF8522B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3D48-7D1D-4C24-BC55-87CE6E87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819-89D9-44FC-9B48-1A61886B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03F2-E5AA-402B-8D77-74BAD96C4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14F4-87C8-4124-B6D8-695A5886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DE52-20D8-444A-9C9B-3C58C2F8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551AE-6566-471F-9594-AC0CDB01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308F-1E79-4652-BFA4-A847070F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85FC-D2A4-4C0F-8A22-A38E56D2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745F-0A27-45B3-A1E1-1A01C38C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13CE-AAE5-4F0E-87E3-60E0CAEFF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743E-4EF1-4B71-94E4-B75393576F4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7DBD-B6A6-45B1-B6CD-CEC69B8F0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A45A-49A7-468D-84C9-95210DA6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A3E3-3B71-4C40-89C1-947185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9D73A-0D7B-44EE-8A7B-F23990BF45A1}"/>
              </a:ext>
            </a:extLst>
          </p:cNvPr>
          <p:cNvSpPr/>
          <p:nvPr/>
        </p:nvSpPr>
        <p:spPr>
          <a:xfrm>
            <a:off x="4733224" y="3047438"/>
            <a:ext cx="1052763" cy="8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NUCPC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C789D-2155-4956-B8EA-855165E21672}"/>
              </a:ext>
            </a:extLst>
          </p:cNvPr>
          <p:cNvSpPr/>
          <p:nvPr/>
        </p:nvSpPr>
        <p:spPr>
          <a:xfrm>
            <a:off x="6665295" y="3047437"/>
            <a:ext cx="1052763" cy="872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ZYBO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6913FB-D078-452C-A322-6A10C3334D4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785987" y="3483582"/>
            <a:ext cx="879308" cy="1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9952B92C-3AFD-42AD-A04D-AC151BA0EA4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6225642" y="2953691"/>
            <a:ext cx="1" cy="1932071"/>
          </a:xfrm>
          <a:prstGeom prst="bentConnector3">
            <a:avLst>
              <a:gd name="adj1" fmla="val 22860100000"/>
            </a:avLst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901880-09E3-48FE-849A-80222A0588A6}"/>
              </a:ext>
            </a:extLst>
          </p:cNvPr>
          <p:cNvSpPr txBox="1"/>
          <p:nvPr/>
        </p:nvSpPr>
        <p:spPr>
          <a:xfrm>
            <a:off x="5834113" y="3173606"/>
            <a:ext cx="87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56A8F-EC4D-43BF-BF61-6B51406220EB}"/>
              </a:ext>
            </a:extLst>
          </p:cNvPr>
          <p:cNvSpPr txBox="1"/>
          <p:nvPr/>
        </p:nvSpPr>
        <p:spPr>
          <a:xfrm>
            <a:off x="5834113" y="4110909"/>
            <a:ext cx="8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TX/RX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EB351DBE-ABB6-4285-BBCA-41C63093A702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6225641" y="2081401"/>
            <a:ext cx="1" cy="1932071"/>
          </a:xfrm>
          <a:prstGeom prst="bentConnector3">
            <a:avLst>
              <a:gd name="adj1" fmla="val -2286000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A86B8C-50AF-44AC-9246-45193ACF8E32}"/>
              </a:ext>
            </a:extLst>
          </p:cNvPr>
          <p:cNvSpPr txBox="1"/>
          <p:nvPr/>
        </p:nvSpPr>
        <p:spPr>
          <a:xfrm>
            <a:off x="5404952" y="2505859"/>
            <a:ext cx="16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VGA Loop-back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2</cp:revision>
  <dcterms:created xsi:type="dcterms:W3CDTF">2020-11-26T20:28:00Z</dcterms:created>
  <dcterms:modified xsi:type="dcterms:W3CDTF">2020-11-26T20:43:43Z</dcterms:modified>
</cp:coreProperties>
</file>