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97468" autoAdjust="0"/>
  </p:normalViewPr>
  <p:slideViewPr>
    <p:cSldViewPr snapToGrid="0">
      <p:cViewPr varScale="1">
        <p:scale>
          <a:sx n="85" d="100"/>
          <a:sy n="85" d="100"/>
        </p:scale>
        <p:origin x="88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6A8B-C79D-4310-9AF3-B2C01382C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2ABF8-1459-49E5-AD6A-20F745FD7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63422-7556-43CC-9936-551BAC38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5DD-46FC-4B58-AEFA-91171E9E74E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504C-5A47-4CC4-8DD2-37B769CF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C8C-682F-4E80-A219-CC00A4BB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5858-93EE-49F3-B704-3079B3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3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E273-8D1C-4E9A-BC90-12FE3C9E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A73BC-8166-412C-9EA6-80EFA330D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20B0-474F-47CB-BD51-80F62F51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5DD-46FC-4B58-AEFA-91171E9E74E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2B503-A92B-4A1D-B4DB-9853B4C8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FB268-060D-4240-995C-7213C88F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5858-93EE-49F3-B704-3079B3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3DD61-0B2A-4A56-8684-C99027C34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FAC0B-9808-4664-A222-97A6B29B2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E88C6-5BD1-4831-BD0F-3F1BCB23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5DD-46FC-4B58-AEFA-91171E9E74E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8ABF-61D4-40C7-95AC-2340D695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0289D-F972-4ADD-A378-F4B7E736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5858-93EE-49F3-B704-3079B3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0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E977-B0A0-4A9A-9ABA-FA6D5636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9016B-DCB4-40B8-BBEA-385DF39E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95D5-37A1-4F92-B5F9-1E8F0A50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5DD-46FC-4B58-AEFA-91171E9E74E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7D43-46C2-421D-8FF6-34026A14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5ECE-8623-4425-A5C3-12DA9841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5858-93EE-49F3-B704-3079B3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5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2EBC-0FE7-418A-B5F4-48CCF201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4128-5C97-4972-ADB3-37F1B0139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D555-D372-4BDA-86D3-11B7903D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5DD-46FC-4B58-AEFA-91171E9E74E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CEB4F-8008-4D06-9EC5-09090152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5588-EAB8-440C-A6BF-635E3CDF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5858-93EE-49F3-B704-3079B3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9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9799-1A45-4714-BF1B-5CCCAF2A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9562-CCBE-4C7C-B714-3E15D6255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A8D47-84CD-4EB8-89A0-4D5EEAA0F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AF2A9-D8FE-43B7-8BE1-AF7846F9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5DD-46FC-4B58-AEFA-91171E9E74E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967B4-5235-4CC5-B5BD-9087315C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665CF-6486-429B-A7E4-32E17786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5858-93EE-49F3-B704-3079B3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8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ED73-F97F-4A8F-A9C0-B801C6C7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4959B-3732-44E4-A23E-CF6ED62AF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BCEE6-B514-4ABE-B15C-9AEAD3F72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D2293-A2BF-4E1E-9B09-BB8A69532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76074-FFBE-4A9B-BD1E-28F172882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3407D-4518-4D52-B211-EF337552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5DD-46FC-4B58-AEFA-91171E9E74E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25656-82FC-4481-80B8-A2851352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9361F-04C7-4130-AB0D-77EFBF86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5858-93EE-49F3-B704-3079B3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5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3AA5-74DF-48D5-91CC-D4F69CA7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2B357-EC1A-43AC-A46E-D9911F27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5DD-46FC-4B58-AEFA-91171E9E74E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4CC1B-C9BB-4FCC-AE8F-D5F6EA24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7CEAC-32CA-4CC8-9055-A946B370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5858-93EE-49F3-B704-3079B3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9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15878-6C8B-4D64-A5C7-6E5BAA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5DD-46FC-4B58-AEFA-91171E9E74E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76D2F-BE5A-4A5D-9711-3EFF37DF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4150C-3825-4FC6-89FB-1332EB23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5858-93EE-49F3-B704-3079B3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4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FDEC-91BE-495B-BBC2-371085B1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F2521-D7BB-48FF-BC3B-F253FA07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4A57C-7330-4B3E-9F55-8D558051B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B58E6-A4C7-4204-AD7A-1752242E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5DD-46FC-4B58-AEFA-91171E9E74E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8BEE3-7844-4B7E-B69A-0D9D049B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A5D22-6796-42DC-815E-345DB898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5858-93EE-49F3-B704-3079B3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61C6-542A-451F-A084-FD4E1837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9A702-0212-47AB-99A4-5C6EBC67D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30578-FCC4-410E-8EFF-B95DD3598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2555F-CDEE-461F-94B0-65442862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5DD-46FC-4B58-AEFA-91171E9E74E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69309-8DDB-401D-96B1-3BAC1261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BC3EE-A001-4603-9031-B7981C87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5858-93EE-49F3-B704-3079B3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2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8A758-A748-408B-A936-ADC793E8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71B5E-7D44-49D1-9776-E7E29755F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ADF1-B9EE-4B00-9A04-CE2E221DC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95DD-46FC-4B58-AEFA-91171E9E74E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EE3EE-E76F-409B-B97D-2C1F86FA6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606B4-5100-46AF-AB32-C5A9C2649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05858-93EE-49F3-B704-3079B3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3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732099C3-7C35-46F7-899E-6632D9D1AC93}"/>
              </a:ext>
            </a:extLst>
          </p:cNvPr>
          <p:cNvSpPr/>
          <p:nvPr/>
        </p:nvSpPr>
        <p:spPr>
          <a:xfrm>
            <a:off x="7157828" y="727799"/>
            <a:ext cx="1184933" cy="589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AEC0E-E389-4236-9251-7E6AD6DA2538}"/>
              </a:ext>
            </a:extLst>
          </p:cNvPr>
          <p:cNvSpPr/>
          <p:nvPr/>
        </p:nvSpPr>
        <p:spPr>
          <a:xfrm>
            <a:off x="3901419" y="727799"/>
            <a:ext cx="1184933" cy="589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B88465-D091-4911-AF2D-04CA5FF71EE7}"/>
              </a:ext>
            </a:extLst>
          </p:cNvPr>
          <p:cNvSpPr/>
          <p:nvPr/>
        </p:nvSpPr>
        <p:spPr>
          <a:xfrm>
            <a:off x="5094463" y="6212373"/>
            <a:ext cx="2048916" cy="407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44D9F4-7580-4732-B350-45F2E8F4B417}"/>
              </a:ext>
            </a:extLst>
          </p:cNvPr>
          <p:cNvSpPr/>
          <p:nvPr/>
        </p:nvSpPr>
        <p:spPr>
          <a:xfrm>
            <a:off x="5089801" y="2721922"/>
            <a:ext cx="2048916" cy="484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F2FAB6-2EC6-4421-86FF-FCC38F7CB1C1}"/>
              </a:ext>
            </a:extLst>
          </p:cNvPr>
          <p:cNvSpPr/>
          <p:nvPr/>
        </p:nvSpPr>
        <p:spPr>
          <a:xfrm>
            <a:off x="5089801" y="727799"/>
            <a:ext cx="2048916" cy="1039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40BC10-70CB-4BF9-B395-2C88F82CAC16}"/>
              </a:ext>
            </a:extLst>
          </p:cNvPr>
          <p:cNvSpPr/>
          <p:nvPr/>
        </p:nvSpPr>
        <p:spPr>
          <a:xfrm>
            <a:off x="5108908" y="3197996"/>
            <a:ext cx="2048916" cy="30189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1A2B0-8027-4F7F-A76F-89C52655A91D}"/>
              </a:ext>
            </a:extLst>
          </p:cNvPr>
          <p:cNvSpPr/>
          <p:nvPr/>
        </p:nvSpPr>
        <p:spPr>
          <a:xfrm>
            <a:off x="5080008" y="1767678"/>
            <a:ext cx="2048916" cy="9542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3EF0C3-4348-4424-9021-2667B19FD754}"/>
              </a:ext>
            </a:extLst>
          </p:cNvPr>
          <p:cNvCxnSpPr>
            <a:cxnSpLocks/>
          </p:cNvCxnSpPr>
          <p:nvPr/>
        </p:nvCxnSpPr>
        <p:spPr>
          <a:xfrm rot="1500000">
            <a:off x="5004497" y="2250945"/>
            <a:ext cx="222885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A916AB-E654-4961-95E3-944BC2F3B9F6}"/>
              </a:ext>
            </a:extLst>
          </p:cNvPr>
          <p:cNvCxnSpPr>
            <a:cxnSpLocks/>
          </p:cNvCxnSpPr>
          <p:nvPr/>
        </p:nvCxnSpPr>
        <p:spPr>
          <a:xfrm rot="9300000">
            <a:off x="5004497" y="3683505"/>
            <a:ext cx="2228850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71E482-823B-4209-8676-C666337C322B}"/>
              </a:ext>
            </a:extLst>
          </p:cNvPr>
          <p:cNvSpPr txBox="1"/>
          <p:nvPr/>
        </p:nvSpPr>
        <p:spPr>
          <a:xfrm>
            <a:off x="5744397" y="1808984"/>
            <a:ext cx="70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Linux Libertine"/>
              </a:rPr>
              <a:t>↑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615CA-B656-4CF4-BC05-6C6C8926A54A}"/>
              </a:ext>
            </a:extLst>
          </p:cNvPr>
          <p:cNvSpPr txBox="1"/>
          <p:nvPr/>
        </p:nvSpPr>
        <p:spPr>
          <a:xfrm>
            <a:off x="5762385" y="325797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Linux Libertine"/>
              </a:rPr>
              <a:t>↑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30FE3E-AF13-44F5-9C45-FB254C9C7D16}"/>
              </a:ext>
            </a:extLst>
          </p:cNvPr>
          <p:cNvCxnSpPr>
            <a:cxnSpLocks/>
          </p:cNvCxnSpPr>
          <p:nvPr/>
        </p:nvCxnSpPr>
        <p:spPr>
          <a:xfrm rot="1500000">
            <a:off x="5004498" y="4714744"/>
            <a:ext cx="222885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C88D26-6CBF-4BE2-BED2-0200B4B77D61}"/>
              </a:ext>
            </a:extLst>
          </p:cNvPr>
          <p:cNvSpPr txBox="1"/>
          <p:nvPr/>
        </p:nvSpPr>
        <p:spPr>
          <a:xfrm>
            <a:off x="5769007" y="4262872"/>
            <a:ext cx="70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 </a:t>
            </a:r>
            <a:r>
              <a:rPr lang="en-US" sz="1800" b="0" i="0" dirty="0">
                <a:solidFill>
                  <a:srgbClr val="009644"/>
                </a:solidFill>
                <a:effectLst/>
                <a:latin typeface="Linux Libertine"/>
              </a:rPr>
              <a:t>↓</a:t>
            </a:r>
            <a:endParaRPr lang="en-US" dirty="0">
              <a:solidFill>
                <a:srgbClr val="009644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1AA4C1-F93D-4E8A-9F33-BA9D3C7C77CF}"/>
              </a:ext>
            </a:extLst>
          </p:cNvPr>
          <p:cNvCxnSpPr>
            <a:cxnSpLocks/>
          </p:cNvCxnSpPr>
          <p:nvPr/>
        </p:nvCxnSpPr>
        <p:spPr>
          <a:xfrm rot="9300000">
            <a:off x="5004496" y="5745982"/>
            <a:ext cx="2228850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AB3165-88F4-456B-BFE6-FC9FBD8EDFA5}"/>
              </a:ext>
            </a:extLst>
          </p:cNvPr>
          <p:cNvSpPr txBox="1"/>
          <p:nvPr/>
        </p:nvSpPr>
        <p:spPr>
          <a:xfrm>
            <a:off x="5756003" y="531662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 </a:t>
            </a:r>
            <a:r>
              <a:rPr lang="en-US" sz="1800" b="0" i="0" dirty="0">
                <a:solidFill>
                  <a:srgbClr val="009644"/>
                </a:solidFill>
                <a:effectLst/>
                <a:latin typeface="Linux Libertine"/>
              </a:rPr>
              <a:t>↓</a:t>
            </a:r>
            <a:endParaRPr lang="en-US" dirty="0">
              <a:solidFill>
                <a:srgbClr val="009644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791239-73F1-413C-9CC6-7C409C652E7A}"/>
              </a:ext>
            </a:extLst>
          </p:cNvPr>
          <p:cNvCxnSpPr>
            <a:cxnSpLocks/>
          </p:cNvCxnSpPr>
          <p:nvPr/>
        </p:nvCxnSpPr>
        <p:spPr>
          <a:xfrm>
            <a:off x="5096146" y="727799"/>
            <a:ext cx="0" cy="58918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51E1F8-1C0A-484A-8797-E63AB2BF50D4}"/>
              </a:ext>
            </a:extLst>
          </p:cNvPr>
          <p:cNvCxnSpPr>
            <a:cxnSpLocks/>
          </p:cNvCxnSpPr>
          <p:nvPr/>
        </p:nvCxnSpPr>
        <p:spPr>
          <a:xfrm>
            <a:off x="7145073" y="727799"/>
            <a:ext cx="0" cy="589187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6BB6C8-1BB3-4D1A-A6FA-8641C5DE32FB}"/>
              </a:ext>
            </a:extLst>
          </p:cNvPr>
          <p:cNvSpPr txBox="1"/>
          <p:nvPr/>
        </p:nvSpPr>
        <p:spPr>
          <a:xfrm>
            <a:off x="7290873" y="727799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Read</a:t>
            </a:r>
          </a:p>
          <a:p>
            <a:r>
              <a:rPr lang="en-US" dirty="0">
                <a:solidFill>
                  <a:srgbClr val="C00000"/>
                </a:solidFill>
              </a:rPr>
              <a:t>Domain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E2E6A-4C2F-49FB-A483-D849BFB41D7C}"/>
              </a:ext>
            </a:extLst>
          </p:cNvPr>
          <p:cNvSpPr txBox="1"/>
          <p:nvPr/>
        </p:nvSpPr>
        <p:spPr>
          <a:xfrm>
            <a:off x="4034464" y="727800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Write</a:t>
            </a:r>
          </a:p>
          <a:p>
            <a:r>
              <a:rPr lang="en-US" dirty="0">
                <a:solidFill>
                  <a:srgbClr val="C00000"/>
                </a:solidFill>
              </a:rPr>
              <a:t>Domain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CDAEB-2771-440E-932C-17D62FCDC5E7}"/>
              </a:ext>
            </a:extLst>
          </p:cNvPr>
          <p:cNvSpPr txBox="1"/>
          <p:nvPr/>
        </p:nvSpPr>
        <p:spPr>
          <a:xfrm>
            <a:off x="3915887" y="1485735"/>
            <a:ext cx="1267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set_full</a:t>
            </a:r>
            <a:endParaRPr lang="en-US" sz="1600" dirty="0"/>
          </a:p>
          <a:p>
            <a:r>
              <a:rPr lang="en-US" sz="1600" dirty="0" err="1"/>
              <a:t>empty_flag</a:t>
            </a:r>
            <a:r>
              <a:rPr lang="en-US" sz="1600" dirty="0"/>
              <a:t>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Linux Libertine"/>
              </a:rPr>
              <a:t>↓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AEADAF-539D-4661-9B11-317B73B10DD4}"/>
              </a:ext>
            </a:extLst>
          </p:cNvPr>
          <p:cNvSpPr txBox="1"/>
          <p:nvPr/>
        </p:nvSpPr>
        <p:spPr>
          <a:xfrm>
            <a:off x="7095855" y="2965592"/>
            <a:ext cx="1072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set_empty</a:t>
            </a:r>
            <a:endParaRPr lang="en-US" sz="1600" dirty="0"/>
          </a:p>
          <a:p>
            <a:r>
              <a:rPr lang="en-US" sz="1600" dirty="0" err="1"/>
              <a:t>full_flag</a:t>
            </a:r>
            <a:r>
              <a:rPr lang="en-US" sz="1600" dirty="0"/>
              <a:t> </a:t>
            </a:r>
            <a:r>
              <a:rPr lang="en-US" sz="1600" b="0" i="0" dirty="0">
                <a:solidFill>
                  <a:srgbClr val="009644"/>
                </a:solidFill>
                <a:effectLst/>
                <a:latin typeface="Linux Libertine"/>
              </a:rPr>
              <a:t>↓</a:t>
            </a:r>
            <a:r>
              <a:rPr lang="en-US" sz="16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8E48E2-6CCD-4D86-927B-6390507B85F1}"/>
              </a:ext>
            </a:extLst>
          </p:cNvPr>
          <p:cNvSpPr txBox="1"/>
          <p:nvPr/>
        </p:nvSpPr>
        <p:spPr>
          <a:xfrm>
            <a:off x="7095855" y="2461078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full_flag</a:t>
            </a:r>
            <a:r>
              <a:rPr lang="en-US" sz="1600" dirty="0"/>
              <a:t>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Linux Libertine"/>
              </a:rPr>
              <a:t>↑</a:t>
            </a: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22E971-46FC-4B6B-9721-F877E8C85259}"/>
              </a:ext>
            </a:extLst>
          </p:cNvPr>
          <p:cNvCxnSpPr>
            <a:cxnSpLocks/>
          </p:cNvCxnSpPr>
          <p:nvPr/>
        </p:nvCxnSpPr>
        <p:spPr>
          <a:xfrm>
            <a:off x="4937448" y="2721922"/>
            <a:ext cx="0" cy="4746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071FE8-DC81-4573-8135-94CF7D9AEE94}"/>
              </a:ext>
            </a:extLst>
          </p:cNvPr>
          <p:cNvCxnSpPr>
            <a:cxnSpLocks/>
          </p:cNvCxnSpPr>
          <p:nvPr/>
        </p:nvCxnSpPr>
        <p:spPr>
          <a:xfrm flipH="1">
            <a:off x="4905375" y="2723596"/>
            <a:ext cx="203533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FCAD86-1FC5-44AC-B6F0-8EDAE2E4DC99}"/>
              </a:ext>
            </a:extLst>
          </p:cNvPr>
          <p:cNvCxnSpPr>
            <a:cxnSpLocks/>
          </p:cNvCxnSpPr>
          <p:nvPr/>
        </p:nvCxnSpPr>
        <p:spPr>
          <a:xfrm flipH="1">
            <a:off x="4905417" y="3196579"/>
            <a:ext cx="203533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FB6E2E8-95F8-4F60-9820-9D894B9B3FC0}"/>
              </a:ext>
            </a:extLst>
          </p:cNvPr>
          <p:cNvSpPr txBox="1"/>
          <p:nvPr/>
        </p:nvSpPr>
        <p:spPr>
          <a:xfrm>
            <a:off x="4453711" y="2828445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Stable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338CD5-78FE-4077-9099-D1A5898773C7}"/>
              </a:ext>
            </a:extLst>
          </p:cNvPr>
          <p:cNvSpPr txBox="1"/>
          <p:nvPr/>
        </p:nvSpPr>
        <p:spPr>
          <a:xfrm>
            <a:off x="3915887" y="6047676"/>
            <a:ext cx="1267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empty_flag</a:t>
            </a:r>
            <a:r>
              <a:rPr lang="en-US" sz="1600" dirty="0"/>
              <a:t> </a:t>
            </a:r>
            <a:r>
              <a:rPr lang="en-US" sz="1600" b="0" i="0" dirty="0">
                <a:solidFill>
                  <a:srgbClr val="009644"/>
                </a:solidFill>
                <a:effectLst/>
                <a:latin typeface="Linux Libertine"/>
              </a:rPr>
              <a:t>↑</a:t>
            </a:r>
            <a:endParaRPr lang="en-US" sz="1600" dirty="0">
              <a:solidFill>
                <a:srgbClr val="009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5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Linux Libertine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6</cp:revision>
  <dcterms:created xsi:type="dcterms:W3CDTF">2020-12-01T07:16:19Z</dcterms:created>
  <dcterms:modified xsi:type="dcterms:W3CDTF">2020-12-01T07:56:36Z</dcterms:modified>
</cp:coreProperties>
</file>