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0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151E9-8C34-49AB-91C9-DD565E5B717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C905E-0FAD-4F93-B03E-D402328C9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12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95D0B-2202-4CEB-8DF2-D834E61714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4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D43D-2EDE-48D2-97B6-CBCE86EA4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E42E6-D7D6-48F9-86D4-F234C23EE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88D12-7EF8-46C3-9A34-DCF1A5B7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3B73-2F3D-443C-A698-DD434DEE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CD70A-4951-4AC8-B65F-16E87E24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1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C83C-E139-469A-97F5-EEA3F9F0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4982A-3F93-40AB-9E7F-7D925D073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3E368-34F3-4AA4-B393-A09384C4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E2873-4C16-4BCF-81BF-474941AA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77BE2-EBF4-47B5-8174-B96BBA807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5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B95E7-D9E6-4B91-8878-7B9A51B7C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6D1D9-8D18-47C6-ABF2-A0BE37D57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63637-7D12-4583-AE9D-99E1221A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71F11-0D27-48A6-8555-A4A68630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965E7-5C09-4F45-B8F8-02B89F69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7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DD2A-EC27-4E99-B831-9522B909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02F6C-8E76-4E31-8193-1D5FC2DDD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9E5FD-D970-4D88-843A-3FD98F15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C09C6-8BE5-4F50-90C7-9CE01E9A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206FA-1163-4DBD-84E3-7BBEADE7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5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9108-66B7-4F55-8BC5-AD86F7AB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3B997-9D51-435E-B2C4-2E5DD13E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9D928-19C3-4DA8-9957-EB3A65B8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B377-5247-4DAF-A7D2-996B6650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DADBA-D016-49A8-9BC0-B05131D7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A1F0-BBC3-4C13-960B-D220126D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E9D51-643D-4540-AEA8-2B97BE4F4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71C0C-AA96-4E9A-ABD2-4A221AB06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9AA35-F339-4769-89A4-96149B2F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D6443-A273-4FE5-B2E5-E31FC67C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ED3D2-CAA1-413E-863E-ABEA43AD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3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F5B7-03D7-49E3-BBAB-F64B5EED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25A12-84D3-404E-BE9F-FDF1EECE8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09334-C45C-4729-85AF-276061185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7A1A4-0D46-4A28-A3CC-128B95F2C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6198B-2F8E-488A-8153-0EAD7CA65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86457-CB40-490F-A40A-F9640103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EC8D9-F0ED-4C3A-94F8-3096D7B7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F462A-806E-4D65-B590-CB2DA622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9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1A0A-2287-47BF-8FC2-B8151CA5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949AA-BDAE-413B-9644-C4CD6BA1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35C16-3CD3-46AA-81CE-A71ACF3F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970AE-0B97-4DDC-ABC1-DD6598E8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9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8187B-CB19-4BE9-9696-6C7B0EDE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6029F-ACC6-421D-81E1-E6C306DE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6C503-ED6B-4800-8CFE-0EAF41DD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1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6B10-3424-4AD6-A061-81635C8A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A505B-9B14-46E0-BE4F-DAF2F097D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8EDA7-262D-4CFD-B866-AB75C8111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D1B23-490A-4B29-A6E8-E175EEB7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92738-ED61-4966-B8AB-2B0B38F7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EE79D-29D2-42CD-A470-646D0490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2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4000-ABF9-4B6A-A836-C5940792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9207B-8BB1-4B6F-8D9A-F1483F6F7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E9FC3-DBA3-4D7E-9F87-2ADFF74F4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2C42B-563E-4E72-A4F2-6A455EF6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90A23-0B9E-41F1-B1F7-0824B812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9EBCE-21C2-48D4-9F89-72C6885D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4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282AF-8E2B-421C-9A3E-AA32A6A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4025A-DE80-411E-8106-40089C011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67663-88AB-4687-9BA6-762515FBA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79CB3-872D-4318-98DB-96C519246B2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64D64-204F-499A-B953-056ECD5E7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F06B3-AB59-40C1-85BA-ACBC5500B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4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C887A2-EEAE-40E7-814A-E1B28B16F08D}"/>
              </a:ext>
            </a:extLst>
          </p:cNvPr>
          <p:cNvSpPr/>
          <p:nvPr/>
        </p:nvSpPr>
        <p:spPr>
          <a:xfrm>
            <a:off x="662042" y="2291758"/>
            <a:ext cx="2625444" cy="268896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99639-82E2-44ED-B0EA-C28340E71D66}"/>
              </a:ext>
            </a:extLst>
          </p:cNvPr>
          <p:cNvSpPr/>
          <p:nvPr/>
        </p:nvSpPr>
        <p:spPr>
          <a:xfrm>
            <a:off x="3689070" y="2291758"/>
            <a:ext cx="1312722" cy="268896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6C25D8-0900-4A5D-A860-4FB6F30F66F6}"/>
              </a:ext>
            </a:extLst>
          </p:cNvPr>
          <p:cNvSpPr/>
          <p:nvPr/>
        </p:nvSpPr>
        <p:spPr>
          <a:xfrm>
            <a:off x="5403376" y="2291758"/>
            <a:ext cx="1312722" cy="268896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219DC3-E428-44B3-A8BC-6FD263AB963B}"/>
              </a:ext>
            </a:extLst>
          </p:cNvPr>
          <p:cNvSpPr/>
          <p:nvPr/>
        </p:nvSpPr>
        <p:spPr>
          <a:xfrm>
            <a:off x="7117682" y="2291758"/>
            <a:ext cx="1312722" cy="268896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557E84-5138-47CB-9014-52AA58E055EF}"/>
              </a:ext>
            </a:extLst>
          </p:cNvPr>
          <p:cNvSpPr/>
          <p:nvPr/>
        </p:nvSpPr>
        <p:spPr>
          <a:xfrm>
            <a:off x="8831988" y="2291758"/>
            <a:ext cx="2625444" cy="268896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9C4A4FC-417C-4285-8E47-9AF129533C99}"/>
              </a:ext>
            </a:extLst>
          </p:cNvPr>
          <p:cNvSpPr/>
          <p:nvPr/>
        </p:nvSpPr>
        <p:spPr>
          <a:xfrm>
            <a:off x="3284982" y="3293338"/>
            <a:ext cx="406593" cy="685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925B94C-A13C-4B5C-BD8B-DDC5BD76EEF3}"/>
              </a:ext>
            </a:extLst>
          </p:cNvPr>
          <p:cNvSpPr/>
          <p:nvPr/>
        </p:nvSpPr>
        <p:spPr>
          <a:xfrm>
            <a:off x="8427900" y="2669318"/>
            <a:ext cx="406593" cy="68580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B777CFC-5C7B-4208-84DD-4C8580D2559A}"/>
              </a:ext>
            </a:extLst>
          </p:cNvPr>
          <p:cNvSpPr/>
          <p:nvPr/>
        </p:nvSpPr>
        <p:spPr>
          <a:xfrm>
            <a:off x="8427900" y="3825018"/>
            <a:ext cx="406593" cy="6858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604C070-F957-482B-835A-95FCD7CD19AD}"/>
              </a:ext>
            </a:extLst>
          </p:cNvPr>
          <p:cNvSpPr/>
          <p:nvPr/>
        </p:nvSpPr>
        <p:spPr>
          <a:xfrm>
            <a:off x="4999288" y="3293338"/>
            <a:ext cx="406593" cy="685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649E3252-820B-4DC7-B2C7-21A25F545518}"/>
              </a:ext>
            </a:extLst>
          </p:cNvPr>
          <p:cNvSpPr/>
          <p:nvPr/>
        </p:nvSpPr>
        <p:spPr>
          <a:xfrm>
            <a:off x="6711089" y="3293338"/>
            <a:ext cx="406593" cy="685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89C468-C4BE-4FA8-8C6F-C71A6865CB7B}"/>
              </a:ext>
            </a:extLst>
          </p:cNvPr>
          <p:cNvCxnSpPr>
            <a:cxnSpLocks/>
            <a:stCxn id="12" idx="0"/>
            <a:endCxn id="12" idx="2"/>
          </p:cNvCxnSpPr>
          <p:nvPr/>
        </p:nvCxnSpPr>
        <p:spPr>
          <a:xfrm>
            <a:off x="1974764" y="2291758"/>
            <a:ext cx="0" cy="2688960"/>
          </a:xfrm>
          <a:prstGeom prst="line">
            <a:avLst/>
          </a:prstGeom>
          <a:ln w="476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384D30-F0AC-4D34-9D40-B2AF2A363420}"/>
              </a:ext>
            </a:extLst>
          </p:cNvPr>
          <p:cNvCxnSpPr>
            <a:cxnSpLocks/>
            <a:stCxn id="26" idx="1"/>
            <a:endCxn id="12" idx="1"/>
          </p:cNvCxnSpPr>
          <p:nvPr/>
        </p:nvCxnSpPr>
        <p:spPr>
          <a:xfrm flipH="1">
            <a:off x="662042" y="3636238"/>
            <a:ext cx="2622940" cy="0"/>
          </a:xfrm>
          <a:prstGeom prst="line">
            <a:avLst/>
          </a:prstGeom>
          <a:ln w="476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5F9CD1A-956B-4E21-A35D-CDDC4A1EB06D}"/>
              </a:ext>
            </a:extLst>
          </p:cNvPr>
          <p:cNvSpPr txBox="1"/>
          <p:nvPr/>
        </p:nvSpPr>
        <p:spPr>
          <a:xfrm>
            <a:off x="2702211" y="164893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81C56D-AB87-47E2-97BD-28D7F02AB477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636966" y="2018271"/>
            <a:ext cx="293833" cy="4861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A835603-66FF-41F8-99ED-76DCCD9C9877}"/>
              </a:ext>
            </a:extLst>
          </p:cNvPr>
          <p:cNvSpPr txBox="1"/>
          <p:nvPr/>
        </p:nvSpPr>
        <p:spPr>
          <a:xfrm>
            <a:off x="715921" y="164893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B24DA8F-3C91-4686-9C4E-DEA4E03CB43E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944509" y="2018271"/>
            <a:ext cx="228588" cy="4861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6C83AA-4500-44FB-B543-C65460E06883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944509" y="4821682"/>
            <a:ext cx="185672" cy="3834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1A4B052-0245-4736-8506-FF7A560C1922}"/>
              </a:ext>
            </a:extLst>
          </p:cNvPr>
          <p:cNvSpPr txBox="1"/>
          <p:nvPr/>
        </p:nvSpPr>
        <p:spPr>
          <a:xfrm>
            <a:off x="715921" y="520517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CBA63B-F863-4397-A38F-C24D9F82F113}"/>
              </a:ext>
            </a:extLst>
          </p:cNvPr>
          <p:cNvSpPr txBox="1"/>
          <p:nvPr/>
        </p:nvSpPr>
        <p:spPr>
          <a:xfrm>
            <a:off x="2641166" y="520165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Q4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3ABE63E-7929-4BC5-BD94-9428946E50B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2702211" y="4821682"/>
            <a:ext cx="167543" cy="37996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08560DD-74C4-4534-8CF4-0E0A0238B01E}"/>
              </a:ext>
            </a:extLst>
          </p:cNvPr>
          <p:cNvCxnSpPr>
            <a:cxnSpLocks/>
            <a:stCxn id="25" idx="0"/>
            <a:endCxn id="25" idx="2"/>
          </p:cNvCxnSpPr>
          <p:nvPr/>
        </p:nvCxnSpPr>
        <p:spPr>
          <a:xfrm>
            <a:off x="10144710" y="2291758"/>
            <a:ext cx="0" cy="2688960"/>
          </a:xfrm>
          <a:prstGeom prst="line">
            <a:avLst/>
          </a:prstGeom>
          <a:ln w="476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DCAA21-722E-41EC-B757-4182D0F1535E}"/>
              </a:ext>
            </a:extLst>
          </p:cNvPr>
          <p:cNvCxnSpPr>
            <a:cxnSpLocks/>
            <a:stCxn id="25" idx="3"/>
            <a:endCxn id="25" idx="1"/>
          </p:cNvCxnSpPr>
          <p:nvPr/>
        </p:nvCxnSpPr>
        <p:spPr>
          <a:xfrm flipH="1">
            <a:off x="8831988" y="3636238"/>
            <a:ext cx="2625444" cy="0"/>
          </a:xfrm>
          <a:prstGeom prst="line">
            <a:avLst/>
          </a:prstGeom>
          <a:ln w="476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EBDC48D-6C00-4F43-8F07-307E7D7A016E}"/>
              </a:ext>
            </a:extLst>
          </p:cNvPr>
          <p:cNvSpPr txBox="1"/>
          <p:nvPr/>
        </p:nvSpPr>
        <p:spPr>
          <a:xfrm>
            <a:off x="10870842" y="164541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FCA248-9FA7-4693-B443-27BCE08A6F7D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10805597" y="2014751"/>
            <a:ext cx="293833" cy="4861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246ED04-F859-4991-9EB1-94590993F4C8}"/>
              </a:ext>
            </a:extLst>
          </p:cNvPr>
          <p:cNvSpPr txBox="1"/>
          <p:nvPr/>
        </p:nvSpPr>
        <p:spPr>
          <a:xfrm>
            <a:off x="8884552" y="164541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0DC5644-1C44-4E11-AD94-B43F08B146E6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9113140" y="2014751"/>
            <a:ext cx="228588" cy="4861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121D902-7B52-4883-843B-55C9761B76B3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9113140" y="4818162"/>
            <a:ext cx="185672" cy="3834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6D73095-D676-41FA-BE97-DFA5BE8D3560}"/>
              </a:ext>
            </a:extLst>
          </p:cNvPr>
          <p:cNvSpPr txBox="1"/>
          <p:nvPr/>
        </p:nvSpPr>
        <p:spPr>
          <a:xfrm>
            <a:off x="8884552" y="520165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44AE62-33A2-4949-8E7E-8EA13FA99C10}"/>
              </a:ext>
            </a:extLst>
          </p:cNvPr>
          <p:cNvSpPr txBox="1"/>
          <p:nvPr/>
        </p:nvSpPr>
        <p:spPr>
          <a:xfrm>
            <a:off x="10809797" y="519813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0EAF5CA-23CE-4A0B-89B8-B6C45F1BEF4E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10870842" y="4818162"/>
            <a:ext cx="167543" cy="37996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FA95461-074B-4711-96BA-00D8110B0154}"/>
              </a:ext>
            </a:extLst>
          </p:cNvPr>
          <p:cNvCxnSpPr>
            <a:cxnSpLocks/>
            <a:stCxn id="13" idx="0"/>
            <a:endCxn id="13" idx="2"/>
          </p:cNvCxnSpPr>
          <p:nvPr/>
        </p:nvCxnSpPr>
        <p:spPr>
          <a:xfrm>
            <a:off x="4345431" y="2291758"/>
            <a:ext cx="0" cy="2688960"/>
          </a:xfrm>
          <a:prstGeom prst="line">
            <a:avLst/>
          </a:prstGeom>
          <a:ln w="476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07D9A5E-0F3B-4809-9B78-6F15FEDB4926}"/>
              </a:ext>
            </a:extLst>
          </p:cNvPr>
          <p:cNvCxnSpPr>
            <a:cxnSpLocks/>
            <a:stCxn id="31" idx="1"/>
            <a:endCxn id="13" idx="1"/>
          </p:cNvCxnSpPr>
          <p:nvPr/>
        </p:nvCxnSpPr>
        <p:spPr>
          <a:xfrm flipH="1">
            <a:off x="3689070" y="3636238"/>
            <a:ext cx="1310218" cy="0"/>
          </a:xfrm>
          <a:prstGeom prst="line">
            <a:avLst/>
          </a:prstGeom>
          <a:ln w="476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1E04D0A-263E-47F6-9331-FA6A7215B1C6}"/>
              </a:ext>
            </a:extLst>
          </p:cNvPr>
          <p:cNvSpPr txBox="1"/>
          <p:nvPr/>
        </p:nvSpPr>
        <p:spPr>
          <a:xfrm>
            <a:off x="3575952" y="164541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4CE5048-BE1F-4A69-82A6-C8620EE07D70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3804540" y="2014751"/>
            <a:ext cx="228588" cy="4861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10D334F-B025-4193-A0CD-F1E99C84F187}"/>
              </a:ext>
            </a:extLst>
          </p:cNvPr>
          <p:cNvSpPr txBox="1"/>
          <p:nvPr/>
        </p:nvSpPr>
        <p:spPr>
          <a:xfrm>
            <a:off x="4616092" y="164541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C07510D-E558-4AC0-9F91-53642B555F55}"/>
              </a:ext>
            </a:extLst>
          </p:cNvPr>
          <p:cNvCxnSpPr>
            <a:cxnSpLocks/>
            <a:stCxn id="80" idx="2"/>
          </p:cNvCxnSpPr>
          <p:nvPr/>
        </p:nvCxnSpPr>
        <p:spPr>
          <a:xfrm flipH="1">
            <a:off x="4550847" y="2014751"/>
            <a:ext cx="293833" cy="4861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C46BAC5-6C05-45ED-BF08-263639C13468}"/>
              </a:ext>
            </a:extLst>
          </p:cNvPr>
          <p:cNvCxnSpPr>
            <a:cxnSpLocks/>
            <a:endCxn id="83" idx="0"/>
          </p:cNvCxnSpPr>
          <p:nvPr/>
        </p:nvCxnSpPr>
        <p:spPr>
          <a:xfrm flipH="1">
            <a:off x="3810890" y="4818162"/>
            <a:ext cx="185672" cy="3834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779890E-4EBD-4217-8A12-E1C92054171C}"/>
              </a:ext>
            </a:extLst>
          </p:cNvPr>
          <p:cNvSpPr txBox="1"/>
          <p:nvPr/>
        </p:nvSpPr>
        <p:spPr>
          <a:xfrm>
            <a:off x="3582302" y="520165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8AAA2BB-41FD-406C-BD99-111B1AF6BC34}"/>
              </a:ext>
            </a:extLst>
          </p:cNvPr>
          <p:cNvSpPr txBox="1"/>
          <p:nvPr/>
        </p:nvSpPr>
        <p:spPr>
          <a:xfrm>
            <a:off x="4586797" y="519813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Q4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33A7A26-B58E-434D-8164-62DA28C6239D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4647842" y="4818162"/>
            <a:ext cx="167543" cy="37996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2A9F645-AF52-4264-80E2-C7D11569C755}"/>
              </a:ext>
            </a:extLst>
          </p:cNvPr>
          <p:cNvCxnSpPr>
            <a:cxnSpLocks/>
          </p:cNvCxnSpPr>
          <p:nvPr/>
        </p:nvCxnSpPr>
        <p:spPr>
          <a:xfrm>
            <a:off x="6061201" y="2298108"/>
            <a:ext cx="0" cy="2688960"/>
          </a:xfrm>
          <a:prstGeom prst="line">
            <a:avLst/>
          </a:prstGeom>
          <a:ln w="476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5912528-56C7-495A-902A-CD09B5DB2062}"/>
              </a:ext>
            </a:extLst>
          </p:cNvPr>
          <p:cNvCxnSpPr>
            <a:cxnSpLocks/>
          </p:cNvCxnSpPr>
          <p:nvPr/>
        </p:nvCxnSpPr>
        <p:spPr>
          <a:xfrm flipH="1">
            <a:off x="5404840" y="3642588"/>
            <a:ext cx="1310218" cy="0"/>
          </a:xfrm>
          <a:prstGeom prst="line">
            <a:avLst/>
          </a:prstGeom>
          <a:ln w="476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01B2F45-31F5-490E-B215-5C68901A9D97}"/>
              </a:ext>
            </a:extLst>
          </p:cNvPr>
          <p:cNvSpPr txBox="1"/>
          <p:nvPr/>
        </p:nvSpPr>
        <p:spPr>
          <a:xfrm>
            <a:off x="5291722" y="165176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820475D-019E-4DDB-9326-B671ADE18816}"/>
              </a:ext>
            </a:extLst>
          </p:cNvPr>
          <p:cNvCxnSpPr>
            <a:cxnSpLocks/>
            <a:stCxn id="108" idx="2"/>
          </p:cNvCxnSpPr>
          <p:nvPr/>
        </p:nvCxnSpPr>
        <p:spPr>
          <a:xfrm>
            <a:off x="5520310" y="2021101"/>
            <a:ext cx="228588" cy="4861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D9366BB-0E18-431C-A5FB-561F18B90AB6}"/>
              </a:ext>
            </a:extLst>
          </p:cNvPr>
          <p:cNvSpPr txBox="1"/>
          <p:nvPr/>
        </p:nvSpPr>
        <p:spPr>
          <a:xfrm>
            <a:off x="6331862" y="165176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4E2F810-63A1-4889-B02D-19401776A797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6266617" y="2021101"/>
            <a:ext cx="293833" cy="4861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5C87F5E-6B8B-4219-8DBC-F4E0F2425D5E}"/>
              </a:ext>
            </a:extLst>
          </p:cNvPr>
          <p:cNvCxnSpPr>
            <a:cxnSpLocks/>
            <a:endCxn id="113" idx="0"/>
          </p:cNvCxnSpPr>
          <p:nvPr/>
        </p:nvCxnSpPr>
        <p:spPr>
          <a:xfrm flipH="1">
            <a:off x="5526660" y="4824512"/>
            <a:ext cx="185672" cy="3834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D784B163-80E0-4057-BCB8-E80CA26E44B9}"/>
              </a:ext>
            </a:extLst>
          </p:cNvPr>
          <p:cNvSpPr txBox="1"/>
          <p:nvPr/>
        </p:nvSpPr>
        <p:spPr>
          <a:xfrm>
            <a:off x="5298072" y="52080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CE7A63B-FA7B-4090-85E2-C38BBECFCFE7}"/>
              </a:ext>
            </a:extLst>
          </p:cNvPr>
          <p:cNvSpPr txBox="1"/>
          <p:nvPr/>
        </p:nvSpPr>
        <p:spPr>
          <a:xfrm>
            <a:off x="6302567" y="520448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Q4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2190C50-DF0E-40A0-99F1-A22743A739C3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6363612" y="4824512"/>
            <a:ext cx="167543" cy="37996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26DA55D-CF3D-46CD-B81F-EA9C3EF4A730}"/>
              </a:ext>
            </a:extLst>
          </p:cNvPr>
          <p:cNvCxnSpPr>
            <a:cxnSpLocks/>
          </p:cNvCxnSpPr>
          <p:nvPr/>
        </p:nvCxnSpPr>
        <p:spPr>
          <a:xfrm flipH="1">
            <a:off x="7126960" y="3646398"/>
            <a:ext cx="1310218" cy="0"/>
          </a:xfrm>
          <a:prstGeom prst="line">
            <a:avLst/>
          </a:prstGeom>
          <a:ln w="476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70E06D47-23A3-48D7-B399-9CBD7A6C2105}"/>
              </a:ext>
            </a:extLst>
          </p:cNvPr>
          <p:cNvSpPr txBox="1"/>
          <p:nvPr/>
        </p:nvSpPr>
        <p:spPr>
          <a:xfrm>
            <a:off x="7013842" y="165557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063783B-E696-43AC-B3FB-8A2F43E1F79C}"/>
              </a:ext>
            </a:extLst>
          </p:cNvPr>
          <p:cNvCxnSpPr>
            <a:cxnSpLocks/>
            <a:stCxn id="118" idx="2"/>
          </p:cNvCxnSpPr>
          <p:nvPr/>
        </p:nvCxnSpPr>
        <p:spPr>
          <a:xfrm>
            <a:off x="7242430" y="2024911"/>
            <a:ext cx="228588" cy="4861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0D05F50-6437-4B9C-9696-24D931D5C499}"/>
              </a:ext>
            </a:extLst>
          </p:cNvPr>
          <p:cNvSpPr txBox="1"/>
          <p:nvPr/>
        </p:nvSpPr>
        <p:spPr>
          <a:xfrm>
            <a:off x="8053982" y="165557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FF53A70-FEE7-4E21-9AF8-EDF96C0BC8FE}"/>
              </a:ext>
            </a:extLst>
          </p:cNvPr>
          <p:cNvCxnSpPr>
            <a:cxnSpLocks/>
            <a:stCxn id="120" idx="2"/>
          </p:cNvCxnSpPr>
          <p:nvPr/>
        </p:nvCxnSpPr>
        <p:spPr>
          <a:xfrm flipH="1">
            <a:off x="8051003" y="2024911"/>
            <a:ext cx="231567" cy="13404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9E6B9AE-6F9F-4DDC-B760-A36FDD1637F4}"/>
              </a:ext>
            </a:extLst>
          </p:cNvPr>
          <p:cNvCxnSpPr>
            <a:cxnSpLocks/>
            <a:endCxn id="123" idx="0"/>
          </p:cNvCxnSpPr>
          <p:nvPr/>
        </p:nvCxnSpPr>
        <p:spPr>
          <a:xfrm flipH="1">
            <a:off x="7248780" y="3979138"/>
            <a:ext cx="205675" cy="12326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2BBC403-BE10-448E-96D8-6ECEF52FBC46}"/>
              </a:ext>
            </a:extLst>
          </p:cNvPr>
          <p:cNvSpPr txBox="1"/>
          <p:nvPr/>
        </p:nvSpPr>
        <p:spPr>
          <a:xfrm>
            <a:off x="7020192" y="521181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E5E8CFA-6F25-4D18-936F-9C7F6E7273B2}"/>
              </a:ext>
            </a:extLst>
          </p:cNvPr>
          <p:cNvSpPr txBox="1"/>
          <p:nvPr/>
        </p:nvSpPr>
        <p:spPr>
          <a:xfrm>
            <a:off x="8024687" y="520829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Q4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3A4F01B-1D28-448B-BEFE-449BA7F473D9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8085732" y="4828322"/>
            <a:ext cx="167543" cy="37996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0CCCFB6-07C3-42D2-995C-2048C938D5DF}"/>
              </a:ext>
            </a:extLst>
          </p:cNvPr>
          <p:cNvCxnSpPr>
            <a:cxnSpLocks/>
          </p:cNvCxnSpPr>
          <p:nvPr/>
        </p:nvCxnSpPr>
        <p:spPr>
          <a:xfrm flipH="1">
            <a:off x="7117682" y="4309973"/>
            <a:ext cx="1310218" cy="0"/>
          </a:xfrm>
          <a:prstGeom prst="line">
            <a:avLst/>
          </a:prstGeom>
          <a:ln w="476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60E3143-BB5E-40F8-A59A-25C5045112EC}"/>
              </a:ext>
            </a:extLst>
          </p:cNvPr>
          <p:cNvCxnSpPr>
            <a:cxnSpLocks/>
          </p:cNvCxnSpPr>
          <p:nvPr/>
        </p:nvCxnSpPr>
        <p:spPr>
          <a:xfrm flipH="1">
            <a:off x="7116032" y="2969488"/>
            <a:ext cx="1310218" cy="0"/>
          </a:xfrm>
          <a:prstGeom prst="line">
            <a:avLst/>
          </a:prstGeom>
          <a:ln w="476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212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</Words>
  <Application>Microsoft Office PowerPoint</Application>
  <PresentationFormat>Widescreen</PresentationFormat>
  <Paragraphs>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Noraa Landwehr</dc:creator>
  <cp:lastModifiedBy>Noraa Landwehr</cp:lastModifiedBy>
  <cp:revision>4</cp:revision>
  <dcterms:created xsi:type="dcterms:W3CDTF">2020-10-08T23:44:43Z</dcterms:created>
  <dcterms:modified xsi:type="dcterms:W3CDTF">2020-11-28T04:05:42Z</dcterms:modified>
</cp:coreProperties>
</file>