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 autoAdjust="0"/>
    <p:restoredTop sz="94660"/>
  </p:normalViewPr>
  <p:slideViewPr>
    <p:cSldViewPr snapToGrid="0">
      <p:cViewPr>
        <p:scale>
          <a:sx n="100" d="100"/>
          <a:sy n="100" d="100"/>
        </p:scale>
        <p:origin x="44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189A-B5D5-4BE3-969D-2FE7C729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7609-2B6C-40BA-B74A-A079BF87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85EA-909D-417F-A356-4F90AE3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1241-F278-4C3D-8DFC-83731D97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025-4CDD-4D1F-9BBF-3B5DE4D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37F-C275-4606-9097-CAB187A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4D14-DC94-4EEE-9982-7812E9EB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CD59-F41B-42F6-9087-6EA2C91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2A9B-2422-408A-8F01-32FB6B5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84B3-93FB-4E94-8FA2-DE9BBA8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747C-6D52-4C4F-A8A5-5FE528E5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A855-24D2-407B-B52B-5F255BE5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72C1-5C0B-490E-B78C-C690788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FF96-68DD-4125-BE73-DA6B1B2E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623A-44B0-4E8B-BC0C-955494F6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B895-0AF1-4217-89FE-18D85DB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034-847F-4FA1-9097-EC94BF72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B572-97FD-4853-829D-42439EE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8BE-E4C8-48F6-A080-7579AB1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0A3-E8C8-4F74-B602-7D345D6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5AB-D29A-4F6E-BAD5-FBF68756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0321-1068-4A5C-9C3B-479CBCDE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FDB4-B3BE-47D7-9B9F-4523E6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F5E8-7427-47B1-94CA-51E47A1F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760-6455-48D2-9AF8-4B50D68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59A6-A9E8-48A4-96D2-E5CE8B2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761-EF12-4872-A4F1-CF07A58E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8BBA-2FEA-4052-AB82-A2F199AB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9445-A01C-45B9-B743-5F41395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A920-5661-453C-B5B9-8C8C000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557B-5FD1-4ADF-983A-765A73F5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EA1-418E-410D-A0A4-9B10AE8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C882-257F-47BC-9F8C-117EB147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DDA5-7A00-4E03-A739-52EA4B7C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0D23-EE92-4158-A482-969A3BCB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190F9-AA44-41C2-85FA-03E6923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ADF25-9854-4EE4-84B2-E0F6551D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B909-A6E9-4ED4-B956-7AAAB73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C7815-15A3-4036-AE5C-CC79082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3D6B-AC7E-4BB0-8C9B-30E5E45B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E4DB-E093-4C64-94F2-A879AEC3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D490-D95B-44BD-B5DB-200F1F2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709F-CA03-43E7-9D24-FD92A32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F12A4-C956-4043-9405-FB665AD0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6641-1727-4EE2-95C0-660ECEA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CC47-9014-46CA-AE0D-F97417C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33D-6970-4DF4-BE10-1FD5E9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556-2470-4531-8ADB-824389C6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5500-7DB4-4784-90D8-388EFB3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0335-C35D-473A-B1EB-C081351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60F0-1190-41F8-8C2E-87E75E9D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6A60-0A1A-4CDF-9688-588689F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367C-91A1-47F0-8822-DAFEBBF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CC-5491-4B9B-B3CF-741FB17B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240D-AB6E-415E-8E9E-83F5C47CE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3CF5F-3D74-4A34-8AB7-4714E8E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C624-CED4-47E8-8D1D-726A457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114C-4F3C-4C28-9CFA-C9B941E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C36EA-743C-41F5-9A20-1F768215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A274-8EA9-4A7F-BAD6-6F1741EA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9075-176D-4406-B86E-8C29BF0F7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C47F-A9F6-4CFA-9B64-2AAF5DFD9F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64A2-0BA1-4EDC-8404-4BD45500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29A0-3ADB-4DB6-887C-1E04E25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E32F7F6-BC53-4EE8-BB1C-C7E56ACB4A98}"/>
              </a:ext>
            </a:extLst>
          </p:cNvPr>
          <p:cNvSpPr txBox="1"/>
          <p:nvPr/>
        </p:nvSpPr>
        <p:spPr>
          <a:xfrm>
            <a:off x="4860717" y="1727062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NSLEDS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04338-6912-4E20-9DE1-EB82B362D0DA}"/>
              </a:ext>
            </a:extLst>
          </p:cNvPr>
          <p:cNvSpPr txBox="1"/>
          <p:nvPr/>
        </p:nvSpPr>
        <p:spPr>
          <a:xfrm>
            <a:off x="9000251" y="1720918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HDILED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7FF7F0-4E37-4437-8C0E-36ADD39D5A8F}"/>
              </a:ext>
            </a:extLst>
          </p:cNvPr>
          <p:cNvGrpSpPr/>
          <p:nvPr/>
        </p:nvGrpSpPr>
        <p:grpSpPr>
          <a:xfrm>
            <a:off x="3929786" y="2565679"/>
            <a:ext cx="4021648" cy="4039808"/>
            <a:chOff x="-14050" y="844463"/>
            <a:chExt cx="5745196" cy="57711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E2FFF5-6CFF-408A-9573-E892EE9BC0F7}"/>
                </a:ext>
              </a:extLst>
            </p:cNvPr>
            <p:cNvSpPr/>
            <p:nvPr/>
          </p:nvSpPr>
          <p:spPr>
            <a:xfrm>
              <a:off x="562072" y="844463"/>
              <a:ext cx="5169074" cy="5169074"/>
            </a:xfrm>
            <a:prstGeom prst="rect">
              <a:avLst/>
            </a:prstGeom>
            <a:solidFill>
              <a:schemeClr val="accent6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D6ECB1-EB8B-4B41-9E94-A0949F817EC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46609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4F3937-E4F5-475D-BDA3-735AEFFAF1CE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flipH="1">
              <a:off x="562072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9ED30-8FFA-49FC-8E36-5CFB09C1B8A8}"/>
                </a:ext>
              </a:extLst>
            </p:cNvPr>
            <p:cNvSpPr txBox="1"/>
            <p:nvPr/>
          </p:nvSpPr>
          <p:spPr>
            <a:xfrm>
              <a:off x="1367915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443B8A-6304-4457-8D16-453E4B49F009}"/>
                </a:ext>
              </a:extLst>
            </p:cNvPr>
            <p:cNvSpPr txBox="1"/>
            <p:nvPr/>
          </p:nvSpPr>
          <p:spPr>
            <a:xfrm>
              <a:off x="3601724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6C1388-2A33-45C8-B5B5-19096DB98A0A}"/>
                </a:ext>
              </a:extLst>
            </p:cNvPr>
            <p:cNvSpPr txBox="1"/>
            <p:nvPr/>
          </p:nvSpPr>
          <p:spPr>
            <a:xfrm>
              <a:off x="1367915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2390B0-6D00-4E07-92EB-1783E9042A87}"/>
                </a:ext>
              </a:extLst>
            </p:cNvPr>
            <p:cNvSpPr txBox="1"/>
            <p:nvPr/>
          </p:nvSpPr>
          <p:spPr>
            <a:xfrm>
              <a:off x="3601724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CB53F8-908F-44C1-BF60-EA0A1267EF47}"/>
                </a:ext>
              </a:extLst>
            </p:cNvPr>
            <p:cNvCxnSpPr>
              <a:cxnSpLocks/>
            </p:cNvCxnSpPr>
            <p:nvPr/>
          </p:nvCxnSpPr>
          <p:spPr>
            <a:xfrm>
              <a:off x="562072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22759E-7280-4027-9EA6-573BC41894E0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5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5E061-C92D-4ECA-B360-3B052FC9CF78}"/>
                </a:ext>
              </a:extLst>
            </p:cNvPr>
            <p:cNvSpPr txBox="1"/>
            <p:nvPr/>
          </p:nvSpPr>
          <p:spPr>
            <a:xfrm rot="16200000">
              <a:off x="-231142" y="3143207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1024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A4C87D-B1B7-4AF0-A368-6645A8032AAB}"/>
                </a:ext>
              </a:extLst>
            </p:cNvPr>
            <p:cNvSpPr txBox="1"/>
            <p:nvPr/>
          </p:nvSpPr>
          <p:spPr>
            <a:xfrm>
              <a:off x="2651151" y="6044016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1024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B508208-E172-467A-9D6E-26472B6119FF}"/>
                </a:ext>
              </a:extLst>
            </p:cNvPr>
            <p:cNvCxnSpPr>
              <a:cxnSpLocks/>
            </p:cNvCxnSpPr>
            <p:nvPr/>
          </p:nvCxnSpPr>
          <p:spPr>
            <a:xfrm>
              <a:off x="581905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CBDF0A-1EA9-465F-802E-804976EAA2A9}"/>
                </a:ext>
              </a:extLst>
            </p:cNvPr>
            <p:cNvSpPr txBox="1"/>
            <p:nvPr/>
          </p:nvSpPr>
          <p:spPr>
            <a:xfrm>
              <a:off x="1462334" y="2820429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512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62D9623-E34B-4C5F-BF3A-14938EBA7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951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5C6769-3FD4-4507-ADEA-E68ED067EA96}"/>
                </a:ext>
              </a:extLst>
            </p:cNvPr>
            <p:cNvSpPr txBox="1"/>
            <p:nvPr/>
          </p:nvSpPr>
          <p:spPr>
            <a:xfrm rot="16200000">
              <a:off x="2366808" y="4459671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512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EA2669F-1093-40D2-98B3-3A8F0EE18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9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7E6076-1968-4A0F-ADBA-FAF1B7B3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49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846218-516E-4E85-B491-66AFB8C4A271}"/>
                </a:ext>
              </a:extLst>
            </p:cNvPr>
            <p:cNvCxnSpPr>
              <a:cxnSpLocks/>
            </p:cNvCxnSpPr>
            <p:nvPr/>
          </p:nvCxnSpPr>
          <p:spPr>
            <a:xfrm>
              <a:off x="562072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B4763A-ECF3-4860-841D-C49F200C8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884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D4541-3EBB-4CE1-BF14-4C0C5ED00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137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26CEA8-9E6C-4967-A1B4-297A627C71EC}"/>
                </a:ext>
              </a:extLst>
            </p:cNvPr>
            <p:cNvCxnSpPr>
              <a:cxnSpLocks/>
            </p:cNvCxnSpPr>
            <p:nvPr/>
          </p:nvCxnSpPr>
          <p:spPr>
            <a:xfrm>
              <a:off x="581905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E873E7-3448-4FFE-B9BE-023FDD6A34C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46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D4E0C0-EDBD-4991-8522-07608B316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06484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E38AF2-32EB-42BC-BD4D-5EDF04DF657B}"/>
              </a:ext>
            </a:extLst>
          </p:cNvPr>
          <p:cNvGrpSpPr/>
          <p:nvPr/>
        </p:nvGrpSpPr>
        <p:grpSpPr>
          <a:xfrm>
            <a:off x="7972232" y="2551915"/>
            <a:ext cx="4021647" cy="4045797"/>
            <a:chOff x="5892249" y="844463"/>
            <a:chExt cx="5745195" cy="577969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4976FAC-5AAA-4D79-9F79-6FDD2625BA3A}"/>
                </a:ext>
              </a:extLst>
            </p:cNvPr>
            <p:cNvSpPr/>
            <p:nvPr/>
          </p:nvSpPr>
          <p:spPr>
            <a:xfrm>
              <a:off x="6468370" y="844463"/>
              <a:ext cx="5169074" cy="5169074"/>
            </a:xfrm>
            <a:prstGeom prst="rect">
              <a:avLst/>
            </a:prstGeom>
            <a:solidFill>
              <a:schemeClr val="accent4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0F5193-8FE4-45AD-9149-83818B56E3F2}"/>
                </a:ext>
              </a:extLst>
            </p:cNvPr>
            <p:cNvCxnSpPr>
              <a:cxnSpLocks/>
              <a:stCxn id="156" idx="0"/>
              <a:endCxn id="156" idx="2"/>
            </p:cNvCxnSpPr>
            <p:nvPr/>
          </p:nvCxnSpPr>
          <p:spPr>
            <a:xfrm>
              <a:off x="9052907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310A7B3-24ED-4349-8843-3A78AF2774FD}"/>
                </a:ext>
              </a:extLst>
            </p:cNvPr>
            <p:cNvCxnSpPr>
              <a:cxnSpLocks/>
              <a:stCxn id="156" idx="3"/>
              <a:endCxn id="156" idx="1"/>
            </p:cNvCxnSpPr>
            <p:nvPr/>
          </p:nvCxnSpPr>
          <p:spPr>
            <a:xfrm flipH="1">
              <a:off x="6468370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4864106-F529-4137-992D-E2002B8FBDC6}"/>
                </a:ext>
              </a:extLst>
            </p:cNvPr>
            <p:cNvSpPr txBox="1"/>
            <p:nvPr/>
          </p:nvSpPr>
          <p:spPr>
            <a:xfrm>
              <a:off x="7274213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9A55935-1C20-4B4C-B77D-5B7E66DF9B89}"/>
                </a:ext>
              </a:extLst>
            </p:cNvPr>
            <p:cNvSpPr txBox="1"/>
            <p:nvPr/>
          </p:nvSpPr>
          <p:spPr>
            <a:xfrm>
              <a:off x="9508022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D6AA72B-6805-4C6A-B0E3-E7D2122760D7}"/>
                </a:ext>
              </a:extLst>
            </p:cNvPr>
            <p:cNvSpPr txBox="1"/>
            <p:nvPr/>
          </p:nvSpPr>
          <p:spPr>
            <a:xfrm>
              <a:off x="7274213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03A745-E262-4EF0-A2C5-3ACABA500BAD}"/>
                </a:ext>
              </a:extLst>
            </p:cNvPr>
            <p:cNvSpPr txBox="1"/>
            <p:nvPr/>
          </p:nvSpPr>
          <p:spPr>
            <a:xfrm>
              <a:off x="9508022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EC7BEC8-B0CE-415E-8472-C0118F64BC5F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D129B0-91FD-4AAA-97AF-E6FF94C447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9373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46899F1-73A6-4339-AC39-7A7B3B27B5C4}"/>
                </a:ext>
              </a:extLst>
            </p:cNvPr>
            <p:cNvSpPr txBox="1"/>
            <p:nvPr/>
          </p:nvSpPr>
          <p:spPr>
            <a:xfrm rot="16200000">
              <a:off x="5675157" y="3143206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2048</a:t>
              </a:r>
              <a:endParaRPr lang="en-US" sz="2400" dirty="0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7ADA901-1E0B-4372-A65F-2A042A8A30E4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0F2290C-F327-4039-AA76-E1BA5A39E7AF}"/>
                </a:ext>
              </a:extLst>
            </p:cNvPr>
            <p:cNvSpPr txBox="1"/>
            <p:nvPr/>
          </p:nvSpPr>
          <p:spPr>
            <a:xfrm>
              <a:off x="7368631" y="2820430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1024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632DDD0-3F47-420A-9DD6-6EC3A7827C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49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35003D8-1D22-4667-AA29-B6E614ED5646}"/>
                </a:ext>
              </a:extLst>
            </p:cNvPr>
            <p:cNvSpPr txBox="1"/>
            <p:nvPr/>
          </p:nvSpPr>
          <p:spPr>
            <a:xfrm rot="16200000">
              <a:off x="8180362" y="4459670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1024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094DE8-57DD-4C09-8FF9-36DD29B07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2F26643-AE0A-4F56-A1ED-D2D726091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F9E73D9-446C-4C49-868C-657CAD0AE7EF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7262EA3-9BAA-4C63-BA89-403225721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182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ADB5C1D-2E02-43F7-BDB9-2A2B3E036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35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BB0D792-FBBB-413C-8B60-18F458782923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D814561-4DAC-4FB5-A476-637B79647F7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444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E447F2D-5E95-48D4-962C-334D3EFAEFC7}"/>
                </a:ext>
              </a:extLst>
            </p:cNvPr>
            <p:cNvCxnSpPr>
              <a:cxnSpLocks/>
            </p:cNvCxnSpPr>
            <p:nvPr/>
          </p:nvCxnSpPr>
          <p:spPr>
            <a:xfrm>
              <a:off x="9012782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28D96F5-0BD4-4148-99F5-A3047831574C}"/>
                </a:ext>
              </a:extLst>
            </p:cNvPr>
            <p:cNvSpPr txBox="1"/>
            <p:nvPr/>
          </p:nvSpPr>
          <p:spPr>
            <a:xfrm>
              <a:off x="8573391" y="6052572"/>
              <a:ext cx="1005767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2048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BF13D3-482B-4FA5-A3B5-086EDA441914}"/>
              </a:ext>
            </a:extLst>
          </p:cNvPr>
          <p:cNvGrpSpPr/>
          <p:nvPr/>
        </p:nvGrpSpPr>
        <p:grpSpPr>
          <a:xfrm>
            <a:off x="-113237" y="2551915"/>
            <a:ext cx="4021649" cy="4045797"/>
            <a:chOff x="5892247" y="844463"/>
            <a:chExt cx="5745197" cy="577969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77B786-E126-49AD-8AEF-04DB676F1085}"/>
                </a:ext>
              </a:extLst>
            </p:cNvPr>
            <p:cNvSpPr/>
            <p:nvPr/>
          </p:nvSpPr>
          <p:spPr>
            <a:xfrm>
              <a:off x="6468369" y="844463"/>
              <a:ext cx="5169075" cy="5169074"/>
            </a:xfrm>
            <a:prstGeom prst="rect">
              <a:avLst/>
            </a:prstGeom>
            <a:solidFill>
              <a:schemeClr val="accent5"/>
            </a:solid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CD8A3A-6780-47C4-A907-E792337BFEA8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9052907" y="844463"/>
              <a:ext cx="0" cy="5169074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936C6F-BC99-4258-93DE-E98BD0FECBA8}"/>
                </a:ext>
              </a:extLst>
            </p:cNvPr>
            <p:cNvCxnSpPr>
              <a:cxnSpLocks/>
              <a:stCxn id="54" idx="3"/>
              <a:endCxn id="54" idx="1"/>
            </p:cNvCxnSpPr>
            <p:nvPr/>
          </p:nvCxnSpPr>
          <p:spPr>
            <a:xfrm flipH="1">
              <a:off x="6468370" y="3429000"/>
              <a:ext cx="5169074" cy="0"/>
            </a:xfrm>
            <a:prstGeom prst="line">
              <a:avLst/>
            </a:prstGeom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497FED-012B-419C-A3ED-CE4B80CDEE77}"/>
                </a:ext>
              </a:extLst>
            </p:cNvPr>
            <p:cNvSpPr txBox="1"/>
            <p:nvPr/>
          </p:nvSpPr>
          <p:spPr>
            <a:xfrm>
              <a:off x="7274213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78D498-D667-475F-AF72-78001F54B9AB}"/>
                </a:ext>
              </a:extLst>
            </p:cNvPr>
            <p:cNvSpPr txBox="1"/>
            <p:nvPr/>
          </p:nvSpPr>
          <p:spPr>
            <a:xfrm>
              <a:off x="9508022" y="1675067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D099E6-FF67-4491-8EE5-24A2B5A90CEE}"/>
                </a:ext>
              </a:extLst>
            </p:cNvPr>
            <p:cNvSpPr txBox="1"/>
            <p:nvPr/>
          </p:nvSpPr>
          <p:spPr>
            <a:xfrm>
              <a:off x="7274213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4C6D84-09AA-4270-AAF2-7524F7848EC1}"/>
                </a:ext>
              </a:extLst>
            </p:cNvPr>
            <p:cNvSpPr txBox="1"/>
            <p:nvPr/>
          </p:nvSpPr>
          <p:spPr>
            <a:xfrm>
              <a:off x="9508022" y="4259604"/>
              <a:ext cx="1427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6008-0264-4558-A44E-58AC209B34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154664"/>
              <a:ext cx="5169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D3B201-651F-4CD6-AAA0-D1992838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373" y="844463"/>
              <a:ext cx="0" cy="516907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8900ABC-58BB-4C94-8868-89364BB20F79}"/>
                </a:ext>
              </a:extLst>
            </p:cNvPr>
            <p:cNvSpPr txBox="1"/>
            <p:nvPr/>
          </p:nvSpPr>
          <p:spPr>
            <a:xfrm rot="16200000">
              <a:off x="5767900" y="3143206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512</a:t>
              </a:r>
              <a:endParaRPr lang="en-US" sz="24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9260E9-71BC-4DB4-9E3C-AED83901F219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276600"/>
              <a:ext cx="251870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5D02EA-AAD3-4FFD-A3A6-4B82128776C5}"/>
                </a:ext>
              </a:extLst>
            </p:cNvPr>
            <p:cNvSpPr txBox="1"/>
            <p:nvPr/>
          </p:nvSpPr>
          <p:spPr>
            <a:xfrm>
              <a:off x="7368631" y="2831316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256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B0C00C-219B-442D-8036-5AFD1EAD7F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49" y="3469700"/>
              <a:ext cx="0" cy="252210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D3433E-376B-4ADB-BF0B-B7C46FB0CBB5}"/>
                </a:ext>
              </a:extLst>
            </p:cNvPr>
            <p:cNvSpPr txBox="1"/>
            <p:nvPr/>
          </p:nvSpPr>
          <p:spPr>
            <a:xfrm rot="16200000">
              <a:off x="8273106" y="4459670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256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882E48-C9A5-416E-AE3D-B0857A664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844463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46FC5B-F458-499B-8F21-F31D9E757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647" y="6010962"/>
              <a:ext cx="258723" cy="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9D34-B0E2-455C-B190-A61F2E36B18E}"/>
                </a:ext>
              </a:extLst>
            </p:cNvPr>
            <p:cNvCxnSpPr>
              <a:cxnSpLocks/>
            </p:cNvCxnSpPr>
            <p:nvPr/>
          </p:nvCxnSpPr>
          <p:spPr>
            <a:xfrm>
              <a:off x="6468370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F3654FE-5B25-45C8-A55F-B2C5B7F42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8182" y="3463448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6C86BC-2448-44DF-B69C-AF664E8CF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35" y="5991800"/>
              <a:ext cx="258723" cy="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6CA1FA-1D2F-4C41-8CD3-3DA941CC3A3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03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56481B4-72FB-4230-B681-A5FCFDAF173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444" y="6010962"/>
              <a:ext cx="0" cy="2463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083DE50-A56E-4BA0-8981-AD92ED6F7B25}"/>
                </a:ext>
              </a:extLst>
            </p:cNvPr>
            <p:cNvCxnSpPr>
              <a:cxnSpLocks/>
            </p:cNvCxnSpPr>
            <p:nvPr/>
          </p:nvCxnSpPr>
          <p:spPr>
            <a:xfrm>
              <a:off x="9012782" y="3151190"/>
              <a:ext cx="0" cy="24635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E137CD-2235-4FDF-93A8-33D8B5FCD0E7}"/>
                </a:ext>
              </a:extLst>
            </p:cNvPr>
            <p:cNvSpPr txBox="1"/>
            <p:nvPr/>
          </p:nvSpPr>
          <p:spPr>
            <a:xfrm>
              <a:off x="8649589" y="6052572"/>
              <a:ext cx="820278" cy="571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512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57CDAFD-5876-41EC-8490-F1F440A3929A}"/>
              </a:ext>
            </a:extLst>
          </p:cNvPr>
          <p:cNvSpPr txBox="1"/>
          <p:nvPr/>
        </p:nvSpPr>
        <p:spPr>
          <a:xfrm>
            <a:off x="1233990" y="1729711"/>
            <a:ext cx="1748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TCSA</a:t>
            </a:r>
          </a:p>
        </p:txBody>
      </p:sp>
    </p:spTree>
    <p:extLst>
      <p:ext uri="{BB962C8B-B14F-4D97-AF65-F5344CB8AC3E}">
        <p14:creationId xmlns:p14="http://schemas.microsoft.com/office/powerpoint/2010/main" val="13096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Noraa Landwehr</cp:lastModifiedBy>
  <cp:revision>9</cp:revision>
  <dcterms:created xsi:type="dcterms:W3CDTF">2020-03-19T01:01:49Z</dcterms:created>
  <dcterms:modified xsi:type="dcterms:W3CDTF">2020-03-19T18:53:44Z</dcterms:modified>
</cp:coreProperties>
</file>