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8000"/>
    <a:srgbClr val="0000FF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4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0C17-336D-4BF4-8318-F15E2B9D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A6CC-80C6-4A1E-8C9C-497B32BB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671B-BD8D-4A3C-A909-7901EF6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80D3-7182-4B45-9846-F1688835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958-4456-43F1-B1F4-9CF9845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C68B-56E2-4272-AC9E-56F1B825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F9AE8-5581-423E-AFFB-F080BF5B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B419-953E-49A4-A178-4019338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36A-A8BA-41FC-AD68-C7172922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8FC6-9CD4-4D70-852B-F296DBF9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CDDBF-0117-4885-BFDB-38754D690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500F5-A723-4A1D-8570-D7360C6F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96CE-E448-4B91-A23B-3149294C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72C0-C979-4B2C-9EC2-BE983DD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F66F-B4AE-4809-9816-23F6696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FCAE-FA97-4933-A37F-9C6A22A3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6A81-A96E-4566-9058-BC4AA664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AD93-7275-49F4-A4F3-13A41258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1534-AC0B-432A-B64A-7FBB92E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CCAB-0809-423D-BD55-DC4C7AC1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275B-36F6-4DAD-B3F6-8608B445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A3B-2958-4A26-A48A-A489D459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AE5-8C65-4A43-9D15-9567E9F3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A5ED-EDA2-44CA-A10B-D0BD69BC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6DC3-BC2F-4DC5-B575-81F9EC44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6CBA-6641-4442-B2CB-EDC7D303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F6A6-A8B9-4A0A-BCF6-CD41D73A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18C76-5677-4C41-B4C8-201A9308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F57F-E6A5-46A8-BC73-20328CC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BE62-2E81-485D-88E4-37E88DC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31F6-240E-4781-8253-FC0957D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83D-F5C0-475B-8644-60F999B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71F9-6759-4569-A561-5EDCDEA2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B625-A0EA-4695-9297-E42CFE5B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CF502-6E05-46BD-81ED-044607E76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A6926-5285-4951-9307-49FF88B15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30CD5-4B22-4711-A067-0E06B80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98F6F-6BA3-4FF5-89BC-30029A4B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B34B-A35B-43CF-83EB-5284505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0AE-3506-4038-9194-76AFE176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E83D-57B9-44D3-9191-84E69C67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89BCD-7194-444F-A7CB-5DB875A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1EB-A4CF-4178-9078-02E0084F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E322-B1B8-4727-9ADE-45B91B9B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3D7A5-35ED-4B99-9216-92B2517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B939-ACE8-497D-B2EF-FA4DA8A3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895B-CC60-4EA1-AF36-1A89D9FD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E175-DFC2-4060-8CD0-F92E9D23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3AD41-AD8A-4BCE-9EF0-40BB31B1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B359-F676-40AA-8A2D-DC5EDF39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3CBB-ADE5-4E3D-84A3-643B4D51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37C12-40B6-443C-B746-B3B3910C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4D9D-9382-409E-B8CE-2D2E06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26217-0937-449D-BF6A-1017AAB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21DF7-E516-44F7-A662-878077201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7EC3A-5789-4BF9-8440-205EE98F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5DE4-EBA0-4BFB-AE06-3881ECC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A30C-730F-49AA-AD3F-A5833F83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6AB3F-5A7D-40A9-BBF7-6405DA4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AB8D-A528-4F46-814D-8DA0AD1B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BAF6-24FF-42B8-84D8-06F67BEE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A138-7174-4D36-959E-4AD6A582621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8357-9112-4863-829C-BAA1E1EA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09E4-2BE0-42FD-BB45-A3E38D41C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E890-92C2-445C-9CA0-25CCACCF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5219A3-0829-4849-A79F-99937797290C}"/>
              </a:ext>
            </a:extLst>
          </p:cNvPr>
          <p:cNvSpPr/>
          <p:nvPr/>
        </p:nvSpPr>
        <p:spPr>
          <a:xfrm>
            <a:off x="13773834" y="-5527823"/>
            <a:ext cx="2265680" cy="802640"/>
          </a:xfrm>
          <a:prstGeom prst="roundRect">
            <a:avLst/>
          </a:prstGeom>
          <a:solidFill>
            <a:srgbClr val="FF8000"/>
          </a:solidFill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C7B5EF-C277-49DA-AE6C-7677BFE3F749}"/>
              </a:ext>
            </a:extLst>
          </p:cNvPr>
          <p:cNvSpPr/>
          <p:nvPr/>
        </p:nvSpPr>
        <p:spPr>
          <a:xfrm>
            <a:off x="13997744" y="-3066932"/>
            <a:ext cx="2265680" cy="802640"/>
          </a:xfrm>
          <a:prstGeom prst="roundRect">
            <a:avLst/>
          </a:prstGeom>
          <a:solidFill>
            <a:srgbClr val="008080"/>
          </a:solidFill>
          <a:ln w="603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94983-1A06-40B2-9481-949EF386BE95}"/>
              </a:ext>
            </a:extLst>
          </p:cNvPr>
          <p:cNvSpPr/>
          <p:nvPr/>
        </p:nvSpPr>
        <p:spPr>
          <a:xfrm>
            <a:off x="14615160" y="-962196"/>
            <a:ext cx="2265680" cy="977817"/>
          </a:xfrm>
          <a:prstGeom prst="rect">
            <a:avLst/>
          </a:prstGeom>
          <a:solidFill>
            <a:srgbClr val="FF8000"/>
          </a:solidFill>
          <a:ln w="6032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D6B122-C6A9-4156-8D8F-6D3ECE2C8BC7}"/>
              </a:ext>
            </a:extLst>
          </p:cNvPr>
          <p:cNvSpPr/>
          <p:nvPr/>
        </p:nvSpPr>
        <p:spPr>
          <a:xfrm>
            <a:off x="17795435" y="-606041"/>
            <a:ext cx="2265680" cy="977817"/>
          </a:xfrm>
          <a:prstGeom prst="rect">
            <a:avLst/>
          </a:prstGeom>
          <a:solidFill>
            <a:srgbClr val="008080"/>
          </a:solidFill>
          <a:ln w="6032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Same Drive Strength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C9D7C-EF03-40B4-93FE-B751DD830DA2}"/>
              </a:ext>
            </a:extLst>
          </p:cNvPr>
          <p:cNvSpPr/>
          <p:nvPr/>
        </p:nvSpPr>
        <p:spPr>
          <a:xfrm>
            <a:off x="4141578" y="1559095"/>
            <a:ext cx="1946105" cy="194610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p|ch1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006AD-4E57-444D-8CAC-0C2F4A572866}"/>
              </a:ext>
            </a:extLst>
          </p:cNvPr>
          <p:cNvSpPr/>
          <p:nvPr/>
        </p:nvSpPr>
        <p:spPr>
          <a:xfrm>
            <a:off x="4141578" y="3505200"/>
            <a:ext cx="1946105" cy="1946105"/>
          </a:xfrm>
          <a:prstGeom prst="rect">
            <a:avLst/>
          </a:prstGeom>
          <a:solidFill>
            <a:srgbClr val="00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p|ch1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DC9D5-F33B-4DD3-BD95-8F4EEBD9E76A}"/>
              </a:ext>
            </a:extLst>
          </p:cNvPr>
          <p:cNvSpPr/>
          <p:nvPr/>
        </p:nvSpPr>
        <p:spPr>
          <a:xfrm>
            <a:off x="6087683" y="1559095"/>
            <a:ext cx="1946105" cy="194610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n|ch0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EF16B-3788-42ED-9DDD-20EBD5FB43C8}"/>
              </a:ext>
            </a:extLst>
          </p:cNvPr>
          <p:cNvSpPr/>
          <p:nvPr/>
        </p:nvSpPr>
        <p:spPr>
          <a:xfrm>
            <a:off x="6087683" y="3505200"/>
            <a:ext cx="1946105" cy="1946105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n|ch0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EF8B0-B82B-4EDB-B23D-DA18A4F8FD3A}"/>
              </a:ext>
            </a:extLst>
          </p:cNvPr>
          <p:cNvSpPr txBox="1"/>
          <p:nvPr/>
        </p:nvSpPr>
        <p:spPr>
          <a:xfrm>
            <a:off x="1691640" y="2265970"/>
            <a:ext cx="2238405" cy="7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AA11-B8C3-47A7-BDB4-99D42D353299}"/>
              </a:ext>
            </a:extLst>
          </p:cNvPr>
          <p:cNvSpPr txBox="1"/>
          <p:nvPr/>
        </p:nvSpPr>
        <p:spPr>
          <a:xfrm>
            <a:off x="1691640" y="4214043"/>
            <a:ext cx="2238405" cy="75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LOAD=1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2C5EE-E5DF-443F-A1A4-A5EDC2FB17C5}"/>
              </a:ext>
            </a:extLst>
          </p:cNvPr>
          <p:cNvSpPr/>
          <p:nvPr/>
        </p:nvSpPr>
        <p:spPr>
          <a:xfrm>
            <a:off x="4236407" y="1635101"/>
            <a:ext cx="3714910" cy="1794095"/>
          </a:xfrm>
          <a:prstGeom prst="rect">
            <a:avLst/>
          </a:prstGeom>
          <a:noFill/>
          <a:ln w="177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D57E0D-8163-42DC-B0C8-770FF450378A}"/>
              </a:ext>
            </a:extLst>
          </p:cNvPr>
          <p:cNvSpPr/>
          <p:nvPr/>
        </p:nvSpPr>
        <p:spPr>
          <a:xfrm>
            <a:off x="4236407" y="3581204"/>
            <a:ext cx="3714910" cy="1794095"/>
          </a:xfrm>
          <a:prstGeom prst="rect">
            <a:avLst/>
          </a:prstGeom>
          <a:noFill/>
          <a:ln w="1778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19FE-6A70-40FA-8720-E1367E0BE3F9}"/>
              </a:ext>
            </a:extLst>
          </p:cNvPr>
          <p:cNvSpPr/>
          <p:nvPr/>
        </p:nvSpPr>
        <p:spPr>
          <a:xfrm>
            <a:off x="4141578" y="1559095"/>
            <a:ext cx="3892209" cy="3892209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BA625-A840-41BE-9F34-31F27370BC2F}"/>
              </a:ext>
            </a:extLst>
          </p:cNvPr>
          <p:cNvCxnSpPr>
            <a:cxnSpLocks/>
          </p:cNvCxnSpPr>
          <p:nvPr/>
        </p:nvCxnSpPr>
        <p:spPr>
          <a:xfrm flipH="1">
            <a:off x="3168526" y="3505199"/>
            <a:ext cx="5838314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DBAD74E-59DC-48D2-95CA-D23CFF5C459A}"/>
              </a:ext>
            </a:extLst>
          </p:cNvPr>
          <p:cNvSpPr/>
          <p:nvPr/>
        </p:nvSpPr>
        <p:spPr>
          <a:xfrm rot="16200000">
            <a:off x="5625496" y="-894445"/>
            <a:ext cx="878222" cy="4269123"/>
          </a:xfrm>
          <a:prstGeom prst="rightBrace">
            <a:avLst>
              <a:gd name="adj1" fmla="val 36711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058504-E068-45FC-B369-7B707B8F294B}"/>
              </a:ext>
            </a:extLst>
          </p:cNvPr>
          <p:cNvSpPr txBox="1"/>
          <p:nvPr/>
        </p:nvSpPr>
        <p:spPr>
          <a:xfrm>
            <a:off x="4420849" y="134099"/>
            <a:ext cx="4012207" cy="47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Shared Drive Strength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3DA3EB1A-4972-4321-BE3F-3B2303F65E34}"/>
              </a:ext>
            </a:extLst>
          </p:cNvPr>
          <p:cNvSpPr/>
          <p:nvPr/>
        </p:nvSpPr>
        <p:spPr>
          <a:xfrm rot="5400000">
            <a:off x="5625496" y="3559718"/>
            <a:ext cx="878222" cy="4269123"/>
          </a:xfrm>
          <a:prstGeom prst="rightBrace">
            <a:avLst>
              <a:gd name="adj1" fmla="val 36711"/>
              <a:gd name="adj2" fmla="val 50000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E01C0-BFE4-47B2-B59A-620485ED304B}"/>
              </a:ext>
            </a:extLst>
          </p:cNvPr>
          <p:cNvSpPr txBox="1"/>
          <p:nvPr/>
        </p:nvSpPr>
        <p:spPr>
          <a:xfrm>
            <a:off x="4420849" y="6248547"/>
            <a:ext cx="4012207" cy="47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Shared Drive Strength</a:t>
            </a:r>
          </a:p>
        </p:txBody>
      </p:sp>
    </p:spTree>
    <p:extLst>
      <p:ext uri="{BB962C8B-B14F-4D97-AF65-F5344CB8AC3E}">
        <p14:creationId xmlns:p14="http://schemas.microsoft.com/office/powerpoint/2010/main" val="33344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7</cp:revision>
  <dcterms:created xsi:type="dcterms:W3CDTF">2020-04-01T05:07:13Z</dcterms:created>
  <dcterms:modified xsi:type="dcterms:W3CDTF">2020-10-29T21:52:20Z</dcterms:modified>
</cp:coreProperties>
</file>