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FF"/>
    <a:srgbClr val="BE4E02"/>
    <a:srgbClr val="9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1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9C2D-262D-47CE-9615-E970C702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30915-F2DD-4583-9B45-3B6A6DC56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F818-A179-4B75-B691-1485FE13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1937-B559-4AEA-A38A-6E6AE262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8-E98F-4B29-9F20-EE7D697B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0AB-1B8C-4980-9D74-D487F829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4107-8CBE-4151-9F66-1B7E2590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BF1E-74DC-44AC-B058-DF1A74B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6E8E-688F-4B38-9DE1-862FFE43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3AD6-EA93-4B9D-A145-3E8BF7DB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8104-ED37-4D43-A126-796D6FBB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5E4B6-F205-4EB3-9B47-A0E184892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D404-5175-4142-8C07-CFBD30C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9C51-664B-4DF9-86B6-E83743C0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6ABF-49FC-44A7-8106-9A1D732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F673-E929-4211-A028-B105AB89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69C9-F165-41C1-A993-C1130278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D42A-5356-45E0-8E22-AD4ABE64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351F-125F-4F4B-A2F0-00CF3817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437A-BAA9-49FC-8BF3-DCE9EAAD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B903-745A-405B-8E7B-0D2CECFD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FAB5-FB74-4BBB-B383-35E81503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19F1-8768-4B08-9C9A-E9D8265B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605B-18F5-463D-A81C-6E0F86E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AAA5-BB4E-4D92-95AA-9ED1F49C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0D87-7F99-4EFE-9052-E14E35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2FCF-E7FE-4104-8047-3ACBD333D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3868-3234-47A0-A06D-78970B02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3453-1891-45DD-B209-B1B229DA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3271-D236-4EA3-93BE-0F0B8AA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82F1-8FDA-47D9-BE6D-84A8F48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0CFF-D944-4FC3-A6A4-EAB62AC8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DE92-5EB9-48B6-BB0C-BA0EC1CD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4DC0-9E5C-4A97-B36D-AF5218B1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489A1-486C-471F-9968-FD3358DCB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DBCC3-CAC0-479D-B383-60E241D3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09AF5-5EF3-4D97-9C15-4A86FA12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F84FF-529D-43ED-8002-E0ADA72B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CAC80-6A5D-44A4-86BB-E02EE7C1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476-D5EE-482B-B402-66E750A0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27E7-F4FE-4E77-BAD5-3029546B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298EA-9A29-467F-BDBD-7C2FD890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22BB5-E730-4E30-BBB4-A02AA077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74121-E047-4344-9966-A8CA17A9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3E2B4-F787-419E-9F05-C1B007B4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33E5-0082-4BF5-9123-5E3E7610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FB4A-99DE-4A0C-ACDE-6AB1C1D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6BC8-3854-4200-9462-4ACE7D91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EB4EF-B262-458A-9811-DFA654313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AE692-4BFC-47A0-8672-E41A367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9D92-4E8C-40E8-A9C9-1B1AD73C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EF6A-4D36-418C-90B0-8E9FCA01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04B-2B87-4025-85CA-4AD79982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E8AD7-3EE9-405B-BF57-08F4A803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773E3-830D-41B8-8A44-939721213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349C1-B438-4F8C-B19F-3C91EAD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45B8-8B82-43D7-8FA7-FBF7DB3D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80ED-40DD-4726-B3CA-B984618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87597-47D8-4966-AF06-41F7561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E059-93A0-4FFD-9335-C8587858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8A75-F3C3-4420-8ADD-E336E50CA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AAB5-972F-441E-8D23-4C60FE1A280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8900-9F82-4A9E-B54A-95E758BDE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6B86-9F23-47A3-B6EE-80993B3D8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47A4-35D3-4552-88EF-B58717E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E398B3-4259-4427-A023-9F2FEB97EC95}"/>
              </a:ext>
            </a:extLst>
          </p:cNvPr>
          <p:cNvSpPr/>
          <p:nvPr/>
        </p:nvSpPr>
        <p:spPr>
          <a:xfrm>
            <a:off x="1133614" y="2515559"/>
            <a:ext cx="3162119" cy="2095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E19A2-D96C-4544-BA25-04B4CDB925EE}"/>
              </a:ext>
            </a:extLst>
          </p:cNvPr>
          <p:cNvSpPr/>
          <p:nvPr/>
        </p:nvSpPr>
        <p:spPr>
          <a:xfrm>
            <a:off x="1133614" y="251555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92C0B-78CE-448F-BBCC-C1798C487667}"/>
              </a:ext>
            </a:extLst>
          </p:cNvPr>
          <p:cNvSpPr/>
          <p:nvPr/>
        </p:nvSpPr>
        <p:spPr>
          <a:xfrm>
            <a:off x="1526646" y="251555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C61F5-23B1-4679-B813-ECD82351B015}"/>
              </a:ext>
            </a:extLst>
          </p:cNvPr>
          <p:cNvSpPr/>
          <p:nvPr/>
        </p:nvSpPr>
        <p:spPr>
          <a:xfrm>
            <a:off x="1923688" y="251555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634DD-EC44-4E3F-B674-3672451A4FEF}"/>
              </a:ext>
            </a:extLst>
          </p:cNvPr>
          <p:cNvSpPr/>
          <p:nvPr/>
        </p:nvSpPr>
        <p:spPr>
          <a:xfrm>
            <a:off x="2320730" y="251555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7A874-8AEB-4E8E-B03D-D0C73DFB62BB}"/>
              </a:ext>
            </a:extLst>
          </p:cNvPr>
          <p:cNvSpPr/>
          <p:nvPr/>
        </p:nvSpPr>
        <p:spPr>
          <a:xfrm>
            <a:off x="2713762" y="251555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07134-D6B1-4211-9134-B09781832F3F}"/>
              </a:ext>
            </a:extLst>
          </p:cNvPr>
          <p:cNvSpPr/>
          <p:nvPr/>
        </p:nvSpPr>
        <p:spPr>
          <a:xfrm>
            <a:off x="3110804" y="251555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388C8-2C4A-452A-871F-F5F7EA564952}"/>
              </a:ext>
            </a:extLst>
          </p:cNvPr>
          <p:cNvSpPr/>
          <p:nvPr/>
        </p:nvSpPr>
        <p:spPr>
          <a:xfrm>
            <a:off x="3503836" y="251555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9BD01-029D-4FC6-858F-C8DF4EF5A8FA}"/>
              </a:ext>
            </a:extLst>
          </p:cNvPr>
          <p:cNvSpPr/>
          <p:nvPr/>
        </p:nvSpPr>
        <p:spPr>
          <a:xfrm>
            <a:off x="3898318" y="251555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7A3DD-333A-43D5-A38E-D8DFBD7B64FD}"/>
              </a:ext>
            </a:extLst>
          </p:cNvPr>
          <p:cNvSpPr/>
          <p:nvPr/>
        </p:nvSpPr>
        <p:spPr>
          <a:xfrm>
            <a:off x="1133614" y="292463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2190A-9ECD-48CA-AA9F-DE1E4535025A}"/>
              </a:ext>
            </a:extLst>
          </p:cNvPr>
          <p:cNvSpPr/>
          <p:nvPr/>
        </p:nvSpPr>
        <p:spPr>
          <a:xfrm>
            <a:off x="1526646" y="292463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53774-8BDF-4650-9438-95C4F1AB8815}"/>
              </a:ext>
            </a:extLst>
          </p:cNvPr>
          <p:cNvSpPr/>
          <p:nvPr/>
        </p:nvSpPr>
        <p:spPr>
          <a:xfrm>
            <a:off x="1923688" y="292463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B2E5A-3C21-4A29-8B92-125B14AD8A39}"/>
              </a:ext>
            </a:extLst>
          </p:cNvPr>
          <p:cNvSpPr/>
          <p:nvPr/>
        </p:nvSpPr>
        <p:spPr>
          <a:xfrm>
            <a:off x="2320730" y="292463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F1907E-F619-4113-B6A8-709F6831540A}"/>
              </a:ext>
            </a:extLst>
          </p:cNvPr>
          <p:cNvSpPr/>
          <p:nvPr/>
        </p:nvSpPr>
        <p:spPr>
          <a:xfrm>
            <a:off x="2713762" y="292463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B8F87A-5ACD-4BE3-88C5-E14C3B72DF64}"/>
              </a:ext>
            </a:extLst>
          </p:cNvPr>
          <p:cNvSpPr/>
          <p:nvPr/>
        </p:nvSpPr>
        <p:spPr>
          <a:xfrm>
            <a:off x="3110804" y="292463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52EE8-D60C-4FCD-9C81-3F8B06B3C3A9}"/>
              </a:ext>
            </a:extLst>
          </p:cNvPr>
          <p:cNvSpPr/>
          <p:nvPr/>
        </p:nvSpPr>
        <p:spPr>
          <a:xfrm>
            <a:off x="3503836" y="292463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D9C92-B67D-4B5E-A8C4-A637FCD6546E}"/>
              </a:ext>
            </a:extLst>
          </p:cNvPr>
          <p:cNvSpPr/>
          <p:nvPr/>
        </p:nvSpPr>
        <p:spPr>
          <a:xfrm>
            <a:off x="3898318" y="2924633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275419-AB48-417D-A136-304DA0A074AB}"/>
              </a:ext>
            </a:extLst>
          </p:cNvPr>
          <p:cNvSpPr/>
          <p:nvPr/>
        </p:nvSpPr>
        <p:spPr>
          <a:xfrm>
            <a:off x="1137313" y="3333707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77BA1D-FC6F-4F44-9FC2-575094F08D50}"/>
              </a:ext>
            </a:extLst>
          </p:cNvPr>
          <p:cNvSpPr/>
          <p:nvPr/>
        </p:nvSpPr>
        <p:spPr>
          <a:xfrm>
            <a:off x="1529490" y="3333707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771F7-B2AA-46DD-A2F6-105D774B4CA0}"/>
              </a:ext>
            </a:extLst>
          </p:cNvPr>
          <p:cNvSpPr/>
          <p:nvPr/>
        </p:nvSpPr>
        <p:spPr>
          <a:xfrm>
            <a:off x="1925591" y="3333707"/>
            <a:ext cx="396769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13927A-CC76-4CB7-98B3-4B2B1C195A40}"/>
              </a:ext>
            </a:extLst>
          </p:cNvPr>
          <p:cNvSpPr/>
          <p:nvPr/>
        </p:nvSpPr>
        <p:spPr>
          <a:xfrm>
            <a:off x="2322360" y="3333707"/>
            <a:ext cx="403468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489A8-D829-40BA-8EF2-B616B52393B8}"/>
              </a:ext>
            </a:extLst>
          </p:cNvPr>
          <p:cNvSpPr/>
          <p:nvPr/>
        </p:nvSpPr>
        <p:spPr>
          <a:xfrm>
            <a:off x="2712650" y="3333707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CA67C6-3D0A-4B1F-9424-31C815F796F7}"/>
              </a:ext>
            </a:extLst>
          </p:cNvPr>
          <p:cNvSpPr/>
          <p:nvPr/>
        </p:nvSpPr>
        <p:spPr>
          <a:xfrm>
            <a:off x="3110247" y="3333707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2A90DA-D278-445E-B600-7D3DD24F5938}"/>
              </a:ext>
            </a:extLst>
          </p:cNvPr>
          <p:cNvSpPr/>
          <p:nvPr/>
        </p:nvSpPr>
        <p:spPr>
          <a:xfrm>
            <a:off x="3503279" y="3333707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333A0-AFF5-4489-AFDE-8B94328C836B}"/>
              </a:ext>
            </a:extLst>
          </p:cNvPr>
          <p:cNvSpPr/>
          <p:nvPr/>
        </p:nvSpPr>
        <p:spPr>
          <a:xfrm>
            <a:off x="3898318" y="3333707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94D5A2-4045-42E4-B99C-5C4698DB47AF}"/>
              </a:ext>
            </a:extLst>
          </p:cNvPr>
          <p:cNvSpPr txBox="1"/>
          <p:nvPr/>
        </p:nvSpPr>
        <p:spPr>
          <a:xfrm>
            <a:off x="1081016" y="2166098"/>
            <a:ext cx="36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Data Frame (not to scale)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E4196F-51EB-488B-B638-767AD9586695}"/>
              </a:ext>
            </a:extLst>
          </p:cNvPr>
          <p:cNvSpPr>
            <a:spLocks noChangeAspect="1"/>
          </p:cNvSpPr>
          <p:nvPr/>
        </p:nvSpPr>
        <p:spPr>
          <a:xfrm>
            <a:off x="5883774" y="1649413"/>
            <a:ext cx="5506454" cy="3829773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2E86D57-DF97-4042-BD67-E3B72186D37B}"/>
              </a:ext>
            </a:extLst>
          </p:cNvPr>
          <p:cNvSpPr/>
          <p:nvPr/>
        </p:nvSpPr>
        <p:spPr>
          <a:xfrm>
            <a:off x="4543594" y="3189842"/>
            <a:ext cx="1126603" cy="7176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A5751-C656-47AB-83B7-CDC0408B9C1D}"/>
              </a:ext>
            </a:extLst>
          </p:cNvPr>
          <p:cNvSpPr txBox="1"/>
          <p:nvPr/>
        </p:nvSpPr>
        <p:spPr>
          <a:xfrm>
            <a:off x="7630709" y="1241047"/>
            <a:ext cx="22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Array Emitter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05EF5-8777-4C5A-82DB-9D68EB997315}"/>
              </a:ext>
            </a:extLst>
          </p:cNvPr>
          <p:cNvSpPr txBox="1"/>
          <p:nvPr/>
        </p:nvSpPr>
        <p:spPr>
          <a:xfrm>
            <a:off x="8984862" y="2425625"/>
            <a:ext cx="20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High Speed</a:t>
            </a:r>
          </a:p>
        </p:txBody>
      </p:sp>
      <p:pic>
        <p:nvPicPr>
          <p:cNvPr id="34" name="Picture 2" descr="Image result for cloud cartoon">
            <a:extLst>
              <a:ext uri="{FF2B5EF4-FFF2-40B4-BE49-F238E27FC236}">
                <a16:creationId xmlns:a16="http://schemas.microsoft.com/office/drawing/2014/main" id="{066AE021-AD7A-4D59-B963-8630BBE6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55" y="4291600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cloud cartoon">
            <a:extLst>
              <a:ext uri="{FF2B5EF4-FFF2-40B4-BE49-F238E27FC236}">
                <a16:creationId xmlns:a16="http://schemas.microsoft.com/office/drawing/2014/main" id="{0836A6D2-AB2B-497E-AD59-2170F9FA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8" y="3130362"/>
            <a:ext cx="513149" cy="4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cloud cartoon">
            <a:extLst>
              <a:ext uri="{FF2B5EF4-FFF2-40B4-BE49-F238E27FC236}">
                <a16:creationId xmlns:a16="http://schemas.microsoft.com/office/drawing/2014/main" id="{04E50775-0DBA-4A65-A353-3806507F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079" y="4532569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C786B9-5C15-4485-95DB-86E36C4F344A}"/>
              </a:ext>
            </a:extLst>
          </p:cNvPr>
          <p:cNvSpPr txBox="1"/>
          <p:nvPr/>
        </p:nvSpPr>
        <p:spPr>
          <a:xfrm>
            <a:off x="6147185" y="2778413"/>
            <a:ext cx="141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Low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6EC44-F013-4B52-B72D-71AB132161DE}"/>
              </a:ext>
            </a:extLst>
          </p:cNvPr>
          <p:cNvSpPr txBox="1"/>
          <p:nvPr/>
        </p:nvSpPr>
        <p:spPr>
          <a:xfrm>
            <a:off x="7100791" y="3960042"/>
            <a:ext cx="141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Low Speed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D7682-F373-4ECE-A5BD-F8DC944A4B45}"/>
              </a:ext>
            </a:extLst>
          </p:cNvPr>
          <p:cNvSpPr txBox="1"/>
          <p:nvPr/>
        </p:nvSpPr>
        <p:spPr>
          <a:xfrm>
            <a:off x="9598241" y="4237041"/>
            <a:ext cx="141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Low Speed</a:t>
            </a:r>
          </a:p>
        </p:txBody>
      </p:sp>
      <p:pic>
        <p:nvPicPr>
          <p:cNvPr id="40" name="Picture 6" descr="Image result for plane cartoon">
            <a:extLst>
              <a:ext uri="{FF2B5EF4-FFF2-40B4-BE49-F238E27FC236}">
                <a16:creationId xmlns:a16="http://schemas.microsoft.com/office/drawing/2014/main" id="{B8E7F6B2-FCDC-48F0-9BE7-14F4503E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50" y="2648176"/>
            <a:ext cx="1679115" cy="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8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3</cp:revision>
  <dcterms:created xsi:type="dcterms:W3CDTF">2020-12-01T23:26:53Z</dcterms:created>
  <dcterms:modified xsi:type="dcterms:W3CDTF">2020-12-01T23:42:25Z</dcterms:modified>
</cp:coreProperties>
</file>