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7468" autoAdjust="0"/>
  </p:normalViewPr>
  <p:slideViewPr>
    <p:cSldViewPr snapToGrid="0">
      <p:cViewPr varScale="1">
        <p:scale>
          <a:sx n="59" d="100"/>
          <a:sy n="59" d="100"/>
        </p:scale>
        <p:origin x="80" y="2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F29EE-9918-49CF-A040-8422649873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85638B-E85F-4A7C-85F3-5A9F81886B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8DF97-5ED4-42A3-9ABA-B0A485504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535C-2098-424B-897A-FF8113BB4E9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274C5-B7A0-4BDF-B3B2-0D5895002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2DE63-BDC3-4E88-A612-7468A27DB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8FB9-954B-473F-B79B-BA2A2E69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11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D3239-51AA-42DB-A23C-B66572CB3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027ADD-5760-48E5-B704-F785C5896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72AC1-EA2D-4332-A652-60BCD20BB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535C-2098-424B-897A-FF8113BB4E9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BF8C7-DB00-4855-9732-B2C91ADA8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8098A-1510-40B7-9209-842AB64D7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8FB9-954B-473F-B79B-BA2A2E69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47C2DE-0CF3-470E-BBA2-B955000650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6FFAE-375A-463C-A42E-649B4A67E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364F0-AC1D-49D2-BF62-17406B9ED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535C-2098-424B-897A-FF8113BB4E9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EEE87-8547-4902-A8A3-10B8F3DAF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BE96D-45B1-42C2-A0DD-B1F5C3D76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8FB9-954B-473F-B79B-BA2A2E69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55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6C8FA-1636-4C41-8C33-94F6C1E85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BB7A9-1EB5-4576-A9E2-4BC1E81F3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49746-A3A1-4320-B772-F8624558D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535C-2098-424B-897A-FF8113BB4E9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5E2C8-67B7-4F73-94E1-CFDE5F0D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59E45-92F3-431F-80F2-685B8C9BC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8FB9-954B-473F-B79B-BA2A2E69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14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8C73B-421D-448D-8A66-4CC73FB18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1F55D-7D2A-4386-8B72-473C986DD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6F685-DC48-4D63-9193-7DA9FCD3E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535C-2098-424B-897A-FF8113BB4E9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9104F-E3DD-45C2-ABE7-BD2C70736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2B3B1-18E9-4D40-B918-23F00A7A6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8FB9-954B-473F-B79B-BA2A2E69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0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7E781-C94B-45E5-BF07-2693A493C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C4ACB-4C3D-4441-B20B-5C0B1F914B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A89C6-77D5-4E30-9302-60CE5D3B0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B23DF-978B-4345-8D92-35C08120A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535C-2098-424B-897A-FF8113BB4E9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AD630-CCC1-468C-9C85-03EAF60F2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BA5F5-8B3B-4671-9948-494022914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8FB9-954B-473F-B79B-BA2A2E69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2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8236B-04D8-4C1B-94EE-3F34355BF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1D8B7-001E-4F48-B4CF-37E3261B1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18CDC-80F2-4DA7-A011-AFCDA0A76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404BBA-FC95-4959-AC3D-DEA1206B50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B07F9A-C387-435E-ACE8-AFB0DC7A5F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26C36B-FD2A-472C-89D4-0A3514B37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535C-2098-424B-897A-FF8113BB4E9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8BE8C6-9A76-4801-968F-F9B203E75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D9AA39-EA6B-4D23-B86B-32494720E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8FB9-954B-473F-B79B-BA2A2E69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70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3C17B-3D10-4A41-98ED-16FF1EB58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07E525-DBB8-452A-A8F0-E60B63AB1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535C-2098-424B-897A-FF8113BB4E9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A22425-92D1-4D2E-8B04-424D3EFD1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1DBFA7-F154-492E-B6F3-5AF588282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8FB9-954B-473F-B79B-BA2A2E69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6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E7461-1ED0-476C-BA1D-3D359C9F5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535C-2098-424B-897A-FF8113BB4E9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B0A058-25A3-4BA1-99BE-79E46B150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C4AA66-5547-489D-9646-F58850DD2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8FB9-954B-473F-B79B-BA2A2E69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24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B2904-51D0-4412-B8D6-4096340A0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CAF01-EE19-41D1-9249-9B076F12D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A82BA7-72E1-4378-A142-87508A757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17528-83B0-4411-9A5F-B84459B6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535C-2098-424B-897A-FF8113BB4E9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7EFB7-89FD-4E58-BC6E-6A361B715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12FCA-7A53-48F2-B0A9-48A49F04F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8FB9-954B-473F-B79B-BA2A2E69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3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D48E-2059-4DED-99E7-8D855355B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7E0F97-B57C-4AE2-8BD3-EA88238290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FBD98-A2FB-4B9A-9BBB-49E6A3B6F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ABC09-D198-4AD7-831A-9880FDBDF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535C-2098-424B-897A-FF8113BB4E9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AFF7F-9F2C-48BF-9917-83C905C4F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47545-7704-4DB3-98FC-961997ECB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8FB9-954B-473F-B79B-BA2A2E69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0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FB5F5E-AF89-48DB-A179-E2FB0242F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89973-B119-4FA3-A4DA-65C246D31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0E2BE-D594-4D08-B903-BE41978331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1535C-2098-424B-897A-FF8113BB4E9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A840F-718B-4C2B-B75B-A1222F4429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A3A8A-B7DE-4ED7-9DC6-6195A12C8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A8FB9-954B-473F-B79B-BA2A2E69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66443B8-3B4F-4512-A63F-5815EA467BC6}"/>
              </a:ext>
            </a:extLst>
          </p:cNvPr>
          <p:cNvSpPr/>
          <p:nvPr/>
        </p:nvSpPr>
        <p:spPr>
          <a:xfrm>
            <a:off x="7179255" y="3755338"/>
            <a:ext cx="997330" cy="68223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E55C50-799A-45C6-8C1B-102557A8842A}"/>
              </a:ext>
            </a:extLst>
          </p:cNvPr>
          <p:cNvSpPr/>
          <p:nvPr/>
        </p:nvSpPr>
        <p:spPr>
          <a:xfrm>
            <a:off x="5507734" y="3755338"/>
            <a:ext cx="997330" cy="68223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5FE539-4410-46D2-92AD-0B372FC7DA00}"/>
              </a:ext>
            </a:extLst>
          </p:cNvPr>
          <p:cNvSpPr/>
          <p:nvPr/>
        </p:nvSpPr>
        <p:spPr>
          <a:xfrm>
            <a:off x="3837073" y="3754066"/>
            <a:ext cx="997330" cy="68223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39BB914-CCFF-45CB-8315-17750D03C6F2}"/>
              </a:ext>
            </a:extLst>
          </p:cNvPr>
          <p:cNvCxnSpPr>
            <a:cxnSpLocks/>
            <a:stCxn id="14" idx="3"/>
            <a:endCxn id="8" idx="1"/>
          </p:cNvCxnSpPr>
          <p:nvPr/>
        </p:nvCxnSpPr>
        <p:spPr>
          <a:xfrm>
            <a:off x="4834403" y="4095185"/>
            <a:ext cx="673331" cy="127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BC3278D-748F-40DF-8480-A5970C5058AA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6505064" y="4096457"/>
            <a:ext cx="67419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Connector: Elbow 396">
            <a:extLst>
              <a:ext uri="{FF2B5EF4-FFF2-40B4-BE49-F238E27FC236}">
                <a16:creationId xmlns:a16="http://schemas.microsoft.com/office/drawing/2014/main" id="{D6E0B6DB-3AFA-42DC-8652-D926DACFD1D9}"/>
              </a:ext>
            </a:extLst>
          </p:cNvPr>
          <p:cNvCxnSpPr>
            <a:cxnSpLocks/>
            <a:stCxn id="585" idx="2"/>
            <a:endCxn id="436" idx="3"/>
          </p:cNvCxnSpPr>
          <p:nvPr/>
        </p:nvCxnSpPr>
        <p:spPr>
          <a:xfrm rot="10800000">
            <a:off x="5699808" y="4437576"/>
            <a:ext cx="1634759" cy="20285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Connector: Elbow 398">
            <a:extLst>
              <a:ext uri="{FF2B5EF4-FFF2-40B4-BE49-F238E27FC236}">
                <a16:creationId xmlns:a16="http://schemas.microsoft.com/office/drawing/2014/main" id="{3AE74CB9-4E42-4F61-87D1-4910A72614CC}"/>
              </a:ext>
            </a:extLst>
          </p:cNvPr>
          <p:cNvCxnSpPr>
            <a:cxnSpLocks/>
            <a:endCxn id="469" idx="3"/>
          </p:cNvCxnSpPr>
          <p:nvPr/>
        </p:nvCxnSpPr>
        <p:spPr>
          <a:xfrm flipV="1">
            <a:off x="3155462" y="4436266"/>
            <a:ext cx="1484330" cy="20416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Isosceles Triangle 432">
            <a:extLst>
              <a:ext uri="{FF2B5EF4-FFF2-40B4-BE49-F238E27FC236}">
                <a16:creationId xmlns:a16="http://schemas.microsoft.com/office/drawing/2014/main" id="{34DD62DD-4152-430F-8E1D-2D3B9CC79407}"/>
              </a:ext>
            </a:extLst>
          </p:cNvPr>
          <p:cNvSpPr/>
          <p:nvPr/>
        </p:nvSpPr>
        <p:spPr>
          <a:xfrm>
            <a:off x="7312729" y="4321325"/>
            <a:ext cx="134850" cy="116250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6" name="Isosceles Triangle 435">
            <a:extLst>
              <a:ext uri="{FF2B5EF4-FFF2-40B4-BE49-F238E27FC236}">
                <a16:creationId xmlns:a16="http://schemas.microsoft.com/office/drawing/2014/main" id="{DF78B7CB-01E7-41F9-86A2-0EC8543501D1}"/>
              </a:ext>
            </a:extLst>
          </p:cNvPr>
          <p:cNvSpPr/>
          <p:nvPr/>
        </p:nvSpPr>
        <p:spPr>
          <a:xfrm>
            <a:off x="5635930" y="4327445"/>
            <a:ext cx="127753" cy="110131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9" name="Isosceles Triangle 468">
            <a:extLst>
              <a:ext uri="{FF2B5EF4-FFF2-40B4-BE49-F238E27FC236}">
                <a16:creationId xmlns:a16="http://schemas.microsoft.com/office/drawing/2014/main" id="{6563D3F0-BCDC-4972-A1EE-29DF9A020518}"/>
              </a:ext>
            </a:extLst>
          </p:cNvPr>
          <p:cNvSpPr/>
          <p:nvPr/>
        </p:nvSpPr>
        <p:spPr>
          <a:xfrm>
            <a:off x="4573130" y="4321333"/>
            <a:ext cx="133323" cy="114933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5" name="Flowchart: Connector 584">
            <a:extLst>
              <a:ext uri="{FF2B5EF4-FFF2-40B4-BE49-F238E27FC236}">
                <a16:creationId xmlns:a16="http://schemas.microsoft.com/office/drawing/2014/main" id="{9E16F334-CA69-4B89-BB82-C721D3C336C9}"/>
              </a:ext>
            </a:extLst>
          </p:cNvPr>
          <p:cNvSpPr/>
          <p:nvPr/>
        </p:nvSpPr>
        <p:spPr>
          <a:xfrm>
            <a:off x="7334566" y="4595184"/>
            <a:ext cx="90495" cy="90495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1" name="Straight Connector 590">
            <a:extLst>
              <a:ext uri="{FF2B5EF4-FFF2-40B4-BE49-F238E27FC236}">
                <a16:creationId xmlns:a16="http://schemas.microsoft.com/office/drawing/2014/main" id="{1801ABCC-33A1-4E65-B50B-84FF395EB755}"/>
              </a:ext>
            </a:extLst>
          </p:cNvPr>
          <p:cNvCxnSpPr>
            <a:cxnSpLocks/>
            <a:stCxn id="585" idx="6"/>
          </p:cNvCxnSpPr>
          <p:nvPr/>
        </p:nvCxnSpPr>
        <p:spPr>
          <a:xfrm>
            <a:off x="7425061" y="4640432"/>
            <a:ext cx="14257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9" name="TextBox 638">
            <a:extLst>
              <a:ext uri="{FF2B5EF4-FFF2-40B4-BE49-F238E27FC236}">
                <a16:creationId xmlns:a16="http://schemas.microsoft.com/office/drawing/2014/main" id="{8B39914F-64E0-4E96-959D-999FE90C4E94}"/>
              </a:ext>
            </a:extLst>
          </p:cNvPr>
          <p:cNvSpPr txBox="1"/>
          <p:nvPr/>
        </p:nvSpPr>
        <p:spPr>
          <a:xfrm>
            <a:off x="8363911" y="4353682"/>
            <a:ext cx="58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bclk</a:t>
            </a:r>
            <a:endParaRPr lang="en-US" dirty="0"/>
          </a:p>
        </p:txBody>
      </p:sp>
      <p:sp>
        <p:nvSpPr>
          <p:cNvPr id="669" name="Flowchart: Connector 668">
            <a:extLst>
              <a:ext uri="{FF2B5EF4-FFF2-40B4-BE49-F238E27FC236}">
                <a16:creationId xmlns:a16="http://schemas.microsoft.com/office/drawing/2014/main" id="{ED038FD2-B784-4E32-B0C3-39AC0D148B26}"/>
              </a:ext>
            </a:extLst>
          </p:cNvPr>
          <p:cNvSpPr/>
          <p:nvPr/>
        </p:nvSpPr>
        <p:spPr>
          <a:xfrm>
            <a:off x="8537459" y="3497303"/>
            <a:ext cx="77514" cy="77514"/>
          </a:xfrm>
          <a:prstGeom prst="flowChartConnector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7" name="Straight Arrow Connector 756">
            <a:extLst>
              <a:ext uri="{FF2B5EF4-FFF2-40B4-BE49-F238E27FC236}">
                <a16:creationId xmlns:a16="http://schemas.microsoft.com/office/drawing/2014/main" id="{BBF2E5B5-4F48-4A88-A5E5-7F5D840FE19D}"/>
              </a:ext>
            </a:extLst>
          </p:cNvPr>
          <p:cNvCxnSpPr>
            <a:stCxn id="585" idx="0"/>
            <a:endCxn id="433" idx="3"/>
          </p:cNvCxnSpPr>
          <p:nvPr/>
        </p:nvCxnSpPr>
        <p:spPr>
          <a:xfrm flipV="1">
            <a:off x="7379814" y="4437575"/>
            <a:ext cx="340" cy="1576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B289353-E495-495D-B5FC-0F2FA62FEAD3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8176585" y="4096457"/>
            <a:ext cx="67419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918B812-247D-4E42-853E-AB7BA1362BA5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3162882" y="4095185"/>
            <a:ext cx="67419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6DE98F2-8B65-4EAB-ABAB-4B3ED4CD8A3E}"/>
              </a:ext>
            </a:extLst>
          </p:cNvPr>
          <p:cNvSpPr txBox="1"/>
          <p:nvPr/>
        </p:nvSpPr>
        <p:spPr>
          <a:xfrm>
            <a:off x="3095692" y="4353682"/>
            <a:ext cx="58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aclk</a:t>
            </a:r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CB5D349-315C-4F91-BE07-89CE2491EAAA}"/>
              </a:ext>
            </a:extLst>
          </p:cNvPr>
          <p:cNvSpPr txBox="1"/>
          <p:nvPr/>
        </p:nvSpPr>
        <p:spPr>
          <a:xfrm>
            <a:off x="3086558" y="3805827"/>
            <a:ext cx="70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19AC352-E2E2-4A54-B4CF-A135B14005DF}"/>
              </a:ext>
            </a:extLst>
          </p:cNvPr>
          <p:cNvSpPr txBox="1"/>
          <p:nvPr/>
        </p:nvSpPr>
        <p:spPr>
          <a:xfrm>
            <a:off x="4801497" y="3805042"/>
            <a:ext cx="70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C9C3CCD-EFD4-4680-8F68-F398D3407957}"/>
              </a:ext>
            </a:extLst>
          </p:cNvPr>
          <p:cNvSpPr txBox="1"/>
          <p:nvPr/>
        </p:nvSpPr>
        <p:spPr>
          <a:xfrm>
            <a:off x="6472158" y="3805042"/>
            <a:ext cx="70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0C60530-FCED-4A7A-9503-32F2765373F8}"/>
              </a:ext>
            </a:extLst>
          </p:cNvPr>
          <p:cNvSpPr txBox="1"/>
          <p:nvPr/>
        </p:nvSpPr>
        <p:spPr>
          <a:xfrm>
            <a:off x="8144539" y="3805827"/>
            <a:ext cx="70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302551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</TotalTime>
  <Words>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Noraa Landwehr</dc:creator>
  <cp:lastModifiedBy>Noraa Landwehr</cp:lastModifiedBy>
  <cp:revision>64</cp:revision>
  <dcterms:created xsi:type="dcterms:W3CDTF">2020-11-17T00:53:37Z</dcterms:created>
  <dcterms:modified xsi:type="dcterms:W3CDTF">2020-11-24T05:13:26Z</dcterms:modified>
</cp:coreProperties>
</file>