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ED8"/>
    <a:srgbClr val="D8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100" d="100"/>
          <a:sy n="100" d="100"/>
        </p:scale>
        <p:origin x="2796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0956"/>
            <a:ext cx="10363200" cy="36609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3125"/>
            <a:ext cx="9144000" cy="253883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9858"/>
            <a:ext cx="262890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9858"/>
            <a:ext cx="773430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1600"/>
            <a:ext cx="10515600" cy="43741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037179"/>
            <a:ext cx="10515600" cy="2300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1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99291"/>
            <a:ext cx="51816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9861"/>
            <a:ext cx="105156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77783"/>
            <a:ext cx="5157787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41115"/>
            <a:ext cx="5157787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77783"/>
            <a:ext cx="5183188" cy="12633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41115"/>
            <a:ext cx="5183188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14054"/>
            <a:ext cx="6172200" cy="747289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1040"/>
            <a:ext cx="3932237" cy="2453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14054"/>
            <a:ext cx="6172200" cy="747289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54680"/>
            <a:ext cx="3932237" cy="58444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9861"/>
            <a:ext cx="105156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9291"/>
            <a:ext cx="105156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B822-846B-44CA-B380-D72A2BE3D9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746406"/>
            <a:ext cx="41148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746406"/>
            <a:ext cx="27432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452C-04D3-444A-9395-3F8E84C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D1DFA0-9D00-494D-8C65-0C434C16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58097"/>
              </p:ext>
            </p:extLst>
          </p:nvPr>
        </p:nvGraphicFramePr>
        <p:xfrm>
          <a:off x="2988728" y="829065"/>
          <a:ext cx="6214544" cy="63094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7792">
                  <a:extLst>
                    <a:ext uri="{9D8B030D-6E8A-4147-A177-3AD203B41FA5}">
                      <a16:colId xmlns:a16="http://schemas.microsoft.com/office/drawing/2014/main" val="1943013709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3501073706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3168448767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1150598794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1286218853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1236566491"/>
                    </a:ext>
                  </a:extLst>
                </a:gridCol>
                <a:gridCol w="887792">
                  <a:extLst>
                    <a:ext uri="{9D8B030D-6E8A-4147-A177-3AD203B41FA5}">
                      <a16:colId xmlns:a16="http://schemas.microsoft.com/office/drawing/2014/main" val="3422485636"/>
                    </a:ext>
                  </a:extLst>
                </a:gridCol>
              </a:tblGrid>
              <a:tr h="26533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PDP Maximum Packet Overhead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58769847"/>
                  </a:ext>
                </a:extLst>
              </a:tr>
              <a:tr h="4422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Original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Bit-packed</a:t>
                      </a:r>
                    </a:p>
                    <a:p>
                      <a:pPr algn="ctr"/>
                      <a:r>
                        <a:rPr lang="en-US" sz="1200" b="1" dirty="0"/>
                        <a:t>(13.5% Overhead)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Unpacked</a:t>
                      </a:r>
                    </a:p>
                    <a:p>
                      <a:pPr algn="ctr"/>
                      <a:r>
                        <a:rPr lang="en-US" sz="1200" b="1" dirty="0"/>
                        <a:t>(7.2% Overhead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9557633"/>
                  </a:ext>
                </a:extLst>
              </a:tr>
              <a:tr h="6191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Resolution</a:t>
                      </a:r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Frame rate (Hz)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Modeline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Overhead</a:t>
                      </a:r>
                    </a:p>
                    <a:p>
                      <a:pPr algn="ctr"/>
                      <a:r>
                        <a:rPr lang="en-US" sz="1200" b="1" dirty="0"/>
                        <a:t>(%)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Pixels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Overhead Reduction (%)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Pixels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Overhead Reduction (%)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89639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1920x1080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2397600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2235600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29811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1600x1200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28.9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222000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15.4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2070000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21.7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10285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1280x1024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44704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1280x960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1420800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1324800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7169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1280x800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26.4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1184000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12.9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1104000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03814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1024x768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27.4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909312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13.9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847872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25070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7257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-2.0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343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622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80106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26.7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09046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14.5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55333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512x512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303104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36.5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282624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42.8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42159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-1.2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5.1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700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35.3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41.6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53453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71610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59015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</a:rPr>
                        <a:t>512x256</a:t>
                      </a:r>
                      <a:endParaRPr lang="en-US" sz="1200" b="1" dirty="0"/>
                    </a:p>
                  </a:txBody>
                  <a:tcPr marT="45721" marB="45721">
                    <a:lnL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59.0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151552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45.5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141312</a:t>
                      </a:r>
                    </a:p>
                  </a:txBody>
                  <a:tcPr marT="45721" marB="45721">
                    <a:lnL w="381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51.8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9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165</Words>
  <Application>Microsoft Office PowerPoint</Application>
  <PresentationFormat>Custom</PresentationFormat>
  <Paragraphs>141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18</cp:revision>
  <dcterms:created xsi:type="dcterms:W3CDTF">2020-11-30T05:09:17Z</dcterms:created>
  <dcterms:modified xsi:type="dcterms:W3CDTF">2020-12-05T02:15:44Z</dcterms:modified>
</cp:coreProperties>
</file>