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D43D-2EDE-48D2-97B6-CBCE86EA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42E6-D7D6-48F9-86D4-F234C23E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8D12-7EF8-46C3-9A34-DCF1A5B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B73-2F3D-443C-A698-DD434DEE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70A-4951-4AC8-B65F-16E87E24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83C-E139-469A-97F5-EEA3F9F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4982A-3F93-40AB-9E7F-7D925D0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E368-34F3-4AA4-B393-A09384C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2873-4C16-4BCF-81BF-474941A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7BE2-EBF4-47B5-8174-B96BBA8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95E7-D9E6-4B91-8878-7B9A51B7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1D9-8D18-47C6-ABF2-A0BE37D5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3637-7D12-4583-AE9D-99E1221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1F11-0D27-48A6-8555-A4A6863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65E7-5C09-4F45-B8F8-02B89F6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D2A-EC27-4E99-B831-9522B90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F6C-8E76-4E31-8193-1D5FC2DD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5FD-D970-4D88-843A-3FD98F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9C6-8BE5-4F50-90C7-9CE01E9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06FA-1163-4DBD-84E3-7BBEADE7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108-66B7-4F55-8BC5-AD86F7A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B997-9D51-435E-B2C4-2E5DD13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D928-19C3-4DA8-9957-EB3A65B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B377-5247-4DAF-A7D2-996B665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DBA-D016-49A8-9BC0-B05131D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A1F0-BBC3-4C13-960B-D220126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D51-643D-4540-AEA8-2B97BE4F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71C0C-AA96-4E9A-ABD2-4A221AB0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AA35-F339-4769-89A4-96149B2F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443-A273-4FE5-B2E5-E31FC67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D3D2-CAA1-413E-863E-ABEA43AD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5B7-03D7-49E3-BBAB-F64B5EE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5A12-84D3-404E-BE9F-FDF1EECE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9334-C45C-4729-85AF-27606118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A1A4-0D46-4A28-A3CC-128B95F2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6198B-2F8E-488A-8153-0EAD7CA6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6457-CB40-490F-A40A-F964010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C8D9-F0ED-4C3A-94F8-3096D7B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F462A-806E-4D65-B590-CB2DA6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A0A-2287-47BF-8FC2-B8151CA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949AA-BDAE-413B-9644-C4CD6BA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5C16-3CD3-46AA-81CE-A71ACF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970AE-0B97-4DDC-ABC1-DD6598E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8187B-CB19-4BE9-9696-6C7B0ED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029F-ACC6-421D-81E1-E6C306D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C503-ED6B-4800-8CFE-0EAF41D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6B10-3424-4AD6-A061-81635C8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05B-9B14-46E0-BE4F-DAF2F097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DA7-262D-4CFD-B866-AB75C811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1B23-490A-4B29-A6E8-E175EEB7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2738-ED61-4966-B8AB-2B0B38F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79D-29D2-42CD-A470-646D049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000-ABF9-4B6A-A836-C594079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207B-8BB1-4B6F-8D9A-F1483F6F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9FC3-DBA3-4D7E-9F87-2ADFF74F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C42B-563E-4E72-A4F2-6A455E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0A23-0B9E-41F1-B1F7-0824B812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EBCE-21C2-48D4-9F89-72C6885D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282AF-8E2B-421C-9A3E-AA32A6A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025A-DE80-411E-8106-40089C01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7663-88AB-4687-9BA6-762515FB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4D64-204F-499A-B953-056ECD5E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06B3-AB59-40C1-85BA-ACBC5500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C887A2-EEAE-40E7-814A-E1B28B16F08D}"/>
              </a:ext>
            </a:extLst>
          </p:cNvPr>
          <p:cNvSpPr/>
          <p:nvPr/>
        </p:nvSpPr>
        <p:spPr>
          <a:xfrm>
            <a:off x="662042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or NUC Image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9639-82E2-44ED-B0EA-C28340E71D66}"/>
              </a:ext>
            </a:extLst>
          </p:cNvPr>
          <p:cNvSpPr/>
          <p:nvPr/>
        </p:nvSpPr>
        <p:spPr>
          <a:xfrm>
            <a:off x="3689070" y="2291758"/>
            <a:ext cx="1312722" cy="268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Bit-pack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C25D8-0900-4A5D-A860-4FB6F30F66F6}"/>
              </a:ext>
            </a:extLst>
          </p:cNvPr>
          <p:cNvSpPr/>
          <p:nvPr/>
        </p:nvSpPr>
        <p:spPr>
          <a:xfrm>
            <a:off x="5403376" y="2291758"/>
            <a:ext cx="1312722" cy="26889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Even/Odd Row Reorder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219DC3-E428-44B3-A8BC-6FD263AB963B}"/>
              </a:ext>
            </a:extLst>
          </p:cNvPr>
          <p:cNvSpPr/>
          <p:nvPr/>
        </p:nvSpPr>
        <p:spPr>
          <a:xfrm>
            <a:off x="7117682" y="2291758"/>
            <a:ext cx="1312722" cy="26889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57E84-5138-47CB-9014-52AA58E055EF}"/>
              </a:ext>
            </a:extLst>
          </p:cNvPr>
          <p:cNvSpPr/>
          <p:nvPr/>
        </p:nvSpPr>
        <p:spPr>
          <a:xfrm>
            <a:off x="8831988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4A4FC-417C-4285-8E47-9AF129533C99}"/>
              </a:ext>
            </a:extLst>
          </p:cNvPr>
          <p:cNvSpPr/>
          <p:nvPr/>
        </p:nvSpPr>
        <p:spPr>
          <a:xfrm>
            <a:off x="3284982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25B94C-A13C-4B5C-BD8B-DDC5BD76EEF3}"/>
              </a:ext>
            </a:extLst>
          </p:cNvPr>
          <p:cNvSpPr/>
          <p:nvPr/>
        </p:nvSpPr>
        <p:spPr>
          <a:xfrm>
            <a:off x="8427900" y="2669318"/>
            <a:ext cx="406593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B777CFC-5C7B-4208-84DD-4C8580D2559A}"/>
              </a:ext>
            </a:extLst>
          </p:cNvPr>
          <p:cNvSpPr/>
          <p:nvPr/>
        </p:nvSpPr>
        <p:spPr>
          <a:xfrm>
            <a:off x="8427900" y="3825018"/>
            <a:ext cx="406593" cy="6858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604C070-F957-482B-835A-95FCD7CD19AD}"/>
              </a:ext>
            </a:extLst>
          </p:cNvPr>
          <p:cNvSpPr/>
          <p:nvPr/>
        </p:nvSpPr>
        <p:spPr>
          <a:xfrm>
            <a:off x="4999288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49E3252-820B-4DC7-B2C7-21A25F545518}"/>
              </a:ext>
            </a:extLst>
          </p:cNvPr>
          <p:cNvSpPr/>
          <p:nvPr/>
        </p:nvSpPr>
        <p:spPr>
          <a:xfrm>
            <a:off x="6711089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3A19AE-A955-4989-A87A-EA7FF7DC29C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570788" y="1775918"/>
            <a:ext cx="33708" cy="7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37B072-60BD-4F1F-B55F-B1CB56E031BA}"/>
              </a:ext>
            </a:extLst>
          </p:cNvPr>
          <p:cNvSpPr txBox="1"/>
          <p:nvPr/>
        </p:nvSpPr>
        <p:spPr>
          <a:xfrm>
            <a:off x="7946258" y="14065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Input 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D085BA-99D7-4163-9254-0308F8CA861D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8570788" y="4510818"/>
            <a:ext cx="1" cy="80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186533-278D-4A71-9D3C-0E7DDC0D7774}"/>
              </a:ext>
            </a:extLst>
          </p:cNvPr>
          <p:cNvSpPr txBox="1"/>
          <p:nvPr/>
        </p:nvSpPr>
        <p:spPr>
          <a:xfrm>
            <a:off x="7946258" y="531189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Input 2</a:t>
            </a:r>
          </a:p>
        </p:txBody>
      </p:sp>
    </p:spTree>
    <p:extLst>
      <p:ext uri="{BB962C8B-B14F-4D97-AF65-F5344CB8AC3E}">
        <p14:creationId xmlns:p14="http://schemas.microsoft.com/office/powerpoint/2010/main" val="202275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</cp:revision>
  <dcterms:created xsi:type="dcterms:W3CDTF">2020-10-08T23:44:43Z</dcterms:created>
  <dcterms:modified xsi:type="dcterms:W3CDTF">2020-10-08T23:46:12Z</dcterms:modified>
</cp:coreProperties>
</file>