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7281D3-6321-4026-A299-F3A5EB56785F}"/>
              </a:ext>
            </a:extLst>
          </p:cNvPr>
          <p:cNvGrpSpPr/>
          <p:nvPr/>
        </p:nvGrpSpPr>
        <p:grpSpPr>
          <a:xfrm>
            <a:off x="662042" y="2291758"/>
            <a:ext cx="8172451" cy="2688960"/>
            <a:chOff x="662042" y="2950126"/>
            <a:chExt cx="8172451" cy="26889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C887A2-EEAE-40E7-814A-E1B28B16F08D}"/>
                </a:ext>
              </a:extLst>
            </p:cNvPr>
            <p:cNvSpPr/>
            <p:nvPr/>
          </p:nvSpPr>
          <p:spPr>
            <a:xfrm>
              <a:off x="662042" y="2950126"/>
              <a:ext cx="2625444" cy="268896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or NUC Image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E99639-82E2-44ED-B0EA-C28340E71D66}"/>
                </a:ext>
              </a:extLst>
            </p:cNvPr>
            <p:cNvSpPr/>
            <p:nvPr/>
          </p:nvSpPr>
          <p:spPr>
            <a:xfrm>
              <a:off x="3689070" y="2950126"/>
              <a:ext cx="1312722" cy="2688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Bit-pack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6C25D8-0900-4A5D-A860-4FB6F30F66F6}"/>
                </a:ext>
              </a:extLst>
            </p:cNvPr>
            <p:cNvSpPr/>
            <p:nvPr/>
          </p:nvSpPr>
          <p:spPr>
            <a:xfrm>
              <a:off x="5403376" y="2950126"/>
              <a:ext cx="1312722" cy="2688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Even/Odd Row Reorder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219DC3-E428-44B3-A8BC-6FD263AB963B}"/>
                </a:ext>
              </a:extLst>
            </p:cNvPr>
            <p:cNvSpPr/>
            <p:nvPr/>
          </p:nvSpPr>
          <p:spPr>
            <a:xfrm>
              <a:off x="7117682" y="2950126"/>
              <a:ext cx="1312722" cy="2688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Transpose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9C4A4FC-417C-4285-8E47-9AF129533C99}"/>
                </a:ext>
              </a:extLst>
            </p:cNvPr>
            <p:cNvSpPr/>
            <p:nvPr/>
          </p:nvSpPr>
          <p:spPr>
            <a:xfrm>
              <a:off x="3284982" y="3951706"/>
              <a:ext cx="406593" cy="68580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925B94C-A13C-4B5C-BD8B-DDC5BD76EEF3}"/>
                </a:ext>
              </a:extLst>
            </p:cNvPr>
            <p:cNvSpPr/>
            <p:nvPr/>
          </p:nvSpPr>
          <p:spPr>
            <a:xfrm>
              <a:off x="8427900" y="3327686"/>
              <a:ext cx="406593" cy="685800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AB777CFC-5C7B-4208-84DD-4C8580D2559A}"/>
                </a:ext>
              </a:extLst>
            </p:cNvPr>
            <p:cNvSpPr/>
            <p:nvPr/>
          </p:nvSpPr>
          <p:spPr>
            <a:xfrm>
              <a:off x="8427900" y="4483386"/>
              <a:ext cx="406593" cy="6858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604C070-F957-482B-835A-95FCD7CD19AD}"/>
                </a:ext>
              </a:extLst>
            </p:cNvPr>
            <p:cNvSpPr/>
            <p:nvPr/>
          </p:nvSpPr>
          <p:spPr>
            <a:xfrm>
              <a:off x="4999288" y="3951706"/>
              <a:ext cx="406593" cy="68580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649E3252-820B-4DC7-B2C7-21A25F545518}"/>
                </a:ext>
              </a:extLst>
            </p:cNvPr>
            <p:cNvSpPr/>
            <p:nvPr/>
          </p:nvSpPr>
          <p:spPr>
            <a:xfrm>
              <a:off x="6711089" y="3951706"/>
              <a:ext cx="406593" cy="68580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20FF2A-87B6-433B-BFC6-F935ADA03700}"/>
              </a:ext>
            </a:extLst>
          </p:cNvPr>
          <p:cNvGrpSpPr/>
          <p:nvPr/>
        </p:nvGrpSpPr>
        <p:grpSpPr>
          <a:xfrm>
            <a:off x="461091" y="931545"/>
            <a:ext cx="273477" cy="1838325"/>
            <a:chOff x="5139690" y="55245"/>
            <a:chExt cx="273477" cy="183832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65BA8A-85BC-4CC7-A608-AB719FD2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995" y="1601403"/>
              <a:ext cx="119007" cy="292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1820A2-86CE-4BDE-84DE-A9473CC0FB6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615" y="55245"/>
              <a:ext cx="110490" cy="1356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5CCDC0-DCB4-41B9-B5AF-9EAC71C7A258}"/>
                </a:ext>
              </a:extLst>
            </p:cNvPr>
            <p:cNvSpPr/>
            <p:nvPr/>
          </p:nvSpPr>
          <p:spPr>
            <a:xfrm>
              <a:off x="5347127" y="1410880"/>
              <a:ext cx="66040" cy="1899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A27193-F5D2-48A6-9336-CE92B4D0DA81}"/>
                </a:ext>
              </a:extLst>
            </p:cNvPr>
            <p:cNvCxnSpPr>
              <a:cxnSpLocks/>
            </p:cNvCxnSpPr>
            <p:nvPr/>
          </p:nvCxnSpPr>
          <p:spPr>
            <a:xfrm>
              <a:off x="5139690" y="55245"/>
              <a:ext cx="207645" cy="1358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041D9B-931F-4236-B706-00DBBC933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690" y="1600200"/>
              <a:ext cx="209550" cy="28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FEC0E4-6C82-4192-BF60-725B52374064}"/>
              </a:ext>
            </a:extLst>
          </p:cNvPr>
          <p:cNvGrpSpPr/>
          <p:nvPr/>
        </p:nvGrpSpPr>
        <p:grpSpPr>
          <a:xfrm>
            <a:off x="461010" y="4352925"/>
            <a:ext cx="266397" cy="1851660"/>
            <a:chOff x="3482993" y="5017021"/>
            <a:chExt cx="266397" cy="18516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167B79-EFC8-4BD4-8A6C-809DC0697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918" y="5641152"/>
              <a:ext cx="104472" cy="122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BD5D65-F764-4548-95E0-BA5AF7BDA45F}"/>
                </a:ext>
              </a:extLst>
            </p:cNvPr>
            <p:cNvSpPr/>
            <p:nvPr/>
          </p:nvSpPr>
          <p:spPr>
            <a:xfrm>
              <a:off x="3683039" y="5451676"/>
              <a:ext cx="66040" cy="1899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0C672E-29D5-4FEF-812E-96E2938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482993" y="5017021"/>
              <a:ext cx="199722" cy="431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65D1D52-8EC3-482C-AB9C-AD5B6CC6B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708" y="5638294"/>
              <a:ext cx="195034" cy="1230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FDCCF20-CA04-4186-BB79-A44DD5DBDB6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728" y="5017021"/>
              <a:ext cx="100662" cy="435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0234-E4FB-4F66-BC73-C88084D78C60}"/>
              </a:ext>
            </a:extLst>
          </p:cNvPr>
          <p:cNvSpPr/>
          <p:nvPr/>
        </p:nvSpPr>
        <p:spPr>
          <a:xfrm>
            <a:off x="8831989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C6C29-940D-4BF3-8737-3007DB2A5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25" y="931545"/>
            <a:ext cx="143082" cy="1830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2E4AA-ED70-4450-8963-F5A5D953F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5" y="4359836"/>
            <a:ext cx="149839" cy="18422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12300E3-E512-49D1-9932-483EA5B14A19}"/>
              </a:ext>
            </a:extLst>
          </p:cNvPr>
          <p:cNvGrpSpPr/>
          <p:nvPr/>
        </p:nvGrpSpPr>
        <p:grpSpPr>
          <a:xfrm>
            <a:off x="3469378" y="927735"/>
            <a:ext cx="273477" cy="1850306"/>
            <a:chOff x="5139690" y="43264"/>
            <a:chExt cx="273477" cy="185030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52E7393-D03E-44FD-AFE4-95C681DD2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995" y="1601403"/>
              <a:ext cx="119007" cy="292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8B5BA0-2946-4790-B0C7-D525242966FC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12" y="43264"/>
              <a:ext cx="122293" cy="1368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BE9567-367A-486B-A8EE-AE27D5475C0D}"/>
                </a:ext>
              </a:extLst>
            </p:cNvPr>
            <p:cNvSpPr/>
            <p:nvPr/>
          </p:nvSpPr>
          <p:spPr>
            <a:xfrm>
              <a:off x="5347127" y="1410880"/>
              <a:ext cx="66040" cy="1899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980642-609F-4EBD-80AE-8288C5F1A2AB}"/>
                </a:ext>
              </a:extLst>
            </p:cNvPr>
            <p:cNvCxnSpPr>
              <a:cxnSpLocks/>
            </p:cNvCxnSpPr>
            <p:nvPr/>
          </p:nvCxnSpPr>
          <p:spPr>
            <a:xfrm>
              <a:off x="5139690" y="55245"/>
              <a:ext cx="207645" cy="1358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30C6F1-02BB-4DF6-9A18-4CCD8E3F59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690" y="1600200"/>
              <a:ext cx="209550" cy="28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EDF9E2-4396-40EC-B383-840F543023D5}"/>
              </a:ext>
            </a:extLst>
          </p:cNvPr>
          <p:cNvSpPr/>
          <p:nvPr/>
        </p:nvSpPr>
        <p:spPr>
          <a:xfrm>
            <a:off x="3468317" y="931545"/>
            <a:ext cx="150939" cy="1846496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8DE3C9-59E5-44BA-A531-1D60C3ADD79D}"/>
              </a:ext>
            </a:extLst>
          </p:cNvPr>
          <p:cNvGrpSpPr/>
          <p:nvPr/>
        </p:nvGrpSpPr>
        <p:grpSpPr>
          <a:xfrm>
            <a:off x="3485691" y="4352925"/>
            <a:ext cx="266397" cy="1851660"/>
            <a:chOff x="3482993" y="5017021"/>
            <a:chExt cx="266397" cy="185166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8D7EE-C622-4E09-A9C2-0337EC724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918" y="5641152"/>
              <a:ext cx="104472" cy="122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949D3-AF48-4832-81A3-F156E5838C06}"/>
                </a:ext>
              </a:extLst>
            </p:cNvPr>
            <p:cNvSpPr/>
            <p:nvPr/>
          </p:nvSpPr>
          <p:spPr>
            <a:xfrm>
              <a:off x="3683039" y="5451676"/>
              <a:ext cx="66040" cy="1899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E9EBF1-9B4D-4101-9BB5-7946EF2D640C}"/>
                </a:ext>
              </a:extLst>
            </p:cNvPr>
            <p:cNvCxnSpPr>
              <a:cxnSpLocks/>
            </p:cNvCxnSpPr>
            <p:nvPr/>
          </p:nvCxnSpPr>
          <p:spPr>
            <a:xfrm>
              <a:off x="3482993" y="5017021"/>
              <a:ext cx="199722" cy="431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0AEB92-AF22-4DBB-8970-D80A25A141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708" y="5638294"/>
              <a:ext cx="195034" cy="1230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BC6E2-EE3E-4002-9D65-0E39ABC9C7F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728" y="5017021"/>
              <a:ext cx="100662" cy="435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AD765C4-D534-4302-B132-5C4B73A3DE83}"/>
              </a:ext>
            </a:extLst>
          </p:cNvPr>
          <p:cNvSpPr/>
          <p:nvPr/>
        </p:nvSpPr>
        <p:spPr>
          <a:xfrm>
            <a:off x="3489768" y="4354830"/>
            <a:ext cx="155943" cy="1846496"/>
          </a:xfrm>
          <a:prstGeom prst="rect">
            <a:avLst/>
          </a:prstGeom>
          <a:solidFill>
            <a:srgbClr val="8A7EF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3E5FF1-2A61-4A72-88D9-4B0329B75603}"/>
              </a:ext>
            </a:extLst>
          </p:cNvPr>
          <p:cNvSpPr txBox="1"/>
          <p:nvPr/>
        </p:nvSpPr>
        <p:spPr>
          <a:xfrm>
            <a:off x="1353834" y="497708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0 1 2 3 4 5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BB962F3-0E49-4952-B2F9-1B4F751FAE5E}"/>
              </a:ext>
            </a:extLst>
          </p:cNvPr>
          <p:cNvSpPr/>
          <p:nvPr/>
        </p:nvSpPr>
        <p:spPr>
          <a:xfrm rot="16200000">
            <a:off x="1443383" y="6370916"/>
            <a:ext cx="290157" cy="335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9019E336-824B-43C3-911B-DC7F80C6207F}"/>
              </a:ext>
            </a:extLst>
          </p:cNvPr>
          <p:cNvSpPr/>
          <p:nvPr/>
        </p:nvSpPr>
        <p:spPr>
          <a:xfrm rot="16200000">
            <a:off x="1779286" y="6370916"/>
            <a:ext cx="290157" cy="335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CCC9BB96-A0F6-4B45-BBCD-6F3044AD1107}"/>
              </a:ext>
            </a:extLst>
          </p:cNvPr>
          <p:cNvSpPr/>
          <p:nvPr/>
        </p:nvSpPr>
        <p:spPr>
          <a:xfrm rot="16200000">
            <a:off x="2116372" y="6370916"/>
            <a:ext cx="290157" cy="335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E12920-92D9-4EA7-BAD3-AB83C2623674}"/>
              </a:ext>
            </a:extLst>
          </p:cNvPr>
          <p:cNvSpPr/>
          <p:nvPr/>
        </p:nvSpPr>
        <p:spPr>
          <a:xfrm>
            <a:off x="1924364" y="3552847"/>
            <a:ext cx="167691" cy="1631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6F5D31-1F7B-4B97-8E6E-85AD0B054510}"/>
              </a:ext>
            </a:extLst>
          </p:cNvPr>
          <p:cNvCxnSpPr>
            <a:cxnSpLocks/>
          </p:cNvCxnSpPr>
          <p:nvPr/>
        </p:nvCxnSpPr>
        <p:spPr>
          <a:xfrm flipH="1" flipV="1">
            <a:off x="2085976" y="3709036"/>
            <a:ext cx="447674" cy="268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25689C-90EB-4DF8-92C6-E38D09EE09D3}"/>
              </a:ext>
            </a:extLst>
          </p:cNvPr>
          <p:cNvCxnSpPr>
            <a:cxnSpLocks/>
          </p:cNvCxnSpPr>
          <p:nvPr/>
        </p:nvCxnSpPr>
        <p:spPr>
          <a:xfrm flipH="1" flipV="1">
            <a:off x="2091690" y="3552825"/>
            <a:ext cx="438150" cy="1722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BCAC96-25AA-4579-B2C6-632D5940F9E5}"/>
              </a:ext>
            </a:extLst>
          </p:cNvPr>
          <p:cNvCxnSpPr>
            <a:cxnSpLocks/>
          </p:cNvCxnSpPr>
          <p:nvPr/>
        </p:nvCxnSpPr>
        <p:spPr>
          <a:xfrm flipV="1">
            <a:off x="1414794" y="3550920"/>
            <a:ext cx="509256" cy="172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BC55DE-6BC0-427C-A06E-6523F7E53707}"/>
              </a:ext>
            </a:extLst>
          </p:cNvPr>
          <p:cNvCxnSpPr>
            <a:cxnSpLocks/>
          </p:cNvCxnSpPr>
          <p:nvPr/>
        </p:nvCxnSpPr>
        <p:spPr>
          <a:xfrm flipV="1">
            <a:off x="1409700" y="3716655"/>
            <a:ext cx="516255" cy="267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9FEDE425-CB81-45E7-A998-1CA7243FC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604" y="5278078"/>
            <a:ext cx="1112319" cy="1112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9769A1-E4A3-4E2A-8B35-22F05EEEDCB2}"/>
              </a:ext>
            </a:extLst>
          </p:cNvPr>
          <p:cNvSpPr txBox="1"/>
          <p:nvPr/>
        </p:nvSpPr>
        <p:spPr>
          <a:xfrm>
            <a:off x="3949796" y="49770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0 1 2 </a:t>
            </a:r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8F746E83-87BE-41CE-BAB5-791D42130E2C}"/>
              </a:ext>
            </a:extLst>
          </p:cNvPr>
          <p:cNvSpPr/>
          <p:nvPr/>
        </p:nvSpPr>
        <p:spPr>
          <a:xfrm rot="16200000">
            <a:off x="3961198" y="6448742"/>
            <a:ext cx="290157" cy="188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DB8AB78D-DBC8-44A8-9A92-6ED247C83474}"/>
              </a:ext>
            </a:extLst>
          </p:cNvPr>
          <p:cNvSpPr/>
          <p:nvPr/>
        </p:nvSpPr>
        <p:spPr>
          <a:xfrm rot="16200000">
            <a:off x="4149468" y="6444732"/>
            <a:ext cx="290157" cy="188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AD3D4892-9FB1-46BC-9CF8-EFE4EBFB719D}"/>
              </a:ext>
            </a:extLst>
          </p:cNvPr>
          <p:cNvSpPr/>
          <p:nvPr/>
        </p:nvSpPr>
        <p:spPr>
          <a:xfrm rot="16200000">
            <a:off x="4337738" y="6452240"/>
            <a:ext cx="290157" cy="1882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50CDE-1702-4244-B8F0-DD3B2307204F}"/>
              </a:ext>
            </a:extLst>
          </p:cNvPr>
          <p:cNvSpPr/>
          <p:nvPr/>
        </p:nvSpPr>
        <p:spPr>
          <a:xfrm>
            <a:off x="4307649" y="3552847"/>
            <a:ext cx="94308" cy="1631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5ED6A3-7EEC-4E58-B2E3-86D8FFF6DB24}"/>
              </a:ext>
            </a:extLst>
          </p:cNvPr>
          <p:cNvCxnSpPr>
            <a:cxnSpLocks/>
          </p:cNvCxnSpPr>
          <p:nvPr/>
        </p:nvCxnSpPr>
        <p:spPr>
          <a:xfrm flipH="1" flipV="1">
            <a:off x="4404360" y="3712845"/>
            <a:ext cx="220980" cy="267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DE7F19-7E2D-48C5-8526-0BFFC6F6B800}"/>
              </a:ext>
            </a:extLst>
          </p:cNvPr>
          <p:cNvCxnSpPr>
            <a:cxnSpLocks/>
          </p:cNvCxnSpPr>
          <p:nvPr/>
        </p:nvCxnSpPr>
        <p:spPr>
          <a:xfrm flipH="1" flipV="1">
            <a:off x="4402457" y="3549016"/>
            <a:ext cx="220343" cy="1721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5CF3523-C6EE-477C-B6EA-02270120D6DB}"/>
              </a:ext>
            </a:extLst>
          </p:cNvPr>
          <p:cNvCxnSpPr>
            <a:cxnSpLocks/>
          </p:cNvCxnSpPr>
          <p:nvPr/>
        </p:nvCxnSpPr>
        <p:spPr>
          <a:xfrm flipV="1">
            <a:off x="4016756" y="3550920"/>
            <a:ext cx="288544" cy="1732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550A831-0C09-4713-9176-3DCC52EE50C7}"/>
              </a:ext>
            </a:extLst>
          </p:cNvPr>
          <p:cNvCxnSpPr>
            <a:cxnSpLocks/>
          </p:cNvCxnSpPr>
          <p:nvPr/>
        </p:nvCxnSpPr>
        <p:spPr>
          <a:xfrm flipV="1">
            <a:off x="4008120" y="3707132"/>
            <a:ext cx="300990" cy="2683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CC084180-C35F-4DC1-A590-11675E46227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016019" y="5274829"/>
            <a:ext cx="603504" cy="1115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7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</cp:revision>
  <dcterms:created xsi:type="dcterms:W3CDTF">2020-10-08T23:44:43Z</dcterms:created>
  <dcterms:modified xsi:type="dcterms:W3CDTF">2020-10-08T23:50:21Z</dcterms:modified>
</cp:coreProperties>
</file>