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3A19AE-A955-4989-A87A-EA7FF7DC29C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70788" y="1775918"/>
            <a:ext cx="33708" cy="7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7B072-60BD-4F1F-B55F-B1CB56E031BA}"/>
              </a:ext>
            </a:extLst>
          </p:cNvPr>
          <p:cNvSpPr txBox="1"/>
          <p:nvPr/>
        </p:nvSpPr>
        <p:spPr>
          <a:xfrm>
            <a:off x="7946258" y="14065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D085BA-99D7-4163-9254-0308F8CA861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570788" y="4510818"/>
            <a:ext cx="1" cy="80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186533-278D-4A71-9D3C-0E7DDC0D7774}"/>
              </a:ext>
            </a:extLst>
          </p:cNvPr>
          <p:cNvSpPr txBox="1"/>
          <p:nvPr/>
        </p:nvSpPr>
        <p:spPr>
          <a:xfrm>
            <a:off x="7946258" y="53118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2</a:t>
            </a:r>
          </a:p>
        </p:txBody>
      </p:sp>
    </p:spTree>
    <p:extLst>
      <p:ext uri="{BB962C8B-B14F-4D97-AF65-F5344CB8AC3E}">
        <p14:creationId xmlns:p14="http://schemas.microsoft.com/office/powerpoint/2010/main" val="228240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10</cp:revision>
  <dcterms:created xsi:type="dcterms:W3CDTF">2020-10-08T23:44:43Z</dcterms:created>
  <dcterms:modified xsi:type="dcterms:W3CDTF">2020-10-08T23:54:33Z</dcterms:modified>
</cp:coreProperties>
</file>