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51E9-8C34-49AB-91C9-DD565E5B71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905E-0FAD-4F93-B03E-D402328C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C887A2-EEAE-40E7-814A-E1B28B16F08D}"/>
              </a:ext>
            </a:extLst>
          </p:cNvPr>
          <p:cNvSpPr/>
          <p:nvPr/>
        </p:nvSpPr>
        <p:spPr>
          <a:xfrm>
            <a:off x="662042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or NUC 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9639-82E2-44ED-B0EA-C28340E71D66}"/>
              </a:ext>
            </a:extLst>
          </p:cNvPr>
          <p:cNvSpPr/>
          <p:nvPr/>
        </p:nvSpPr>
        <p:spPr>
          <a:xfrm>
            <a:off x="3689070" y="2291758"/>
            <a:ext cx="1312722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Bit-pack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25D8-0900-4A5D-A860-4FB6F30F66F6}"/>
              </a:ext>
            </a:extLst>
          </p:cNvPr>
          <p:cNvSpPr/>
          <p:nvPr/>
        </p:nvSpPr>
        <p:spPr>
          <a:xfrm>
            <a:off x="5403376" y="2291758"/>
            <a:ext cx="1312722" cy="26889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Even/Odd Row Reorder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19DC3-E428-44B3-A8BC-6FD263AB963B}"/>
              </a:ext>
            </a:extLst>
          </p:cNvPr>
          <p:cNvSpPr/>
          <p:nvPr/>
        </p:nvSpPr>
        <p:spPr>
          <a:xfrm>
            <a:off x="7117682" y="2291758"/>
            <a:ext cx="1312722" cy="268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57E84-5138-47CB-9014-52AA58E055EF}"/>
              </a:ext>
            </a:extLst>
          </p:cNvPr>
          <p:cNvSpPr/>
          <p:nvPr/>
        </p:nvSpPr>
        <p:spPr>
          <a:xfrm>
            <a:off x="8831988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4A4FC-417C-4285-8E47-9AF129533C99}"/>
              </a:ext>
            </a:extLst>
          </p:cNvPr>
          <p:cNvSpPr/>
          <p:nvPr/>
        </p:nvSpPr>
        <p:spPr>
          <a:xfrm>
            <a:off x="3284982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25B94C-A13C-4B5C-BD8B-DDC5BD76EEF3}"/>
              </a:ext>
            </a:extLst>
          </p:cNvPr>
          <p:cNvSpPr/>
          <p:nvPr/>
        </p:nvSpPr>
        <p:spPr>
          <a:xfrm>
            <a:off x="8427900" y="2669318"/>
            <a:ext cx="406593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B777CFC-5C7B-4208-84DD-4C8580D2559A}"/>
              </a:ext>
            </a:extLst>
          </p:cNvPr>
          <p:cNvSpPr/>
          <p:nvPr/>
        </p:nvSpPr>
        <p:spPr>
          <a:xfrm>
            <a:off x="8427900" y="3825018"/>
            <a:ext cx="406593" cy="685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04C070-F957-482B-835A-95FCD7CD19AD}"/>
              </a:ext>
            </a:extLst>
          </p:cNvPr>
          <p:cNvSpPr/>
          <p:nvPr/>
        </p:nvSpPr>
        <p:spPr>
          <a:xfrm>
            <a:off x="4999288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49E3252-820B-4DC7-B2C7-21A25F545518}"/>
              </a:ext>
            </a:extLst>
          </p:cNvPr>
          <p:cNvSpPr/>
          <p:nvPr/>
        </p:nvSpPr>
        <p:spPr>
          <a:xfrm>
            <a:off x="6711089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3A19AE-A955-4989-A87A-EA7FF7DC29C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570788" y="1775918"/>
            <a:ext cx="33708" cy="7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37B072-60BD-4F1F-B55F-B1CB56E031BA}"/>
              </a:ext>
            </a:extLst>
          </p:cNvPr>
          <p:cNvSpPr txBox="1"/>
          <p:nvPr/>
        </p:nvSpPr>
        <p:spPr>
          <a:xfrm>
            <a:off x="7946258" y="14065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D085BA-99D7-4163-9254-0308F8CA861D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8570788" y="4510818"/>
            <a:ext cx="1" cy="80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186533-278D-4A71-9D3C-0E7DDC0D7774}"/>
              </a:ext>
            </a:extLst>
          </p:cNvPr>
          <p:cNvSpPr txBox="1"/>
          <p:nvPr/>
        </p:nvSpPr>
        <p:spPr>
          <a:xfrm>
            <a:off x="7946258" y="531189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2</a:t>
            </a:r>
          </a:p>
        </p:txBody>
      </p:sp>
    </p:spTree>
    <p:extLst>
      <p:ext uri="{BB962C8B-B14F-4D97-AF65-F5344CB8AC3E}">
        <p14:creationId xmlns:p14="http://schemas.microsoft.com/office/powerpoint/2010/main" val="326635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9</cp:revision>
  <dcterms:created xsi:type="dcterms:W3CDTF">2020-10-08T23:44:43Z</dcterms:created>
  <dcterms:modified xsi:type="dcterms:W3CDTF">2020-10-08T23:53:00Z</dcterms:modified>
</cp:coreProperties>
</file>