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95D0B-2202-4CEB-8DF2-D834E61714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89C468-C4BE-4FA8-8C6F-C71A6865CB7B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974764" y="2291758"/>
            <a:ext cx="0" cy="268896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384D30-F0AC-4D34-9D40-B2AF2A36342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93750" y="3636238"/>
            <a:ext cx="2491232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F9CD1A-956B-4E21-A35D-CDDC4A1EB06D}"/>
              </a:ext>
            </a:extLst>
          </p:cNvPr>
          <p:cNvSpPr txBox="1"/>
          <p:nvPr/>
        </p:nvSpPr>
        <p:spPr>
          <a:xfrm>
            <a:off x="2702211" y="164893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81C56D-AB87-47E2-97BD-28D7F02AB477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636966" y="2018271"/>
            <a:ext cx="293833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835603-66FF-41F8-99ED-76DCCD9C9877}"/>
              </a:ext>
            </a:extLst>
          </p:cNvPr>
          <p:cNvSpPr txBox="1"/>
          <p:nvPr/>
        </p:nvSpPr>
        <p:spPr>
          <a:xfrm>
            <a:off x="715921" y="164893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24DA8F-3C91-4686-9C4E-DEA4E03CB43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4509" y="201827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6C83AA-4500-44FB-B543-C65460E0688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944509" y="4821682"/>
            <a:ext cx="185672" cy="3834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A4B052-0245-4736-8506-FF7A560C1922}"/>
              </a:ext>
            </a:extLst>
          </p:cNvPr>
          <p:cNvSpPr txBox="1"/>
          <p:nvPr/>
        </p:nvSpPr>
        <p:spPr>
          <a:xfrm>
            <a:off x="715921" y="52051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BA63B-F863-4397-A38F-C24D9F82F113}"/>
              </a:ext>
            </a:extLst>
          </p:cNvPr>
          <p:cNvSpPr txBox="1"/>
          <p:nvPr/>
        </p:nvSpPr>
        <p:spPr>
          <a:xfrm>
            <a:off x="2641166" y="52016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ABE63E-7929-4BC5-BD94-9428946E50B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702211" y="482168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8560DD-74C4-4534-8CF4-0E0A0238B01E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10144710" y="2291758"/>
            <a:ext cx="0" cy="268896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DCAA21-722E-41EC-B757-4182D0F1535E}"/>
              </a:ext>
            </a:extLst>
          </p:cNvPr>
          <p:cNvCxnSpPr>
            <a:cxnSpLocks/>
            <a:stCxn id="25" idx="3"/>
            <a:endCxn id="25" idx="1"/>
          </p:cNvCxnSpPr>
          <p:nvPr/>
        </p:nvCxnSpPr>
        <p:spPr>
          <a:xfrm flipH="1">
            <a:off x="8831988" y="3636238"/>
            <a:ext cx="2625444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BDC48D-6C00-4F43-8F07-307E7D7A016E}"/>
              </a:ext>
            </a:extLst>
          </p:cNvPr>
          <p:cNvSpPr txBox="1"/>
          <p:nvPr/>
        </p:nvSpPr>
        <p:spPr>
          <a:xfrm>
            <a:off x="10870842" y="16454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CA248-9FA7-4693-B443-27BCE08A6F7D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10805597" y="2014751"/>
            <a:ext cx="293833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246ED04-F859-4991-9EB1-94590993F4C8}"/>
              </a:ext>
            </a:extLst>
          </p:cNvPr>
          <p:cNvSpPr txBox="1"/>
          <p:nvPr/>
        </p:nvSpPr>
        <p:spPr>
          <a:xfrm>
            <a:off x="8884552" y="16454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DC5644-1C44-4E11-AD94-B43F08B146E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9113140" y="201475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21D902-7B52-4883-843B-55C9761B76B3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9113140" y="4818162"/>
            <a:ext cx="185672" cy="3834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D73095-D676-41FA-BE97-DFA5BE8D3560}"/>
              </a:ext>
            </a:extLst>
          </p:cNvPr>
          <p:cNvSpPr txBox="1"/>
          <p:nvPr/>
        </p:nvSpPr>
        <p:spPr>
          <a:xfrm>
            <a:off x="8884552" y="52016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44AE62-33A2-4949-8E7E-8EA13FA99C10}"/>
              </a:ext>
            </a:extLst>
          </p:cNvPr>
          <p:cNvSpPr txBox="1"/>
          <p:nvPr/>
        </p:nvSpPr>
        <p:spPr>
          <a:xfrm>
            <a:off x="10809797" y="519813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EAF5CA-23CE-4A0B-89B8-B6C45F1BEF4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870842" y="481816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A95461-074B-4711-96BA-00D8110B0154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4345431" y="2291758"/>
            <a:ext cx="0" cy="268896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7D9A5E-0F3B-4809-9B78-6F15FEDB4926}"/>
              </a:ext>
            </a:extLst>
          </p:cNvPr>
          <p:cNvCxnSpPr>
            <a:cxnSpLocks/>
            <a:stCxn id="31" idx="1"/>
            <a:endCxn id="13" idx="1"/>
          </p:cNvCxnSpPr>
          <p:nvPr/>
        </p:nvCxnSpPr>
        <p:spPr>
          <a:xfrm flipH="1">
            <a:off x="3689070" y="3636238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E04D0A-263E-47F6-9331-FA6A7215B1C6}"/>
              </a:ext>
            </a:extLst>
          </p:cNvPr>
          <p:cNvSpPr txBox="1"/>
          <p:nvPr/>
        </p:nvSpPr>
        <p:spPr>
          <a:xfrm>
            <a:off x="3575952" y="16454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CE5048-BE1F-4A69-82A6-C8620EE07D70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3804540" y="201475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10D334F-B025-4193-A0CD-F1E99C84F187}"/>
              </a:ext>
            </a:extLst>
          </p:cNvPr>
          <p:cNvSpPr txBox="1"/>
          <p:nvPr/>
        </p:nvSpPr>
        <p:spPr>
          <a:xfrm>
            <a:off x="4616092" y="16454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07510D-E558-4AC0-9F91-53642B555F55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4550847" y="2014751"/>
            <a:ext cx="293833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46BAC5-6C05-45ED-BF08-263639C13468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810890" y="4818162"/>
            <a:ext cx="185672" cy="3834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779890E-4EBD-4217-8A12-E1C92054171C}"/>
              </a:ext>
            </a:extLst>
          </p:cNvPr>
          <p:cNvSpPr txBox="1"/>
          <p:nvPr/>
        </p:nvSpPr>
        <p:spPr>
          <a:xfrm>
            <a:off x="3582302" y="52016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AAA2BB-41FD-406C-BD99-111B1AF6BC34}"/>
              </a:ext>
            </a:extLst>
          </p:cNvPr>
          <p:cNvSpPr txBox="1"/>
          <p:nvPr/>
        </p:nvSpPr>
        <p:spPr>
          <a:xfrm>
            <a:off x="4586797" y="519813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3A7A26-B58E-434D-8164-62DA28C6239D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647842" y="481816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A9F645-AF52-4264-80E2-C7D11569C755}"/>
              </a:ext>
            </a:extLst>
          </p:cNvPr>
          <p:cNvCxnSpPr>
            <a:cxnSpLocks/>
          </p:cNvCxnSpPr>
          <p:nvPr/>
        </p:nvCxnSpPr>
        <p:spPr>
          <a:xfrm>
            <a:off x="6061201" y="2298108"/>
            <a:ext cx="0" cy="268896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5912528-56C7-495A-902A-CD09B5DB2062}"/>
              </a:ext>
            </a:extLst>
          </p:cNvPr>
          <p:cNvCxnSpPr>
            <a:cxnSpLocks/>
          </p:cNvCxnSpPr>
          <p:nvPr/>
        </p:nvCxnSpPr>
        <p:spPr>
          <a:xfrm flipH="1">
            <a:off x="5404840" y="3642588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01B2F45-31F5-490E-B215-5C68901A9D97}"/>
              </a:ext>
            </a:extLst>
          </p:cNvPr>
          <p:cNvSpPr txBox="1"/>
          <p:nvPr/>
        </p:nvSpPr>
        <p:spPr>
          <a:xfrm>
            <a:off x="5291722" y="165176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820475D-019E-4DDB-9326-B671ADE18816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5520310" y="202110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D9366BB-0E18-431C-A5FB-561F18B90AB6}"/>
              </a:ext>
            </a:extLst>
          </p:cNvPr>
          <p:cNvSpPr txBox="1"/>
          <p:nvPr/>
        </p:nvSpPr>
        <p:spPr>
          <a:xfrm>
            <a:off x="6331862" y="165176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E2F810-63A1-4889-B02D-19401776A797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6266617" y="2021101"/>
            <a:ext cx="293833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5C87F5E-6B8B-4219-8DBC-F4E0F2425D5E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5526660" y="4824512"/>
            <a:ext cx="185672" cy="3834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784B163-80E0-4057-BCB8-E80CA26E44B9}"/>
              </a:ext>
            </a:extLst>
          </p:cNvPr>
          <p:cNvSpPr txBox="1"/>
          <p:nvPr/>
        </p:nvSpPr>
        <p:spPr>
          <a:xfrm>
            <a:off x="5298072" y="52080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E7A63B-FA7B-4090-85E2-C38BBECFCFE7}"/>
              </a:ext>
            </a:extLst>
          </p:cNvPr>
          <p:cNvSpPr txBox="1"/>
          <p:nvPr/>
        </p:nvSpPr>
        <p:spPr>
          <a:xfrm>
            <a:off x="6302567" y="52044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2190C50-DF0E-40A0-99F1-A22743A739C3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6363612" y="482451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26DA55D-CF3D-46CD-B81F-EA9C3EF4A730}"/>
              </a:ext>
            </a:extLst>
          </p:cNvPr>
          <p:cNvCxnSpPr>
            <a:cxnSpLocks/>
          </p:cNvCxnSpPr>
          <p:nvPr/>
        </p:nvCxnSpPr>
        <p:spPr>
          <a:xfrm flipH="1">
            <a:off x="7126960" y="3646398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0E06D47-23A3-48D7-B399-9CBD7A6C2105}"/>
              </a:ext>
            </a:extLst>
          </p:cNvPr>
          <p:cNvSpPr txBox="1"/>
          <p:nvPr/>
        </p:nvSpPr>
        <p:spPr>
          <a:xfrm>
            <a:off x="7013842" y="16555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063783B-E696-43AC-B3FB-8A2F43E1F79C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7242430" y="2024911"/>
            <a:ext cx="228588" cy="4861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0D05F50-6437-4B9C-9696-24D931D5C499}"/>
              </a:ext>
            </a:extLst>
          </p:cNvPr>
          <p:cNvSpPr txBox="1"/>
          <p:nvPr/>
        </p:nvSpPr>
        <p:spPr>
          <a:xfrm>
            <a:off x="8053982" y="16555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FF53A70-FEE7-4E21-9AF8-EDF96C0BC8FE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8051003" y="2024911"/>
            <a:ext cx="231567" cy="13404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E6B9AE-6F9F-4DDC-B760-A36FDD1637F4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7248780" y="3979138"/>
            <a:ext cx="205675" cy="1232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2BBC403-BE10-448E-96D8-6ECEF52FBC46}"/>
              </a:ext>
            </a:extLst>
          </p:cNvPr>
          <p:cNvSpPr txBox="1"/>
          <p:nvPr/>
        </p:nvSpPr>
        <p:spPr>
          <a:xfrm>
            <a:off x="7020192" y="521181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5E8CFA-6F25-4D18-936F-9C7F6E7273B2}"/>
              </a:ext>
            </a:extLst>
          </p:cNvPr>
          <p:cNvSpPr txBox="1"/>
          <p:nvPr/>
        </p:nvSpPr>
        <p:spPr>
          <a:xfrm>
            <a:off x="8024687" y="52082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A4F01B-1D28-448B-BEFE-449BA7F473D9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8085732" y="4828322"/>
            <a:ext cx="167543" cy="379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CCCFB6-07C3-42D2-995C-2048C938D5DF}"/>
              </a:ext>
            </a:extLst>
          </p:cNvPr>
          <p:cNvCxnSpPr>
            <a:cxnSpLocks/>
          </p:cNvCxnSpPr>
          <p:nvPr/>
        </p:nvCxnSpPr>
        <p:spPr>
          <a:xfrm flipH="1">
            <a:off x="7117682" y="4309973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60E3143-BB5E-40F8-A59A-25C5045112EC}"/>
              </a:ext>
            </a:extLst>
          </p:cNvPr>
          <p:cNvCxnSpPr>
            <a:cxnSpLocks/>
          </p:cNvCxnSpPr>
          <p:nvPr/>
        </p:nvCxnSpPr>
        <p:spPr>
          <a:xfrm flipH="1">
            <a:off x="7116032" y="2969488"/>
            <a:ext cx="1310218" cy="0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1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3</cp:revision>
  <dcterms:created xsi:type="dcterms:W3CDTF">2020-10-08T23:44:43Z</dcterms:created>
  <dcterms:modified xsi:type="dcterms:W3CDTF">2020-10-08T23:47:13Z</dcterms:modified>
</cp:coreProperties>
</file>