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0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151E9-8C34-49AB-91C9-DD565E5B717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C905E-0FAD-4F93-B03E-D402328C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12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D43D-2EDE-48D2-97B6-CBCE86EA4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E42E6-D7D6-48F9-86D4-F234C23EE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8D12-7EF8-46C3-9A34-DCF1A5B7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3B73-2F3D-443C-A698-DD434DEE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CD70A-4951-4AC8-B65F-16E87E24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1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C83C-E139-469A-97F5-EEA3F9F0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4982A-3F93-40AB-9E7F-7D925D073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3E368-34F3-4AA4-B393-A09384C4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2873-4C16-4BCF-81BF-474941AA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7BE2-EBF4-47B5-8174-B96BBA80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5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B95E7-D9E6-4B91-8878-7B9A51B7C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6D1D9-8D18-47C6-ABF2-A0BE37D57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63637-7D12-4583-AE9D-99E1221A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71F11-0D27-48A6-8555-A4A68630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965E7-5C09-4F45-B8F8-02B89F69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DD2A-EC27-4E99-B831-9522B909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2F6C-8E76-4E31-8193-1D5FC2DD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9E5FD-D970-4D88-843A-3FD98F15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C09C6-8BE5-4F50-90C7-9CE01E9A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206FA-1163-4DBD-84E3-7BBEADE7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9108-66B7-4F55-8BC5-AD86F7AB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3B997-9D51-435E-B2C4-2E5DD13E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9D928-19C3-4DA8-9957-EB3A65B8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B377-5247-4DAF-A7D2-996B6650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ADBA-D016-49A8-9BC0-B05131D7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A1F0-BBC3-4C13-960B-D220126D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E9D51-643D-4540-AEA8-2B97BE4F4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71C0C-AA96-4E9A-ABD2-4A221AB06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9AA35-F339-4769-89A4-96149B2F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D6443-A273-4FE5-B2E5-E31FC67C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ED3D2-CAA1-413E-863E-ABEA43AD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3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F5B7-03D7-49E3-BBAB-F64B5EED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25A12-84D3-404E-BE9F-FDF1EECE8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09334-C45C-4729-85AF-276061185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7A1A4-0D46-4A28-A3CC-128B95F2C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6198B-2F8E-488A-8153-0EAD7CA65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86457-CB40-490F-A40A-F9640103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EC8D9-F0ED-4C3A-94F8-3096D7B7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F462A-806E-4D65-B590-CB2DA622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9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1A0A-2287-47BF-8FC2-B8151CA5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949AA-BDAE-413B-9644-C4CD6BA1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35C16-3CD3-46AA-81CE-A71ACF3F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970AE-0B97-4DDC-ABC1-DD6598E8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9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8187B-CB19-4BE9-9696-6C7B0EDE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6029F-ACC6-421D-81E1-E6C306DE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6C503-ED6B-4800-8CFE-0EAF41DD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1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6B10-3424-4AD6-A061-81635C8A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505B-9B14-46E0-BE4F-DAF2F097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8EDA7-262D-4CFD-B866-AB75C8111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D1B23-490A-4B29-A6E8-E175EEB7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92738-ED61-4966-B8AB-2B0B38F7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EE79D-29D2-42CD-A470-646D0490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2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4000-ABF9-4B6A-A836-C5940792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9207B-8BB1-4B6F-8D9A-F1483F6F7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E9FC3-DBA3-4D7E-9F87-2ADFF74F4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2C42B-563E-4E72-A4F2-6A455EF6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90A23-0B9E-41F1-B1F7-0824B812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9EBCE-21C2-48D4-9F89-72C6885D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4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282AF-8E2B-421C-9A3E-AA32A6A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4025A-DE80-411E-8106-40089C011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67663-88AB-4687-9BA6-762515FBA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64D64-204F-499A-B953-056ECD5E7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F06B3-AB59-40C1-85BA-ACBC5500B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4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C887A2-EEAE-40E7-814A-E1B28B16F08D}"/>
              </a:ext>
            </a:extLst>
          </p:cNvPr>
          <p:cNvSpPr/>
          <p:nvPr/>
        </p:nvSpPr>
        <p:spPr>
          <a:xfrm>
            <a:off x="662042" y="2289726"/>
            <a:ext cx="2625444" cy="268896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Original or NUC Image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9639-82E2-44ED-B0EA-C28340E71D66}"/>
              </a:ext>
            </a:extLst>
          </p:cNvPr>
          <p:cNvSpPr/>
          <p:nvPr/>
        </p:nvSpPr>
        <p:spPr>
          <a:xfrm>
            <a:off x="3689070" y="2289726"/>
            <a:ext cx="1312722" cy="26889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Bit-pack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C25D8-0900-4A5D-A860-4FB6F30F66F6}"/>
              </a:ext>
            </a:extLst>
          </p:cNvPr>
          <p:cNvSpPr/>
          <p:nvPr/>
        </p:nvSpPr>
        <p:spPr>
          <a:xfrm>
            <a:off x="5403376" y="2296076"/>
            <a:ext cx="1312722" cy="268896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Even/Odd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Row Reorder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219DC3-E428-44B3-A8BC-6FD263AB963B}"/>
              </a:ext>
            </a:extLst>
          </p:cNvPr>
          <p:cNvSpPr/>
          <p:nvPr/>
        </p:nvSpPr>
        <p:spPr>
          <a:xfrm>
            <a:off x="7117682" y="2289726"/>
            <a:ext cx="1312722" cy="268896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Transpose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557E84-5138-47CB-9014-52AA58E055EF}"/>
              </a:ext>
            </a:extLst>
          </p:cNvPr>
          <p:cNvSpPr/>
          <p:nvPr/>
        </p:nvSpPr>
        <p:spPr>
          <a:xfrm>
            <a:off x="8831988" y="2289726"/>
            <a:ext cx="2625444" cy="268896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9C4A4FC-417C-4285-8E47-9AF129533C99}"/>
              </a:ext>
            </a:extLst>
          </p:cNvPr>
          <p:cNvSpPr/>
          <p:nvPr/>
        </p:nvSpPr>
        <p:spPr>
          <a:xfrm>
            <a:off x="3284982" y="3291306"/>
            <a:ext cx="406593" cy="68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925B94C-A13C-4B5C-BD8B-DDC5BD76EEF3}"/>
              </a:ext>
            </a:extLst>
          </p:cNvPr>
          <p:cNvSpPr/>
          <p:nvPr/>
        </p:nvSpPr>
        <p:spPr>
          <a:xfrm>
            <a:off x="8427900" y="2667286"/>
            <a:ext cx="406593" cy="68580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B777CFC-5C7B-4208-84DD-4C8580D2559A}"/>
              </a:ext>
            </a:extLst>
          </p:cNvPr>
          <p:cNvSpPr/>
          <p:nvPr/>
        </p:nvSpPr>
        <p:spPr>
          <a:xfrm>
            <a:off x="8427900" y="3822986"/>
            <a:ext cx="406593" cy="6858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604C070-F957-482B-835A-95FCD7CD19AD}"/>
              </a:ext>
            </a:extLst>
          </p:cNvPr>
          <p:cNvSpPr/>
          <p:nvPr/>
        </p:nvSpPr>
        <p:spPr>
          <a:xfrm>
            <a:off x="4999288" y="3291306"/>
            <a:ext cx="406593" cy="68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649E3252-820B-4DC7-B2C7-21A25F545518}"/>
              </a:ext>
            </a:extLst>
          </p:cNvPr>
          <p:cNvSpPr/>
          <p:nvPr/>
        </p:nvSpPr>
        <p:spPr>
          <a:xfrm>
            <a:off x="6711089" y="3291306"/>
            <a:ext cx="406593" cy="68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698A637-FC70-4201-9242-0E67954E4C16}"/>
              </a:ext>
            </a:extLst>
          </p:cNvPr>
          <p:cNvGrpSpPr/>
          <p:nvPr/>
        </p:nvGrpSpPr>
        <p:grpSpPr>
          <a:xfrm>
            <a:off x="4944803" y="800428"/>
            <a:ext cx="524452" cy="2102433"/>
            <a:chOff x="4891463" y="-75872"/>
            <a:chExt cx="524452" cy="2102433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A62E867C-F156-49CF-88E3-8D3ADFEB78ED}"/>
                </a:ext>
              </a:extLst>
            </p:cNvPr>
            <p:cNvSpPr txBox="1"/>
            <p:nvPr/>
          </p:nvSpPr>
          <p:spPr>
            <a:xfrm>
              <a:off x="4953974" y="-758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86EE0B1-773A-45C3-9360-C13C88C68FAA}"/>
                </a:ext>
              </a:extLst>
            </p:cNvPr>
            <p:cNvSpPr txBox="1"/>
            <p:nvPr/>
          </p:nvSpPr>
          <p:spPr>
            <a:xfrm>
              <a:off x="4891463" y="174956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63</a:t>
              </a: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E17F60E-3984-43EA-9452-D6F245F11EB9}"/>
                </a:ext>
              </a:extLst>
            </p:cNvPr>
            <p:cNvGrpSpPr/>
            <p:nvPr/>
          </p:nvGrpSpPr>
          <p:grpSpPr>
            <a:xfrm>
              <a:off x="5139690" y="55245"/>
              <a:ext cx="276225" cy="1838325"/>
              <a:chOff x="5139690" y="55245"/>
              <a:chExt cx="276225" cy="1838325"/>
            </a:xfrm>
          </p:grpSpPr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665806AE-D130-4486-94EE-C9697BEF71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3995" y="1598296"/>
                <a:ext cx="121920" cy="2952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0DED0C1E-5462-4B85-B033-EF049257F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1615" y="55245"/>
                <a:ext cx="110490" cy="13563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145E5E19-ED46-4F5B-BEF6-8288AEDB775B}"/>
                  </a:ext>
                </a:extLst>
              </p:cNvPr>
              <p:cNvSpPr/>
              <p:nvPr/>
            </p:nvSpPr>
            <p:spPr>
              <a:xfrm>
                <a:off x="5347127" y="1410880"/>
                <a:ext cx="66040" cy="1899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0D02C94B-39CB-48E1-A558-B6B471A7A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690" y="55245"/>
                <a:ext cx="207645" cy="13582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70ED9A0-A3B7-4D94-B19B-13099D7B3C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39690" y="1600200"/>
                <a:ext cx="209550" cy="2895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id="{3E7D4B40-2F08-4575-9ED9-1D2BA4E7F3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43907" y="60486"/>
                <a:ext cx="148107" cy="1828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329E146-C0B2-4A7D-BB1F-2634AE4291D5}"/>
                </a:ext>
              </a:extLst>
            </p:cNvPr>
            <p:cNvSpPr txBox="1"/>
            <p:nvPr/>
          </p:nvSpPr>
          <p:spPr>
            <a:xfrm>
              <a:off x="4892059" y="74312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64C2359D-E7AA-49ED-897F-B4B779F0AEF7}"/>
                </a:ext>
              </a:extLst>
            </p:cNvPr>
            <p:cNvSpPr txBox="1"/>
            <p:nvPr/>
          </p:nvSpPr>
          <p:spPr>
            <a:xfrm>
              <a:off x="4891463" y="86814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32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A854FB42-7A15-4BB0-BFBF-2B160109CC09}"/>
              </a:ext>
            </a:extLst>
          </p:cNvPr>
          <p:cNvGrpSpPr/>
          <p:nvPr/>
        </p:nvGrpSpPr>
        <p:grpSpPr>
          <a:xfrm>
            <a:off x="5191125" y="4357932"/>
            <a:ext cx="274320" cy="1840230"/>
            <a:chOff x="3475070" y="5023932"/>
            <a:chExt cx="274320" cy="1840230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CC5F721-106F-4C3A-A2AE-3D7D391F0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5090" y="5641152"/>
              <a:ext cx="114300" cy="1221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50692BFB-F61B-44EC-B0F3-216CFD4B6B46}"/>
                </a:ext>
              </a:extLst>
            </p:cNvPr>
            <p:cNvSpPr/>
            <p:nvPr/>
          </p:nvSpPr>
          <p:spPr>
            <a:xfrm>
              <a:off x="3683039" y="5451676"/>
              <a:ext cx="66040" cy="18994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9CCC8862-7876-4DF1-8C21-0F2D3750D2B4}"/>
                </a:ext>
              </a:extLst>
            </p:cNvPr>
            <p:cNvCxnSpPr>
              <a:cxnSpLocks/>
            </p:cNvCxnSpPr>
            <p:nvPr/>
          </p:nvCxnSpPr>
          <p:spPr>
            <a:xfrm>
              <a:off x="3475070" y="5023932"/>
              <a:ext cx="207645" cy="424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2A7FA8F-784F-4D34-99DB-578F0378BF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5072" y="5635437"/>
              <a:ext cx="207643" cy="1228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FD38809-F8CE-4485-B4B7-D168B9938A20}"/>
                </a:ext>
              </a:extLst>
            </p:cNvPr>
            <p:cNvCxnSpPr>
              <a:cxnSpLocks/>
            </p:cNvCxnSpPr>
            <p:nvPr/>
          </p:nvCxnSpPr>
          <p:spPr>
            <a:xfrm>
              <a:off x="3636995" y="5025837"/>
              <a:ext cx="112395" cy="426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C59C7339-800B-417F-809A-059CD1DB2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79581" y="5030843"/>
              <a:ext cx="148373" cy="182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12D26EFC-73B5-41FC-BE32-12488D47F4DE}"/>
              </a:ext>
            </a:extLst>
          </p:cNvPr>
          <p:cNvGrpSpPr/>
          <p:nvPr/>
        </p:nvGrpSpPr>
        <p:grpSpPr>
          <a:xfrm>
            <a:off x="453087" y="4359836"/>
            <a:ext cx="274320" cy="1840230"/>
            <a:chOff x="1764908" y="4666298"/>
            <a:chExt cx="274320" cy="1840230"/>
          </a:xfrm>
        </p:grpSpPr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32491200-D8F6-4345-B11D-4A1CE787AFF5}"/>
                </a:ext>
              </a:extLst>
            </p:cNvPr>
            <p:cNvGrpSpPr/>
            <p:nvPr/>
          </p:nvGrpSpPr>
          <p:grpSpPr>
            <a:xfrm>
              <a:off x="1764908" y="4666298"/>
              <a:ext cx="274320" cy="1840230"/>
              <a:chOff x="3475070" y="5023932"/>
              <a:chExt cx="274320" cy="1840230"/>
            </a:xfrm>
          </p:grpSpPr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F2321413-8B1C-45FE-92ED-74882A0C6E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35090" y="5641152"/>
                <a:ext cx="114300" cy="12211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F4F21E26-5322-4409-B934-6710CD1E6E5D}"/>
                  </a:ext>
                </a:extLst>
              </p:cNvPr>
              <p:cNvSpPr/>
              <p:nvPr/>
            </p:nvSpPr>
            <p:spPr>
              <a:xfrm>
                <a:off x="3683039" y="5451676"/>
                <a:ext cx="66040" cy="1899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CBE25C7C-88E5-485E-A122-C1B65D96D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5070" y="5023932"/>
                <a:ext cx="207645" cy="4248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DCABA58D-B796-4A29-88AA-69371E6F1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5072" y="5638294"/>
                <a:ext cx="208670" cy="12258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046CEA1D-A238-4E8E-9821-8A1F76D5B8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6995" y="5025837"/>
                <a:ext cx="112395" cy="4267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1" name="Picture 300">
              <a:extLst>
                <a:ext uri="{FF2B5EF4-FFF2-40B4-BE49-F238E27FC236}">
                  <a16:creationId xmlns:a16="http://schemas.microsoft.com/office/drawing/2014/main" id="{0B3A4E95-0086-42BF-A3F4-12893F1E2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70212" y="4666298"/>
              <a:ext cx="149184" cy="182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3D7F7BA0-7183-4234-B5E4-728A85374B7D}"/>
              </a:ext>
            </a:extLst>
          </p:cNvPr>
          <p:cNvGrpSpPr/>
          <p:nvPr/>
        </p:nvGrpSpPr>
        <p:grpSpPr>
          <a:xfrm>
            <a:off x="212864" y="800428"/>
            <a:ext cx="521704" cy="2102433"/>
            <a:chOff x="3229406" y="117235"/>
            <a:chExt cx="521704" cy="2102433"/>
          </a:xfrm>
        </p:grpSpPr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AECE1F5A-A033-443A-BB34-D288A5F4DA56}"/>
                </a:ext>
              </a:extLst>
            </p:cNvPr>
            <p:cNvGrpSpPr/>
            <p:nvPr/>
          </p:nvGrpSpPr>
          <p:grpSpPr>
            <a:xfrm>
              <a:off x="3229406" y="117235"/>
              <a:ext cx="521704" cy="2102433"/>
              <a:chOff x="4891463" y="-75872"/>
              <a:chExt cx="521704" cy="2102433"/>
            </a:xfrm>
          </p:grpSpPr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84D7FE11-099D-4DDF-A093-EED188C67596}"/>
                  </a:ext>
                </a:extLst>
              </p:cNvPr>
              <p:cNvSpPr txBox="1"/>
              <p:nvPr/>
            </p:nvSpPr>
            <p:spPr>
              <a:xfrm>
                <a:off x="4953974" y="-7587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D01E889A-E3AF-4D0E-B1AA-CCE175734A50}"/>
                  </a:ext>
                </a:extLst>
              </p:cNvPr>
              <p:cNvSpPr txBox="1"/>
              <p:nvPr/>
            </p:nvSpPr>
            <p:spPr>
              <a:xfrm>
                <a:off x="4891463" y="1749562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63</a:t>
                </a:r>
              </a:p>
            </p:txBody>
          </p: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8AD3C74C-CFA7-496A-A12B-4EF17C443C5B}"/>
                  </a:ext>
                </a:extLst>
              </p:cNvPr>
              <p:cNvGrpSpPr/>
              <p:nvPr/>
            </p:nvGrpSpPr>
            <p:grpSpPr>
              <a:xfrm>
                <a:off x="5139690" y="55245"/>
                <a:ext cx="273477" cy="1838325"/>
                <a:chOff x="5139690" y="55245"/>
                <a:chExt cx="273477" cy="1838325"/>
              </a:xfrm>
            </p:grpSpPr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A7B2CC2B-3ACE-4403-B721-C45D53A6A9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93995" y="1601403"/>
                  <a:ext cx="119007" cy="2921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77C7AD4A-C7C9-4A48-8577-306E14323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1615" y="55245"/>
                  <a:ext cx="110490" cy="13563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248CF923-B8F0-44FF-A8B6-22E2B01437BB}"/>
                    </a:ext>
                  </a:extLst>
                </p:cNvPr>
                <p:cNvSpPr/>
                <p:nvPr/>
              </p:nvSpPr>
              <p:spPr>
                <a:xfrm>
                  <a:off x="5347127" y="1410880"/>
                  <a:ext cx="66040" cy="18994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BADBF002-738E-48AA-933C-F99C9D05A0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690" y="55245"/>
                  <a:ext cx="207645" cy="13582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6C57468F-43D2-40DD-B14F-2E98D8A2D7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139690" y="1600200"/>
                  <a:ext cx="209550" cy="2895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C81350A7-F17F-47BA-A43F-D444E25BD1AD}"/>
                  </a:ext>
                </a:extLst>
              </p:cNvPr>
              <p:cNvSpPr txBox="1"/>
              <p:nvPr/>
            </p:nvSpPr>
            <p:spPr>
              <a:xfrm>
                <a:off x="4892059" y="74312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31</a:t>
                </a:r>
              </a:p>
            </p:txBody>
          </p: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240B5D3D-0C0F-4AFA-AEE2-39ABB9F16D7C}"/>
                  </a:ext>
                </a:extLst>
              </p:cNvPr>
              <p:cNvSpPr txBox="1"/>
              <p:nvPr/>
            </p:nvSpPr>
            <p:spPr>
              <a:xfrm>
                <a:off x="4891463" y="86814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32</a:t>
                </a:r>
              </a:p>
            </p:txBody>
          </p:sp>
        </p:grpSp>
        <p:pic>
          <p:nvPicPr>
            <p:cNvPr id="317" name="Picture 316">
              <a:extLst>
                <a:ext uri="{FF2B5EF4-FFF2-40B4-BE49-F238E27FC236}">
                  <a16:creationId xmlns:a16="http://schemas.microsoft.com/office/drawing/2014/main" id="{5FBC978C-E9CB-465F-A59B-711601C8D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86567" y="249706"/>
              <a:ext cx="144058" cy="182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323" name="TextBox 322">
            <a:extLst>
              <a:ext uri="{FF2B5EF4-FFF2-40B4-BE49-F238E27FC236}">
                <a16:creationId xmlns:a16="http://schemas.microsoft.com/office/drawing/2014/main" id="{69E1314D-4C7A-46E8-8390-1D4A9706CCAC}"/>
              </a:ext>
            </a:extLst>
          </p:cNvPr>
          <p:cNvSpPr txBox="1"/>
          <p:nvPr/>
        </p:nvSpPr>
        <p:spPr>
          <a:xfrm>
            <a:off x="1648392" y="496943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1024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AC5F549A-7120-40A4-AB8D-7E0F16ED7169}"/>
              </a:ext>
            </a:extLst>
          </p:cNvPr>
          <p:cNvSpPr txBox="1"/>
          <p:nvPr/>
        </p:nvSpPr>
        <p:spPr>
          <a:xfrm>
            <a:off x="57372" y="34495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1024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3974D8B3-28C9-4BD9-89EE-048B61202C9E}"/>
              </a:ext>
            </a:extLst>
          </p:cNvPr>
          <p:cNvSpPr txBox="1"/>
          <p:nvPr/>
        </p:nvSpPr>
        <p:spPr>
          <a:xfrm>
            <a:off x="4025066" y="49694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8DC5541A-9871-4AF0-B2E8-AFBE23445BE4}"/>
              </a:ext>
            </a:extLst>
          </p:cNvPr>
          <p:cNvSpPr txBox="1"/>
          <p:nvPr/>
        </p:nvSpPr>
        <p:spPr>
          <a:xfrm>
            <a:off x="5791875" y="49770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D9A6C955-87B8-48A5-AC03-D04A351C95EF}"/>
              </a:ext>
            </a:extLst>
          </p:cNvPr>
          <p:cNvSpPr txBox="1"/>
          <p:nvPr/>
        </p:nvSpPr>
        <p:spPr>
          <a:xfrm>
            <a:off x="7506181" y="49770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4ED266CE-75C4-4140-BACD-5BA1FC9626A6}"/>
              </a:ext>
            </a:extLst>
          </p:cNvPr>
          <p:cNvSpPr txBox="1"/>
          <p:nvPr/>
        </p:nvSpPr>
        <p:spPr>
          <a:xfrm>
            <a:off x="9818338" y="496943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1024</a:t>
            </a:r>
          </a:p>
        </p:txBody>
      </p:sp>
    </p:spTree>
    <p:extLst>
      <p:ext uri="{BB962C8B-B14F-4D97-AF65-F5344CB8AC3E}">
        <p14:creationId xmlns:p14="http://schemas.microsoft.com/office/powerpoint/2010/main" val="1001113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</Words>
  <Application>Microsoft Office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8</cp:revision>
  <dcterms:created xsi:type="dcterms:W3CDTF">2020-10-08T23:44:43Z</dcterms:created>
  <dcterms:modified xsi:type="dcterms:W3CDTF">2020-10-08T23:52:41Z</dcterms:modified>
</cp:coreProperties>
</file>