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7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60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91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9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6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18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47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9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492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88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53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63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7448-3D55-49FA-89F0-46D5F3286A18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73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0226" y="293605"/>
            <a:ext cx="8743676" cy="6251397"/>
            <a:chOff x="990226" y="293605"/>
            <a:chExt cx="8743676" cy="62513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990226" y="3957828"/>
              <a:ext cx="8638406" cy="2587174"/>
            </a:xfrm>
            <a:prstGeom prst="rect">
              <a:avLst/>
            </a:prstGeom>
          </p:spPr>
        </p:pic>
        <p:pic>
          <p:nvPicPr>
            <p:cNvPr id="1026" name="Picture 2" descr="https://lh4.googleusercontent.com/ficbqIVENTilTlOA-x2h1NIR0Zc0eDfMiy9SnNcs_6HA9f-ZBMFpAfMX88bPjaTpVn2U6lWoikFOFb9eDGlApJxeqjgE9rrXifL-e0GEVgetfwsP7vVHUI3C4uJPb1tvCUjkT2Z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0173" t="25723"/>
            <a:stretch/>
          </p:blipFill>
          <p:spPr bwMode="auto">
            <a:xfrm>
              <a:off x="990226" y="293605"/>
              <a:ext cx="8743676" cy="328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lowchart: Connector 4"/>
            <p:cNvSpPr/>
            <p:nvPr/>
          </p:nvSpPr>
          <p:spPr>
            <a:xfrm>
              <a:off x="4617934" y="4286434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970870" y="4286434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7677912" y="5251415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867400" y="4723718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996936" y="4985163"/>
              <a:ext cx="203900" cy="2662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461576" y="673764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060448" y="1670460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560696" y="1670460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098886" y="1715549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8671142" y="1803048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842854" y="5251415"/>
              <a:ext cx="256032" cy="26517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5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lab</dc:creator>
  <cp:lastModifiedBy>Rebekah Houser</cp:lastModifiedBy>
  <cp:revision>6</cp:revision>
  <dcterms:created xsi:type="dcterms:W3CDTF">2017-03-05T02:13:47Z</dcterms:created>
  <dcterms:modified xsi:type="dcterms:W3CDTF">2017-03-05T02:14:06Z</dcterms:modified>
</cp:coreProperties>
</file>