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7448-3D55-49FA-89F0-46D5F3286A18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DFCD606-A6BB-4513-825A-CB4B37954A53}"/>
              </a:ext>
            </a:extLst>
          </p:cNvPr>
          <p:cNvSpPr/>
          <p:nvPr/>
        </p:nvSpPr>
        <p:spPr>
          <a:xfrm>
            <a:off x="1914102" y="1011214"/>
            <a:ext cx="8360202" cy="181587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71EE17-1AFF-4DCB-BF0B-7A50E271051C}"/>
              </a:ext>
            </a:extLst>
          </p:cNvPr>
          <p:cNvSpPr/>
          <p:nvPr/>
        </p:nvSpPr>
        <p:spPr>
          <a:xfrm>
            <a:off x="6731863" y="1217216"/>
            <a:ext cx="3035809" cy="132453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8" y="3383088"/>
            <a:ext cx="9180305" cy="2749471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4114662" y="3427387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465769" y="3427387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7786303" y="4676676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975791" y="4148979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3271007" y="144126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2855932" y="1186721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4370694" y="1186721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5960720" y="1184137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9833416" y="1188043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600BE-842A-4F0B-A5B5-D78E54F71D16}"/>
              </a:ext>
            </a:extLst>
          </p:cNvPr>
          <p:cNvSpPr/>
          <p:nvPr/>
        </p:nvSpPr>
        <p:spPr>
          <a:xfrm>
            <a:off x="2170363" y="86868"/>
            <a:ext cx="1030224" cy="6888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 Gen.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F1304-E512-443E-B799-1EEB0A1ED1B3}"/>
              </a:ext>
            </a:extLst>
          </p:cNvPr>
          <p:cNvSpPr/>
          <p:nvPr/>
        </p:nvSpPr>
        <p:spPr>
          <a:xfrm>
            <a:off x="2170363" y="1533501"/>
            <a:ext cx="1030224" cy="688848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3CCF5-7EA6-4D53-BF6E-4E4AB0B6538B}"/>
              </a:ext>
            </a:extLst>
          </p:cNvPr>
          <p:cNvSpPr/>
          <p:nvPr/>
        </p:nvSpPr>
        <p:spPr>
          <a:xfrm>
            <a:off x="3691577" y="1533501"/>
            <a:ext cx="1030224" cy="68884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B8D7E-3F0E-4067-AE66-F2522535C15C}"/>
              </a:ext>
            </a:extLst>
          </p:cNvPr>
          <p:cNvSpPr/>
          <p:nvPr/>
        </p:nvSpPr>
        <p:spPr>
          <a:xfrm>
            <a:off x="5211720" y="1533501"/>
            <a:ext cx="1030224" cy="68884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Dewar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4EB50-BF35-43BE-99D6-5E6E0023DDE3}"/>
              </a:ext>
            </a:extLst>
          </p:cNvPr>
          <p:cNvSpPr/>
          <p:nvPr/>
        </p:nvSpPr>
        <p:spPr>
          <a:xfrm>
            <a:off x="6978553" y="1533501"/>
            <a:ext cx="1030224" cy="6888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BB1A3-2DDB-4195-987D-BBE6D0F83F58}"/>
              </a:ext>
            </a:extLst>
          </p:cNvPr>
          <p:cNvSpPr/>
          <p:nvPr/>
        </p:nvSpPr>
        <p:spPr>
          <a:xfrm>
            <a:off x="8431692" y="1533501"/>
            <a:ext cx="1030224" cy="6888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IRLED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E3D1C8-0D03-4964-BD86-7E31957A863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00587" y="1877925"/>
            <a:ext cx="49099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EE49CE-E2D3-4C4D-B21B-299B3043264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721801" y="1877925"/>
            <a:ext cx="48991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04C0AA-B07E-485E-9C43-8BD82FD67E37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241944" y="1877925"/>
            <a:ext cx="489919" cy="155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ADEDB0-6728-4993-9E59-5CFEAC4E0C7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2685475" y="775716"/>
            <a:ext cx="0" cy="75778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5E0140C-12FF-4747-BB76-7039C568056A}"/>
              </a:ext>
            </a:extLst>
          </p:cNvPr>
          <p:cNvSpPr txBox="1"/>
          <p:nvPr/>
        </p:nvSpPr>
        <p:spPr>
          <a:xfrm>
            <a:off x="7612007" y="118672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SLEDS Hybrid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EAB2CF8-6FA9-4DA1-9156-67A1DE25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805" y="3939917"/>
            <a:ext cx="1536087" cy="1473517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11119291" y="3889451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D80C81C-0F09-4DE0-B6E3-A9840635C03A}"/>
              </a:ext>
            </a:extLst>
          </p:cNvPr>
          <p:cNvSpPr/>
          <p:nvPr/>
        </p:nvSpPr>
        <p:spPr>
          <a:xfrm>
            <a:off x="3563561" y="4016391"/>
            <a:ext cx="256032" cy="265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57D30-E8D8-4589-AF51-3F8C42E5D29B}"/>
              </a:ext>
            </a:extLst>
          </p:cNvPr>
          <p:cNvSpPr txBox="1"/>
          <p:nvPr/>
        </p:nvSpPr>
        <p:spPr>
          <a:xfrm>
            <a:off x="3702922" y="3889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195DB-A205-426F-BD20-B97A3DB46BFC}"/>
              </a:ext>
            </a:extLst>
          </p:cNvPr>
          <p:cNvSpPr txBox="1"/>
          <p:nvPr/>
        </p:nvSpPr>
        <p:spPr>
          <a:xfrm>
            <a:off x="9776805" y="3227332"/>
            <a:ext cx="2292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* </a:t>
            </a:r>
            <a:r>
              <a:rPr lang="en-US" sz="2000" dirty="0"/>
              <a:t>Not Shown Above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D97097-B083-4566-8962-9523C97F2522}"/>
              </a:ext>
            </a:extLst>
          </p:cNvPr>
          <p:cNvCxnSpPr>
            <a:cxnSpLocks/>
          </p:cNvCxnSpPr>
          <p:nvPr/>
        </p:nvCxnSpPr>
        <p:spPr>
          <a:xfrm>
            <a:off x="510876" y="3139562"/>
            <a:ext cx="10608415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lab</dc:creator>
  <cp:lastModifiedBy>Noraa Landwehr</cp:lastModifiedBy>
  <cp:revision>17</cp:revision>
  <dcterms:created xsi:type="dcterms:W3CDTF">2017-03-05T02:13:47Z</dcterms:created>
  <dcterms:modified xsi:type="dcterms:W3CDTF">2020-04-02T03:40:22Z</dcterms:modified>
</cp:coreProperties>
</file>