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80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CE7F-7117-4C4E-B040-81B9170E7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BAA51-F697-402B-9DF0-463ABA75D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EF81D-09C7-4902-92B2-8F3B0AD6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48B-D425-4B71-A387-1E5D00B661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D1C5-A877-4DE3-9948-2F5F88BB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6B27F-B439-4E69-8F5F-6822812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08C1-6001-4B72-9AA1-84EF0458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4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9A44-AAF3-4630-B0FE-F09F1350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36425-9AC0-4C23-A0F6-81CA892F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59DCC-D442-4753-88B6-E8C1CF38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48B-D425-4B71-A387-1E5D00B661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997F8-F9EF-4D1B-BC8B-9C9DA96F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1E6E-0B87-4C55-87EA-2AC341EE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08C1-6001-4B72-9AA1-84EF0458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0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D16E6-4311-4CFD-AF1C-C06F01AB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130B2-F36D-481E-A8EE-E5513D14B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6683-A0EB-4C25-84A5-02D7E7EF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48B-D425-4B71-A387-1E5D00B661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F9704-783D-4383-902C-1938642C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8678B-1E25-4BDD-A2A1-AED35559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08C1-6001-4B72-9AA1-84EF0458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8B6C-7639-4707-9AB2-5C74E7D7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8A63A-CC1E-4E51-AB4B-A7B421CB1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17DE3-B5ED-4776-87AF-5E79F6F6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48B-D425-4B71-A387-1E5D00B661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61275-5551-4963-930C-32FD3091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F4F01-89B4-499E-A6E9-3FB06144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08C1-6001-4B72-9AA1-84EF0458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B722-84B3-4211-8819-896BF24A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52577-E033-4C95-9B18-5BE4F82E5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AAC9-C1B0-4619-B4A9-CCF69A63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48B-D425-4B71-A387-1E5D00B661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3D0B3-0F72-4D58-9596-E4FD77C1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DF01F-A77B-4465-9612-AD04D49E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08C1-6001-4B72-9AA1-84EF0458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6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42F9-0230-4896-8E58-67C8DC07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7E04-E6F4-4420-85FA-B106D9126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0DD6B-8DF3-4416-8A02-B3CB57572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DF23A-4B3D-43C6-BDA6-D5E15403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48B-D425-4B71-A387-1E5D00B661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402E8-5750-47F7-8184-7280FE31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C3CD4-6820-4291-8AD9-539CE1D1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08C1-6001-4B72-9AA1-84EF0458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7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9F91-0E4C-4906-9AED-1CF85417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30D5B-87E7-4937-B045-85563C32D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2B980-3F74-4588-963E-2BA024726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F4E82-ACD2-4A93-83F3-D85DEAF0C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0871E-ED10-4393-BA78-FF9C628B2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056FA-D6CB-460B-9B5F-28BFC6E0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48B-D425-4B71-A387-1E5D00B661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91E27-EBDD-4716-8EF1-765DDD71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FDEC3-5FBC-4DFB-88F1-79B93866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08C1-6001-4B72-9AA1-84EF0458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6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E591-716E-472B-8D34-90E031FA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DA04C-5A9D-4666-92BD-8D5AE613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48B-D425-4B71-A387-1E5D00B661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207D-CC5B-4533-A456-BE19B43B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515CC-222C-422C-89FF-179DFC08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08C1-6001-4B72-9AA1-84EF0458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4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142CD-0D9D-4DE9-95FD-8D94CD3B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48B-D425-4B71-A387-1E5D00B661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62035-1F70-40D5-ABC3-AF0D25B1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2D356-2A67-4FA3-B6BA-093CB60E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08C1-6001-4B72-9AA1-84EF0458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6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649B-A3F6-4B37-850B-1AEB380A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C9FD-1A4E-4FC5-A1E6-515C30A3A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F1931-C3BD-47B1-9C1D-B76E17B4E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1340A-F565-4DDD-A692-AD764144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48B-D425-4B71-A387-1E5D00B661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6F8E0-8D9B-4BDB-90AE-9C6C9702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79240-99B8-4401-B6DC-7541D758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08C1-6001-4B72-9AA1-84EF0458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6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2EEF-BEAF-4250-B93E-0419F5B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6D61E-E225-44E0-B04F-04990889A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68565-C925-4F6C-AFBC-A08115BAC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E96ED-0DCA-41F3-8E74-06BF33AD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48B-D425-4B71-A387-1E5D00B661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31549-853C-4B3F-A335-12FD06D5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FFC34-1E8D-42A6-9E0D-E1F454F8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08C1-6001-4B72-9AA1-84EF0458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1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78B47-7B3E-4F1F-BF0C-F7EF0032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06019-F7F6-48EC-B4FC-1BB0B658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7DC1-54C4-409C-9DBB-C0391F449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1E48B-D425-4B71-A387-1E5D00B661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1952D-3367-4D0D-B711-E75433B89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EE45B-B2BA-40D7-9FAC-578FD970B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108C1-6001-4B72-9AA1-84EF0458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6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7C82E2-A527-438E-A035-310B720F1698}"/>
              </a:ext>
            </a:extLst>
          </p:cNvPr>
          <p:cNvSpPr/>
          <p:nvPr/>
        </p:nvSpPr>
        <p:spPr>
          <a:xfrm>
            <a:off x="7663853" y="4149780"/>
            <a:ext cx="1057523" cy="10177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A4B6D9-6852-420C-A740-443C6D736A11}"/>
              </a:ext>
            </a:extLst>
          </p:cNvPr>
          <p:cNvSpPr/>
          <p:nvPr/>
        </p:nvSpPr>
        <p:spPr>
          <a:xfrm>
            <a:off x="7170872" y="4149780"/>
            <a:ext cx="492981" cy="10177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C08D25-DAF5-4570-8B9C-CD39CB7DC027}"/>
              </a:ext>
            </a:extLst>
          </p:cNvPr>
          <p:cNvSpPr/>
          <p:nvPr/>
        </p:nvSpPr>
        <p:spPr>
          <a:xfrm>
            <a:off x="5231876" y="4149814"/>
            <a:ext cx="242516" cy="1017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8E1519-5295-4AF2-AF3A-6B33E0751C80}"/>
              </a:ext>
            </a:extLst>
          </p:cNvPr>
          <p:cNvSpPr/>
          <p:nvPr/>
        </p:nvSpPr>
        <p:spPr>
          <a:xfrm>
            <a:off x="5960797" y="4149791"/>
            <a:ext cx="492981" cy="10177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DE4EF-554C-45FC-BC2F-486F62C05274}"/>
              </a:ext>
            </a:extLst>
          </p:cNvPr>
          <p:cNvSpPr/>
          <p:nvPr/>
        </p:nvSpPr>
        <p:spPr>
          <a:xfrm>
            <a:off x="6453778" y="4149791"/>
            <a:ext cx="242516" cy="1017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511D5-E7EA-465C-AEBB-B3C4FDCC92C8}"/>
              </a:ext>
            </a:extLst>
          </p:cNvPr>
          <p:cNvSpPr/>
          <p:nvPr/>
        </p:nvSpPr>
        <p:spPr>
          <a:xfrm>
            <a:off x="4737902" y="4149816"/>
            <a:ext cx="492981" cy="10177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C590E9-85E5-417B-9727-9F36F8D01CCB}"/>
              </a:ext>
            </a:extLst>
          </p:cNvPr>
          <p:cNvSpPr/>
          <p:nvPr/>
        </p:nvSpPr>
        <p:spPr>
          <a:xfrm>
            <a:off x="4008109" y="4149804"/>
            <a:ext cx="242516" cy="1017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6744B3-AEF3-4801-86EB-141F0CFA9E7C}"/>
              </a:ext>
            </a:extLst>
          </p:cNvPr>
          <p:cNvSpPr/>
          <p:nvPr/>
        </p:nvSpPr>
        <p:spPr>
          <a:xfrm>
            <a:off x="3510160" y="4149803"/>
            <a:ext cx="492981" cy="10177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14C374-F748-4856-9C6A-039781F1E126}"/>
              </a:ext>
            </a:extLst>
          </p:cNvPr>
          <p:cNvSpPr/>
          <p:nvPr/>
        </p:nvSpPr>
        <p:spPr>
          <a:xfrm>
            <a:off x="3017179" y="4149803"/>
            <a:ext cx="492981" cy="10177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EDB332-B392-49CA-AC2F-421B049CD6CA}"/>
              </a:ext>
            </a:extLst>
          </p:cNvPr>
          <p:cNvSpPr/>
          <p:nvPr/>
        </p:nvSpPr>
        <p:spPr>
          <a:xfrm>
            <a:off x="4496122" y="4149791"/>
            <a:ext cx="242516" cy="1017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E9D205-D8DF-4303-9795-82DAA4ADC69C}"/>
              </a:ext>
            </a:extLst>
          </p:cNvPr>
          <p:cNvSpPr/>
          <p:nvPr/>
        </p:nvSpPr>
        <p:spPr>
          <a:xfrm>
            <a:off x="5719771" y="4149778"/>
            <a:ext cx="242516" cy="1017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FDDF8E-8CCB-4B25-BEBC-DD8C70D2AA55}"/>
              </a:ext>
            </a:extLst>
          </p:cNvPr>
          <p:cNvSpPr/>
          <p:nvPr/>
        </p:nvSpPr>
        <p:spPr>
          <a:xfrm>
            <a:off x="6945269" y="4149780"/>
            <a:ext cx="242516" cy="1017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5B075B-266E-4947-970B-6E95C5EEBA5C}"/>
              </a:ext>
            </a:extLst>
          </p:cNvPr>
          <p:cNvSpPr/>
          <p:nvPr/>
        </p:nvSpPr>
        <p:spPr>
          <a:xfrm>
            <a:off x="9217062" y="4149780"/>
            <a:ext cx="492981" cy="10177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2AD6F4E-C290-4C7A-99C3-7B9F8DBC2836}"/>
              </a:ext>
            </a:extLst>
          </p:cNvPr>
          <p:cNvSpPr/>
          <p:nvPr/>
        </p:nvSpPr>
        <p:spPr>
          <a:xfrm>
            <a:off x="9712526" y="4149781"/>
            <a:ext cx="242516" cy="1017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52741FA-18A7-4E7B-9AF0-81E172FA2E9E}"/>
              </a:ext>
            </a:extLst>
          </p:cNvPr>
          <p:cNvSpPr/>
          <p:nvPr/>
        </p:nvSpPr>
        <p:spPr>
          <a:xfrm>
            <a:off x="8727556" y="4149780"/>
            <a:ext cx="492981" cy="10177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8DF3BF5-4DE6-4AE4-A420-DE214C83AEC5}"/>
              </a:ext>
            </a:extLst>
          </p:cNvPr>
          <p:cNvSpPr/>
          <p:nvPr/>
        </p:nvSpPr>
        <p:spPr>
          <a:xfrm>
            <a:off x="10199549" y="4149778"/>
            <a:ext cx="242516" cy="1017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E01753-2F52-4E10-AFFF-EB3B4C2C81E2}"/>
              </a:ext>
            </a:extLst>
          </p:cNvPr>
          <p:cNvSpPr/>
          <p:nvPr/>
        </p:nvSpPr>
        <p:spPr>
          <a:xfrm>
            <a:off x="9964499" y="4149778"/>
            <a:ext cx="242516" cy="1017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55D2C4-1429-481B-8436-803A9B0E33E3}"/>
              </a:ext>
            </a:extLst>
          </p:cNvPr>
          <p:cNvSpPr/>
          <p:nvPr/>
        </p:nvSpPr>
        <p:spPr>
          <a:xfrm>
            <a:off x="10440180" y="4149778"/>
            <a:ext cx="236936" cy="1017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6FC93AA-ED77-4CAB-93AA-E409205FA225}"/>
              </a:ext>
            </a:extLst>
          </p:cNvPr>
          <p:cNvSpPr/>
          <p:nvPr/>
        </p:nvSpPr>
        <p:spPr>
          <a:xfrm>
            <a:off x="6687935" y="4149785"/>
            <a:ext cx="248265" cy="1017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5788CC2-EA5E-4EB4-A2FF-713DBF054FB0}"/>
              </a:ext>
            </a:extLst>
          </p:cNvPr>
          <p:cNvSpPr/>
          <p:nvPr/>
        </p:nvSpPr>
        <p:spPr>
          <a:xfrm>
            <a:off x="5480355" y="4149803"/>
            <a:ext cx="242019" cy="1017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ECB8199-C9C5-4E18-9866-88A2BEC525C8}"/>
              </a:ext>
            </a:extLst>
          </p:cNvPr>
          <p:cNvSpPr/>
          <p:nvPr/>
        </p:nvSpPr>
        <p:spPr>
          <a:xfrm>
            <a:off x="4250626" y="4149791"/>
            <a:ext cx="247484" cy="1017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781536E-062D-46F9-A3F9-D40EBA02679B}"/>
              </a:ext>
            </a:extLst>
          </p:cNvPr>
          <p:cNvSpPr/>
          <p:nvPr/>
        </p:nvSpPr>
        <p:spPr>
          <a:xfrm>
            <a:off x="1963749" y="4149778"/>
            <a:ext cx="1057523" cy="10177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MSA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A12C173-74F3-4010-BF6A-9004EC6EBC6B}"/>
              </a:ext>
            </a:extLst>
          </p:cNvPr>
          <p:cNvSpPr/>
          <p:nvPr/>
        </p:nvSpPr>
        <p:spPr>
          <a:xfrm>
            <a:off x="1474861" y="4149753"/>
            <a:ext cx="492981" cy="10177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C388D677-80E9-4511-B82F-6692178501F1}"/>
              </a:ext>
            </a:extLst>
          </p:cNvPr>
          <p:cNvSpPr/>
          <p:nvPr/>
        </p:nvSpPr>
        <p:spPr>
          <a:xfrm rot="5400000">
            <a:off x="4026524" y="941388"/>
            <a:ext cx="609600" cy="571292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9B28005-9004-4497-83C3-18393B611E6A}"/>
              </a:ext>
            </a:extLst>
          </p:cNvPr>
          <p:cNvSpPr txBox="1"/>
          <p:nvPr/>
        </p:nvSpPr>
        <p:spPr>
          <a:xfrm>
            <a:off x="8483633" y="3155526"/>
            <a:ext cx="117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1</a:t>
            </a:r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3848A241-37D9-4CA5-9600-9200C3E73FFA}"/>
              </a:ext>
            </a:extLst>
          </p:cNvPr>
          <p:cNvSpPr/>
          <p:nvPr/>
        </p:nvSpPr>
        <p:spPr>
          <a:xfrm rot="5400000">
            <a:off x="8635074" y="2060607"/>
            <a:ext cx="609600" cy="347448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FAEEFB8-0F32-4FF0-8939-8BA0FC9FCF7D}"/>
              </a:ext>
            </a:extLst>
          </p:cNvPr>
          <p:cNvSpPr txBox="1"/>
          <p:nvPr/>
        </p:nvSpPr>
        <p:spPr>
          <a:xfrm>
            <a:off x="3875167" y="3156566"/>
            <a:ext cx="99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0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6602E5-C973-4E8B-ACB5-0AFA932331A5}"/>
              </a:ext>
            </a:extLst>
          </p:cNvPr>
          <p:cNvCxnSpPr>
            <a:cxnSpLocks/>
          </p:cNvCxnSpPr>
          <p:nvPr/>
        </p:nvCxnSpPr>
        <p:spPr>
          <a:xfrm>
            <a:off x="7188340" y="4149753"/>
            <a:ext cx="0" cy="11414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55687B6-6825-4FE0-8518-F0624282B08A}"/>
              </a:ext>
            </a:extLst>
          </p:cNvPr>
          <p:cNvCxnSpPr>
            <a:cxnSpLocks/>
          </p:cNvCxnSpPr>
          <p:nvPr/>
        </p:nvCxnSpPr>
        <p:spPr>
          <a:xfrm>
            <a:off x="1474861" y="4149753"/>
            <a:ext cx="0" cy="11414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E1CE219-3B20-4C10-9003-585640C6F881}"/>
              </a:ext>
            </a:extLst>
          </p:cNvPr>
          <p:cNvSpPr/>
          <p:nvPr/>
        </p:nvSpPr>
        <p:spPr>
          <a:xfrm>
            <a:off x="7983179" y="847043"/>
            <a:ext cx="2693937" cy="220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Legend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F3BB659-BBD9-4C9D-9857-DA777E23AB38}"/>
              </a:ext>
            </a:extLst>
          </p:cNvPr>
          <p:cNvSpPr/>
          <p:nvPr/>
        </p:nvSpPr>
        <p:spPr>
          <a:xfrm>
            <a:off x="8216319" y="1311240"/>
            <a:ext cx="280181" cy="2801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126AB3-4E11-4763-A554-6A574B109338}"/>
              </a:ext>
            </a:extLst>
          </p:cNvPr>
          <p:cNvSpPr/>
          <p:nvPr/>
        </p:nvSpPr>
        <p:spPr>
          <a:xfrm>
            <a:off x="8216319" y="1668277"/>
            <a:ext cx="280181" cy="280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8B4A0CF-7640-4F40-8A7E-48F5EE11A577}"/>
              </a:ext>
            </a:extLst>
          </p:cNvPr>
          <p:cNvSpPr/>
          <p:nvPr/>
        </p:nvSpPr>
        <p:spPr>
          <a:xfrm>
            <a:off x="8216318" y="2025314"/>
            <a:ext cx="280181" cy="28018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DFD3074-BAD8-4A3A-A257-A04981A1808C}"/>
              </a:ext>
            </a:extLst>
          </p:cNvPr>
          <p:cNvSpPr/>
          <p:nvPr/>
        </p:nvSpPr>
        <p:spPr>
          <a:xfrm>
            <a:off x="8218100" y="2382351"/>
            <a:ext cx="280181" cy="280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02DC8EC-F501-4445-BA41-81271673CECD}"/>
              </a:ext>
            </a:extLst>
          </p:cNvPr>
          <p:cNvSpPr txBox="1"/>
          <p:nvPr/>
        </p:nvSpPr>
        <p:spPr>
          <a:xfrm>
            <a:off x="8470202" y="1266665"/>
            <a:ext cx="1929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Blanking Start/End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63CFCAC-9707-45F8-86F0-AA4C4617BAB4}"/>
              </a:ext>
            </a:extLst>
          </p:cNvPr>
          <p:cNvSpPr txBox="1"/>
          <p:nvPr/>
        </p:nvSpPr>
        <p:spPr>
          <a:xfrm>
            <a:off x="8470202" y="1617554"/>
            <a:ext cx="228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Stream Attribute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AAE5FC-1AE4-4E53-AE5C-850D66BBD2D7}"/>
              </a:ext>
            </a:extLst>
          </p:cNvPr>
          <p:cNvSpPr txBox="1"/>
          <p:nvPr/>
        </p:nvSpPr>
        <p:spPr>
          <a:xfrm>
            <a:off x="8470202" y="1975357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Data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48FF7E1-EC3F-4238-B4B4-5C0FAA215DEA}"/>
              </a:ext>
            </a:extLst>
          </p:cNvPr>
          <p:cNvSpPr txBox="1"/>
          <p:nvPr/>
        </p:nvSpPr>
        <p:spPr>
          <a:xfrm>
            <a:off x="8467074" y="2337775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Filling Start/End</a:t>
            </a:r>
          </a:p>
        </p:txBody>
      </p:sp>
    </p:spTree>
    <p:extLst>
      <p:ext uri="{BB962C8B-B14F-4D97-AF65-F5344CB8AC3E}">
        <p14:creationId xmlns:p14="http://schemas.microsoft.com/office/powerpoint/2010/main" val="182903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51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5</cp:revision>
  <dcterms:created xsi:type="dcterms:W3CDTF">2020-10-23T03:07:17Z</dcterms:created>
  <dcterms:modified xsi:type="dcterms:W3CDTF">2020-10-23T03:50:08Z</dcterms:modified>
</cp:coreProperties>
</file>