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>
        <p:scale>
          <a:sx n="150" d="100"/>
          <a:sy n="150" d="100"/>
        </p:scale>
        <p:origin x="204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8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7E323-DA8D-40D9-99B3-4F891E1B9D8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11F8-E29A-4BAB-A3A2-FB257ACD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8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B586FF-409F-4FE8-9759-4F787ACFE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5925"/>
              </p:ext>
            </p:extLst>
          </p:nvPr>
        </p:nvGraphicFramePr>
        <p:xfrm>
          <a:off x="1507425" y="2195442"/>
          <a:ext cx="5801774" cy="2209108"/>
        </p:xfrm>
        <a:graphic>
          <a:graphicData uri="http://schemas.openxmlformats.org/drawingml/2006/table">
            <a:tbl>
              <a:tblPr firstRow="1" firstCol="1" bandRow="1"/>
              <a:tblGrid>
                <a:gridCol w="643824">
                  <a:extLst>
                    <a:ext uri="{9D8B030D-6E8A-4147-A177-3AD203B41FA5}">
                      <a16:colId xmlns:a16="http://schemas.microsoft.com/office/drawing/2014/main" val="3753074768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3364626631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3301232742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4162591317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3393013651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2581634716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786860352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2967099910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4188303857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838845409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217795538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3009822339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1134190730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2648107166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2169934193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456997782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2398334086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3351158813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4087714577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3729365697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34896465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4051166721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1765775045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3019001564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4169851912"/>
                    </a:ext>
                  </a:extLst>
                </a:gridCol>
                <a:gridCol w="206318">
                  <a:extLst>
                    <a:ext uri="{9D8B030D-6E8A-4147-A177-3AD203B41FA5}">
                      <a16:colId xmlns:a16="http://schemas.microsoft.com/office/drawing/2014/main" val="2989631441"/>
                    </a:ext>
                  </a:extLst>
                </a:gridCol>
              </a:tblGrid>
              <a:tr h="385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b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Stable 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</a:t>
                      </a: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 Domain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Stable</a:t>
                      </a: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 Domain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</a:t>
                      </a: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</a:t>
                      </a: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 Domain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 Domain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</a:t>
                      </a: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Domain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b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Stable</a:t>
                      </a: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2336841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set_full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38511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set_empty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696636"/>
                  </a:ext>
                </a:extLst>
              </a:tr>
              <a:tr h="140272">
                <a:tc gridSpan="2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2242083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 latch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26498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 int reg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587192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 reg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43547"/>
                  </a:ext>
                </a:extLst>
              </a:tr>
              <a:tr h="140272">
                <a:tc gridSpan="2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61255209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ack latch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368085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ack int reg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13923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ack reg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93345"/>
                  </a:ext>
                </a:extLst>
              </a:tr>
              <a:tr h="140272">
                <a:tc gridSpan="2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3034317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empty flag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92233"/>
                  </a:ext>
                </a:extLst>
              </a:tr>
              <a:tr h="1402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97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69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319</Words>
  <Application>Microsoft Office PowerPoint</Application>
  <PresentationFormat>On-screen Show (4:3)</PresentationFormat>
  <Paragraphs>287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3</cp:revision>
  <dcterms:created xsi:type="dcterms:W3CDTF">2020-11-24T03:54:16Z</dcterms:created>
  <dcterms:modified xsi:type="dcterms:W3CDTF">2020-11-24T04:17:25Z</dcterms:modified>
</cp:coreProperties>
</file>