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75359" y="3491653"/>
            <a:ext cx="11054082" cy="1568028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1950719" y="5364479"/>
            <a:ext cx="9103361" cy="186944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733973">
              <a:spcBef>
                <a:spcPts val="1400"/>
              </a:spcBef>
              <a:buSzTx/>
              <a:buNone/>
              <a:defRPr sz="6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50239" y="1512147"/>
            <a:ext cx="11704322" cy="1219201"/>
          </a:xfrm>
          <a:prstGeom prst="rect">
            <a:avLst/>
          </a:prstGeom>
        </p:spPr>
        <p:txBody>
          <a:bodyPr lIns="65023" tIns="65023" rIns="65023" bIns="65023"/>
          <a:lstStyle>
            <a:lvl1pPr defTabSz="1733973">
              <a:defRPr sz="8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42937" indent="-642937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marL="1069521" indent="-612321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2pPr>
            <a:lvl3pPr marL="1485900" indent="-571500" defTabSz="1733973">
              <a:spcBef>
                <a:spcPts val="1400"/>
              </a:spcBef>
              <a:buSzPct val="100000"/>
              <a:buFont typeface="Arial"/>
              <a:defRPr sz="60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733973">
              <a:spcBef>
                <a:spcPts val="1400"/>
              </a:spcBef>
              <a:buSzPct val="100000"/>
              <a:buFont typeface="Arial"/>
              <a:buChar char="–"/>
              <a:defRPr sz="60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733973">
              <a:spcBef>
                <a:spcPts val="1400"/>
              </a:spcBef>
              <a:buSzPct val="100000"/>
              <a:buFont typeface="Arial"/>
              <a:buChar char="»"/>
              <a:defRPr sz="6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11928591" y="7982049"/>
            <a:ext cx="425969" cy="423984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12005833" y="9130186"/>
            <a:ext cx="348727" cy="339202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image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907" y="2898951"/>
            <a:ext cx="10010987" cy="4538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813" y="3918761"/>
            <a:ext cx="10065175" cy="2289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Subscribe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650239" y="2926081"/>
            <a:ext cx="11704322" cy="48276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image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693" y="3081019"/>
            <a:ext cx="10715415" cy="4253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