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vvmcross.com/" TargetMode="External"/><Relationship Id="rId3" Type="http://schemas.openxmlformats.org/officeDocument/2006/relationships/hyperlink" Target="http://mvvmcross.blogspot.dk/" TargetMode="External"/><Relationship Id="rId4" Type="http://schemas.openxmlformats.org/officeDocument/2006/relationships/hyperlink" Target="https://www.xamarin.com/university" TargetMode="External"/><Relationship Id="rId5" Type="http://schemas.openxmlformats.org/officeDocument/2006/relationships/hyperlink" Target="https://github.com/snappdk/UCN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0" name="Xamar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387071" y="-67936"/>
            <a:ext cx="19778942" cy="9889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6" name="ios-release-management-2-72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6381" y="552286"/>
            <a:ext cx="11532038" cy="86490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1">
            <a:hueOff val="273562"/>
            <a:satOff val="2937"/>
            <a:lumOff val="-2223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9" name="Screenshot 2016-08-18 22.15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5518" y="1077193"/>
            <a:ext cx="13055836" cy="74213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Interesting links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https://mvvmcross.com/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http://mvvmcross.blogspot.dk/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https://www.xamarin.com/university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https://github.com/snappdk/UCN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creenshot 2016-08-18 22.28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307255"/>
            <a:ext cx="13004800" cy="3139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GOTCHA:</a:t>
            </a:r>
          </a:p>
          <a:p>
            <a:pPr defTabSz="490727">
              <a:defRPr sz="6719"/>
            </a:pPr>
            <a:r>
              <a:t>Memory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creenshot 2016-08-18 22.36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3928" y="865396"/>
            <a:ext cx="9955744" cy="4898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6a00d8347b318169e20192abb6d9e2970d-500w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4615" y="5562585"/>
            <a:ext cx="8895570" cy="28287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creenshot 2016-08-18 22.42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6493" y="4617293"/>
            <a:ext cx="11785601" cy="444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Screenshot 2016-08-18 22.42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6493" y="834330"/>
            <a:ext cx="11785601" cy="444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creenshot 2016-08-18 23.03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1233" y="549845"/>
            <a:ext cx="6262334" cy="86539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GOTCHA:</a:t>
            </a:r>
          </a:p>
          <a:p>
            <a:pPr defTabSz="490727">
              <a:defRPr sz="6719"/>
            </a:pPr>
            <a:r>
              <a:t>Signing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8" name="build_and_deploy_step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7729" y="1143561"/>
            <a:ext cx="10609342" cy="7466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2" name="03-create-new-certifica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694" y="0"/>
            <a:ext cx="12319412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