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4"/>
  </p:notesMasterIdLst>
  <p:sldIdLst>
    <p:sldId id="268" r:id="rId2"/>
    <p:sldId id="269" r:id="rId3"/>
    <p:sldId id="280" r:id="rId4"/>
    <p:sldId id="272" r:id="rId5"/>
    <p:sldId id="273" r:id="rId6"/>
    <p:sldId id="282" r:id="rId7"/>
    <p:sldId id="283" r:id="rId8"/>
    <p:sldId id="284" r:id="rId9"/>
    <p:sldId id="285" r:id="rId10"/>
    <p:sldId id="286" r:id="rId11"/>
    <p:sldId id="27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2A1AC2-5ED5-44A1-B048-D40D81501F6B}">
          <p14:sldIdLst>
            <p14:sldId id="268"/>
            <p14:sldId id="269"/>
            <p14:sldId id="280"/>
            <p14:sldId id="272"/>
            <p14:sldId id="273"/>
            <p14:sldId id="282"/>
            <p14:sldId id="283"/>
            <p14:sldId id="284"/>
            <p14:sldId id="285"/>
            <p14:sldId id="286"/>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5529" autoAdjust="0"/>
  </p:normalViewPr>
  <p:slideViewPr>
    <p:cSldViewPr snapToGrid="0">
      <p:cViewPr varScale="1">
        <p:scale>
          <a:sx n="68" d="100"/>
          <a:sy n="68" d="100"/>
        </p:scale>
        <p:origin x="906"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24-03-2021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3/24/2021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9CEF5F-833A-4751-978E-F3EA307B1E1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38664" y="1083212"/>
            <a:ext cx="10114671" cy="5148775"/>
          </a:xfrm>
          <a:prstGeom prst="rect">
            <a:avLst/>
          </a:prstGeom>
        </p:spPr>
      </p:pic>
      <p:sp>
        <p:nvSpPr>
          <p:cNvPr id="3" name="TextBox 2">
            <a:extLst>
              <a:ext uri="{FF2B5EF4-FFF2-40B4-BE49-F238E27FC236}">
                <a16:creationId xmlns:a16="http://schemas.microsoft.com/office/drawing/2014/main" id="{6AE3A39A-2A81-4059-B6E0-EC659FF5BD6E}"/>
              </a:ext>
            </a:extLst>
          </p:cNvPr>
          <p:cNvSpPr txBox="1"/>
          <p:nvPr/>
        </p:nvSpPr>
        <p:spPr>
          <a:xfrm>
            <a:off x="2381419" y="559992"/>
            <a:ext cx="6982691"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DATA FLOW DIAGRAM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01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254000-06BF-4943-B7CF-E6B12FE1CBB4}"/>
              </a:ext>
            </a:extLst>
          </p:cNvPr>
          <p:cNvSpPr txBox="1"/>
          <p:nvPr/>
        </p:nvSpPr>
        <p:spPr>
          <a:xfrm>
            <a:off x="1233919" y="2610653"/>
            <a:ext cx="2466109" cy="954107"/>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USE CASE DIAGRAM</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ttps://lh5.googleusercontent.com/UteFqiZwjTMgmKiwTHIM8nAsMIfudyI6XlbB4PUwcVlzr_hpceli505DXcjsZ6AzPRSIZW0r8XyXwVixMMfuokrxynojTn3PkHeGnez2sOW9VAQ12bzIdETt3pPcMTfZ-n62cW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870" y="1490305"/>
            <a:ext cx="60007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E956470-96F7-4481-AA8E-4717CF4BFDBE}"/>
              </a:ext>
            </a:extLst>
          </p:cNvPr>
          <p:cNvSpPr>
            <a:spLocks noChangeArrowheads="1"/>
          </p:cNvSpPr>
          <p:nvPr/>
        </p:nvSpPr>
        <p:spPr bwMode="auto">
          <a:xfrm>
            <a:off x="4630240" y="3453937"/>
            <a:ext cx="31525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Hitesh Kumar Sharma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Cybernetics,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1" descr="upes-new-logo">
            <a:extLst>
              <a:ext uri="{FF2B5EF4-FFF2-40B4-BE49-F238E27FC236}">
                <a16:creationId xmlns:a16="http://schemas.microsoft.com/office/drawing/2014/main" id="{82505DBC-266A-490C-ABFF-A2082363E544}"/>
              </a:ext>
            </a:extLst>
          </p:cNvPr>
          <p:cNvPicPr/>
          <p:nvPr/>
        </p:nvPicPr>
        <p:blipFill>
          <a:blip r:embed="rId2">
            <a:lum/>
            <a:alphaModFix/>
          </a:blip>
          <a:srcRect/>
          <a:stretch>
            <a:fillRect/>
          </a:stretch>
        </p:blipFill>
        <p:spPr>
          <a:xfrm>
            <a:off x="5061925" y="5392929"/>
            <a:ext cx="2289175" cy="877570"/>
          </a:xfrm>
          <a:prstGeom prst="rect">
            <a:avLst/>
          </a:prstGeom>
          <a:noFill/>
          <a:ln>
            <a:noFill/>
            <a:prstDash/>
          </a:ln>
        </p:spPr>
      </p:pic>
      <p:sp>
        <p:nvSpPr>
          <p:cNvPr id="6" name="Rectangle 5"/>
          <p:cNvSpPr/>
          <p:nvPr/>
        </p:nvSpPr>
        <p:spPr>
          <a:xfrm>
            <a:off x="3181109" y="538869"/>
            <a:ext cx="6096000" cy="1343958"/>
          </a:xfrm>
          <a:prstGeom prst="rect">
            <a:avLst/>
          </a:prstGeom>
        </p:spPr>
        <p:txBody>
          <a:bodyPr>
            <a:spAutoFit/>
          </a:bodyPr>
          <a:lstStyle/>
          <a:p>
            <a:pPr algn="ctr">
              <a:spcAft>
                <a:spcPts val="800"/>
              </a:spcAft>
            </a:pPr>
            <a:r>
              <a:rPr lang="en-US" sz="2400" b="1" dirty="0">
                <a:solidFill>
                  <a:srgbClr val="000000"/>
                </a:solidFill>
                <a:latin typeface="Verdana" panose="020B0604030504040204" pitchFamily="34" charset="0"/>
                <a:ea typeface="Verdana" panose="020B0604030504040204" pitchFamily="34" charset="0"/>
              </a:rPr>
              <a:t>Developer Assistant</a:t>
            </a:r>
            <a:endParaRPr lang="en-US" sz="2400" dirty="0">
              <a:latin typeface="Verdana" panose="020B0604030504040204" pitchFamily="34" charset="0"/>
              <a:ea typeface="Verdana" panose="020B0604030504040204" pitchFamily="34" charset="0"/>
            </a:endParaRPr>
          </a:p>
          <a:p>
            <a:pPr algn="ctr">
              <a:spcAft>
                <a:spcPts val="800"/>
              </a:spcAft>
            </a:pPr>
            <a:r>
              <a:rPr lang="en-US" sz="2400" b="1" dirty="0">
                <a:solidFill>
                  <a:srgbClr val="000000"/>
                </a:solidFill>
                <a:latin typeface="Verdana" panose="020B0604030504040204" pitchFamily="34" charset="0"/>
                <a:ea typeface="Verdana" panose="020B0604030504040204" pitchFamily="34" charset="0"/>
              </a:rPr>
              <a:t> </a:t>
            </a:r>
            <a:endParaRPr lang="en-US" sz="2400" dirty="0">
              <a:latin typeface="Verdana" panose="020B0604030504040204" pitchFamily="34" charset="0"/>
              <a:ea typeface="Verdana" panose="020B0604030504040204" pitchFamily="34" charset="0"/>
            </a:endParaRPr>
          </a:p>
          <a:p>
            <a:pPr algn="ctr">
              <a:spcAft>
                <a:spcPts val="800"/>
              </a:spcAft>
            </a:pPr>
            <a:r>
              <a:rPr lang="en-US" sz="2000" b="1" dirty="0">
                <a:solidFill>
                  <a:srgbClr val="000000"/>
                </a:solidFill>
                <a:latin typeface="Verdana" panose="020B0604030504040204" pitchFamily="34" charset="0"/>
                <a:ea typeface="Verdana" panose="020B0604030504040204" pitchFamily="34" charset="0"/>
              </a:rPr>
              <a:t>Submitted by:</a:t>
            </a:r>
            <a:endParaRPr lang="en-US" sz="2400" dirty="0">
              <a:effectLst/>
              <a:latin typeface="Verdana" panose="020B0604030504040204" pitchFamily="34" charset="0"/>
              <a:ea typeface="Verdan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77592723"/>
              </p:ext>
            </p:extLst>
          </p:nvPr>
        </p:nvGraphicFramePr>
        <p:xfrm>
          <a:off x="3111980" y="2356657"/>
          <a:ext cx="6165129" cy="1097280"/>
        </p:xfrm>
        <a:graphic>
          <a:graphicData uri="http://schemas.openxmlformats.org/drawingml/2006/table">
            <a:tbl>
              <a:tblPr/>
              <a:tblGrid>
                <a:gridCol w="2080105">
                  <a:extLst>
                    <a:ext uri="{9D8B030D-6E8A-4147-A177-3AD203B41FA5}">
                      <a16:colId xmlns:a16="http://schemas.microsoft.com/office/drawing/2014/main" val="808725592"/>
                    </a:ext>
                  </a:extLst>
                </a:gridCol>
                <a:gridCol w="1491159">
                  <a:extLst>
                    <a:ext uri="{9D8B030D-6E8A-4147-A177-3AD203B41FA5}">
                      <a16:colId xmlns:a16="http://schemas.microsoft.com/office/drawing/2014/main" val="1222205300"/>
                    </a:ext>
                  </a:extLst>
                </a:gridCol>
                <a:gridCol w="2593865">
                  <a:extLst>
                    <a:ext uri="{9D8B030D-6E8A-4147-A177-3AD203B41FA5}">
                      <a16:colId xmlns:a16="http://schemas.microsoft.com/office/drawing/2014/main" val="1760788526"/>
                    </a:ext>
                  </a:extLst>
                </a:gridCol>
              </a:tblGrid>
              <a:tr h="156845">
                <a:tc>
                  <a:txBody>
                    <a:bodyPr/>
                    <a:lstStyle/>
                    <a:p>
                      <a:pPr algn="ctr" rtl="0" fontAlgn="t">
                        <a:spcBef>
                          <a:spcPts val="0"/>
                        </a:spcBef>
                        <a:spcAft>
                          <a:spcPts val="800"/>
                        </a:spcAft>
                      </a:pPr>
                      <a:r>
                        <a:rPr lang="en-US" sz="1200" b="1" i="0" u="none" strike="noStrike">
                          <a:solidFill>
                            <a:srgbClr val="000000"/>
                          </a:solidFill>
                          <a:effectLst/>
                          <a:latin typeface="Verdana" panose="020B0604030504040204" pitchFamily="34" charset="0"/>
                        </a:rPr>
                        <a:t>Name</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1" i="0" u="none" strike="noStrike">
                          <a:solidFill>
                            <a:srgbClr val="000000"/>
                          </a:solidFill>
                          <a:effectLst/>
                          <a:latin typeface="Verdana" panose="020B0604030504040204" pitchFamily="34" charset="0"/>
                        </a:rPr>
                        <a:t>Roll No</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1" i="0" u="none" strike="noStrike">
                          <a:solidFill>
                            <a:srgbClr val="000000"/>
                          </a:solidFill>
                          <a:effectLst/>
                          <a:latin typeface="Verdana" panose="020B0604030504040204" pitchFamily="34" charset="0"/>
                        </a:rPr>
                        <a:t>Branch</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094892"/>
                  </a:ext>
                </a:extLst>
              </a:tr>
              <a:tr h="156845">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Sarthak Jain</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R171218088</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CSE-DevOps</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098301"/>
                  </a:ext>
                </a:extLst>
              </a:tr>
              <a:tr h="156845">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Siddharth Chopra</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R178218045</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CSE-MAD</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827699"/>
                  </a:ext>
                </a:extLst>
              </a:tr>
              <a:tr h="156845">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Manvi Kulshrestha</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a:solidFill>
                            <a:srgbClr val="000000"/>
                          </a:solidFill>
                          <a:effectLst/>
                          <a:latin typeface="Verdana" panose="020B0604030504040204" pitchFamily="34" charset="0"/>
                        </a:rPr>
                        <a:t>R178218022</a:t>
                      </a:r>
                      <a:endParaRPr lang="en-US">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800"/>
                        </a:spcAft>
                      </a:pPr>
                      <a:r>
                        <a:rPr lang="en-US" sz="1200" b="0" i="0" u="none" strike="noStrike" dirty="0">
                          <a:solidFill>
                            <a:srgbClr val="000000"/>
                          </a:solidFill>
                          <a:effectLst/>
                          <a:latin typeface="Verdana" panose="020B0604030504040204" pitchFamily="34" charset="0"/>
                        </a:rPr>
                        <a:t>CSE-MAD</a:t>
                      </a:r>
                      <a:endParaRPr lang="en-US" dirty="0">
                        <a:effectLst/>
                      </a:endParaRPr>
                    </a:p>
                  </a:txBody>
                  <a:tcPr marL="73025" marR="730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658676"/>
                  </a:ext>
                </a:extLst>
              </a:tr>
            </a:tbl>
          </a:graphicData>
        </a:graphic>
      </p:graphicFrame>
      <p:sp>
        <p:nvSpPr>
          <p:cNvPr id="8" name="Rectangle 1"/>
          <p:cNvSpPr>
            <a:spLocks noChangeArrowheads="1"/>
          </p:cNvSpPr>
          <p:nvPr/>
        </p:nvSpPr>
        <p:spPr bwMode="auto">
          <a:xfrm>
            <a:off x="-939269" y="1756334"/>
            <a:ext cx="200491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456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C88D90-465A-4569-93BA-D0252C25E6A6}"/>
              </a:ext>
            </a:extLst>
          </p:cNvPr>
          <p:cNvSpPr txBox="1"/>
          <p:nvPr/>
        </p:nvSpPr>
        <p:spPr>
          <a:xfrm>
            <a:off x="3048000" y="376443"/>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3BAD54-D897-48B8-978C-3B62658F6822}"/>
              </a:ext>
            </a:extLst>
          </p:cNvPr>
          <p:cNvSpPr txBox="1"/>
          <p:nvPr/>
        </p:nvSpPr>
        <p:spPr>
          <a:xfrm>
            <a:off x="1006764" y="1711787"/>
            <a:ext cx="10039927"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almost all cases, the command line is much faster and easier to use for an expert, but not for a beginner. For beginners, this is synonymous with learning a new language to speak, and if you do not use it you lose it. This is because of its learning curve to remember the commands in which accuracy has the utmost importance. Like even if there is a spelling error, a command will fail. Also, if an instruction is mistyped, people often need to start from scratch.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Typing the wrong commands, could accidentally delete files or close the program before you saved your work. This is considered to be the main disadvantage of using a command line that is strictly text-based.</a:t>
            </a:r>
            <a:r>
              <a:rPr lang="en-US" baseline="30000"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Also, some things are hard or annoying to do on the command line, like things that require a lot of typing, such as long file names, that too without minimal cut/paste support.</a:t>
            </a:r>
          </a:p>
          <a:p>
            <a:pPr algn="just"/>
            <a:endParaRPr lang="en-US" dirty="0">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8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102B21-2EDD-4250-A568-422B08E2A205}"/>
              </a:ext>
            </a:extLst>
          </p:cNvPr>
          <p:cNvSpPr txBox="1"/>
          <p:nvPr/>
        </p:nvSpPr>
        <p:spPr>
          <a:xfrm>
            <a:off x="2789382" y="558266"/>
            <a:ext cx="6982691"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AC344C-AB33-4D87-9410-AF6A18DFFC2A}"/>
              </a:ext>
            </a:extLst>
          </p:cNvPr>
          <p:cNvSpPr txBox="1"/>
          <p:nvPr/>
        </p:nvSpPr>
        <p:spPr>
          <a:xfrm>
            <a:off x="1173017" y="1753719"/>
            <a:ext cx="9864437"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beginners, it is hard to memorize the CLI commands as there are a large number of commands which need to be learned for various applications. Also, if there is a spelling mistake in the command then it will not respond or fail.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user can mistype an instruction, it is often necessary to start from scratch again.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if we need to work simultaneously with different services like AWS, Docker, etc. We need to run different applications which are time consuming.</a:t>
            </a:r>
            <a:endParaRPr lang="en-US" dirty="0">
              <a:effectLst/>
              <a:latin typeface="Times New Roman" panose="02020603050405020304" pitchFamily="18" charset="0"/>
              <a:cs typeface="Times New Roman" panose="02020603050405020304" pitchFamily="18" charset="0"/>
            </a:endParaRPr>
          </a:p>
        </p:txBody>
      </p:sp>
      <p:pic>
        <p:nvPicPr>
          <p:cNvPr id="11" name="Picture 10" descr="Graphical user interface&#10;&#10;Description automatically generated with medium confidence">
            <a:extLst>
              <a:ext uri="{FF2B5EF4-FFF2-40B4-BE49-F238E27FC236}">
                <a16:creationId xmlns:a16="http://schemas.microsoft.com/office/drawing/2014/main" id="{9F305D99-59BB-4126-87BD-651AFDADF2C2}"/>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36023" t="27879" r="35341" b="27677"/>
          <a:stretch/>
        </p:blipFill>
        <p:spPr>
          <a:xfrm>
            <a:off x="7841674" y="2574965"/>
            <a:ext cx="4156364" cy="3628573"/>
          </a:xfrm>
          <a:prstGeom prst="rect">
            <a:avLst/>
          </a:prstGeom>
        </p:spPr>
      </p:pic>
    </p:spTree>
    <p:extLst>
      <p:ext uri="{BB962C8B-B14F-4D97-AF65-F5344CB8AC3E}">
        <p14:creationId xmlns:p14="http://schemas.microsoft.com/office/powerpoint/2010/main" val="223673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442C8-EFB0-44BF-B1ED-C9DBEA733DF2}"/>
              </a:ext>
            </a:extLst>
          </p:cNvPr>
          <p:cNvSpPr txBox="1"/>
          <p:nvPr/>
        </p:nvSpPr>
        <p:spPr>
          <a:xfrm>
            <a:off x="1117600" y="1799084"/>
            <a:ext cx="970741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Our aim is to develop an assistant that works upon voice or text based commands which helps the developer to upload/configure or launch the services like AWS,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GitHub,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SQL and other applications in one go.</a:t>
            </a:r>
            <a:endParaRPr lang="en-US"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4D73B2-BAB3-4A13-8257-31858262C269}"/>
              </a:ext>
            </a:extLst>
          </p:cNvPr>
          <p:cNvSpPr txBox="1"/>
          <p:nvPr/>
        </p:nvSpPr>
        <p:spPr>
          <a:xfrm>
            <a:off x="4636655" y="586509"/>
            <a:ext cx="292330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OBJECTIVES</a:t>
            </a:r>
            <a:endParaRPr lang="en-IN" sz="2800" b="1" dirty="0">
              <a:latin typeface="Times New Roman" panose="02020603050405020304" pitchFamily="18" charset="0"/>
              <a:cs typeface="Times New Roman" panose="02020603050405020304" pitchFamily="18" charset="0"/>
            </a:endParaRPr>
          </a:p>
        </p:txBody>
      </p:sp>
      <p:pic>
        <p:nvPicPr>
          <p:cNvPr id="7" name="Picture 6" descr="A picture containing shape&#10;&#10;Description automatically generated">
            <a:extLst>
              <a:ext uri="{FF2B5EF4-FFF2-40B4-BE49-F238E27FC236}">
                <a16:creationId xmlns:a16="http://schemas.microsoft.com/office/drawing/2014/main" id="{72FB3D31-345C-4B15-91A0-1B0862B53964}"/>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37160" t="26869" r="36818" b="28283"/>
          <a:stretch/>
        </p:blipFill>
        <p:spPr>
          <a:xfrm>
            <a:off x="8861580" y="3276784"/>
            <a:ext cx="3172691" cy="3075710"/>
          </a:xfrm>
          <a:prstGeom prst="rect">
            <a:avLst/>
          </a:prstGeom>
        </p:spPr>
      </p:pic>
    </p:spTree>
    <p:extLst>
      <p:ext uri="{BB962C8B-B14F-4D97-AF65-F5344CB8AC3E}">
        <p14:creationId xmlns:p14="http://schemas.microsoft.com/office/powerpoint/2010/main" val="42405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26F11-0FA2-4DEF-A463-B2B999943703}"/>
              </a:ext>
            </a:extLst>
          </p:cNvPr>
          <p:cNvSpPr txBox="1"/>
          <p:nvPr/>
        </p:nvSpPr>
        <p:spPr>
          <a:xfrm>
            <a:off x="2789382" y="558266"/>
            <a:ext cx="6982691"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WORK DONE SO FAR</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222A22-DC39-4C47-9A1C-DFB2751D672A}"/>
              </a:ext>
            </a:extLst>
          </p:cNvPr>
          <p:cNvSpPr txBox="1"/>
          <p:nvPr/>
        </p:nvSpPr>
        <p:spPr>
          <a:xfrm>
            <a:off x="1167617" y="1743281"/>
            <a:ext cx="9847385" cy="2862322"/>
          </a:xfrm>
          <a:prstGeom prst="rect">
            <a:avLst/>
          </a:prstGeom>
          <a:noFill/>
        </p:spPr>
        <p:txBody>
          <a:bodyPr wrap="square">
            <a:spAutoFit/>
          </a:bodyPr>
          <a:lstStyle/>
          <a:p>
            <a:pPr>
              <a:tabLst>
                <a:tab pos="930275" algn="l"/>
                <a:tab pos="930910" algn="l"/>
              </a:tabLst>
            </a:pPr>
            <a:r>
              <a:rPr lang="en-US" sz="1800" dirty="0">
                <a:effectLst/>
                <a:latin typeface="Verdana" panose="020B0604030504040204" pitchFamily="34" charset="0"/>
                <a:ea typeface="Verdana" panose="020B0604030504040204" pitchFamily="34" charset="0"/>
                <a:cs typeface="Verdana" panose="020B0604030504040204" pitchFamily="34" charset="0"/>
              </a:rPr>
              <a:t>We have prepared the menu for controlling the services via command line so far. For now, we will be controlling or using these services:</a:t>
            </a:r>
          </a:p>
          <a:p>
            <a:pPr>
              <a:tabLst>
                <a:tab pos="930275" algn="l"/>
                <a:tab pos="930910" algn="l"/>
              </a:tabLst>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800" b="1" dirty="0">
                <a:effectLst/>
                <a:latin typeface="Verdana" panose="020B0604030504040204" pitchFamily="34" charset="0"/>
                <a:ea typeface="Verdana" panose="020B0604030504040204" pitchFamily="34" charset="0"/>
                <a:cs typeface="Verdana" panose="020B0604030504040204" pitchFamily="34" charset="0"/>
              </a:rPr>
              <a:t>Linux</a:t>
            </a:r>
          </a:p>
          <a:p>
            <a:endParaRPr lang="en-US" sz="1800" b="1" dirty="0">
              <a:effectLs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cs typeface="Times New Roman" panose="02020603050405020304" pitchFamily="18" charset="0"/>
              </a:rPr>
              <a:t>Hadoop</a:t>
            </a:r>
          </a:p>
          <a:p>
            <a:endParaRPr lang="en-US" b="1" dirty="0">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b="1" dirty="0">
                <a:effectLst/>
                <a:latin typeface="Verdana" panose="020B0604030504040204" pitchFamily="34" charset="0"/>
                <a:ea typeface="Verdana" panose="020B0604030504040204" pitchFamily="34" charset="0"/>
                <a:cs typeface="Times New Roman" panose="02020603050405020304" pitchFamily="18" charset="0"/>
              </a:rPr>
              <a:t>Aws</a:t>
            </a:r>
          </a:p>
          <a:p>
            <a:endParaRPr lang="en-US" b="1"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cs typeface="Times New Roman" panose="02020603050405020304" pitchFamily="18" charset="0"/>
              </a:rPr>
              <a:t>Docker</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86730-B924-4E00-AF83-B5F18962AC0C}"/>
              </a:ext>
            </a:extLst>
          </p:cNvPr>
          <p:cNvSpPr txBox="1"/>
          <p:nvPr/>
        </p:nvSpPr>
        <p:spPr>
          <a:xfrm>
            <a:off x="2451758" y="653223"/>
            <a:ext cx="6982691"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OUTPUTS</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07B8AF-8454-4146-8F64-9189538564CF}"/>
              </a:ext>
            </a:extLst>
          </p:cNvPr>
          <p:cNvPicPr/>
          <p:nvPr/>
        </p:nvPicPr>
        <p:blipFill rotWithShape="1">
          <a:blip r:embed="rId2">
            <a:extLst>
              <a:ext uri="{28A0092B-C50C-407E-A947-70E740481C1C}">
                <a14:useLocalDpi xmlns:a14="http://schemas.microsoft.com/office/drawing/2010/main" val="0"/>
              </a:ext>
            </a:extLst>
          </a:blip>
          <a:srcRect l="21475" t="5479" r="16186" b="7273"/>
          <a:stretch/>
        </p:blipFill>
        <p:spPr bwMode="auto">
          <a:xfrm>
            <a:off x="1751072" y="1154476"/>
            <a:ext cx="9263931" cy="5050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043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D3F641-E960-439D-848B-D8BEC04E8AA2}"/>
              </a:ext>
            </a:extLst>
          </p:cNvPr>
          <p:cNvPicPr/>
          <p:nvPr/>
        </p:nvPicPr>
        <p:blipFill rotWithShape="1">
          <a:blip r:embed="rId2">
            <a:extLst>
              <a:ext uri="{28A0092B-C50C-407E-A947-70E740481C1C}">
                <a14:useLocalDpi xmlns:a14="http://schemas.microsoft.com/office/drawing/2010/main" val="0"/>
              </a:ext>
            </a:extLst>
          </a:blip>
          <a:srcRect l="21474" t="285" r="16186" b="5413"/>
          <a:stretch/>
        </p:blipFill>
        <p:spPr bwMode="auto">
          <a:xfrm>
            <a:off x="1185202" y="613703"/>
            <a:ext cx="9821595" cy="5630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654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B97215-8D0D-409C-B3A3-B07DD1BBB5DC}"/>
              </a:ext>
            </a:extLst>
          </p:cNvPr>
          <p:cNvPicPr/>
          <p:nvPr/>
        </p:nvPicPr>
        <p:blipFill rotWithShape="1">
          <a:blip r:embed="rId2">
            <a:extLst>
              <a:ext uri="{28A0092B-C50C-407E-A947-70E740481C1C}">
                <a14:useLocalDpi xmlns:a14="http://schemas.microsoft.com/office/drawing/2010/main" val="0"/>
              </a:ext>
            </a:extLst>
          </a:blip>
          <a:srcRect l="21316" t="569" r="16504" b="5413"/>
          <a:stretch/>
        </p:blipFill>
        <p:spPr bwMode="auto">
          <a:xfrm>
            <a:off x="1157068" y="594361"/>
            <a:ext cx="9877864" cy="56692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78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3003</TotalTime>
  <Words>406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hp</cp:lastModifiedBy>
  <cp:revision>162</cp:revision>
  <dcterms:created xsi:type="dcterms:W3CDTF">2019-11-28T10:40:03Z</dcterms:created>
  <dcterms:modified xsi:type="dcterms:W3CDTF">2021-03-24T18:29:06Z</dcterms:modified>
</cp:coreProperties>
</file>