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1" r:id="rId9"/>
    <p:sldId id="275" r:id="rId10"/>
    <p:sldId id="276" r:id="rId11"/>
    <p:sldId id="277" r:id="rId12"/>
    <p:sldId id="278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65" r:id="rId21"/>
    <p:sldId id="263" r:id="rId22"/>
    <p:sldId id="266" r:id="rId23"/>
    <p:sldId id="281" r:id="rId24"/>
    <p:sldId id="280" r:id="rId25"/>
    <p:sldId id="267" r:id="rId26"/>
  </p:sldIdLst>
  <p:sldSz cx="1677988" cy="2995613"/>
  <p:notesSz cx="6858000" cy="9144000"/>
  <p:defaultTextStyle>
    <a:defPPr>
      <a:defRPr lang="fr-FR"/>
    </a:defPPr>
    <a:lvl1pPr marL="0" algn="l" defTabSz="270360" rtl="0" eaLnBrk="1" latinLnBrk="0" hangingPunct="1">
      <a:defRPr sz="532" kern="1200">
        <a:solidFill>
          <a:schemeClr val="tx1"/>
        </a:solidFill>
        <a:latin typeface="+mn-lt"/>
        <a:ea typeface="+mn-ea"/>
        <a:cs typeface="+mn-cs"/>
      </a:defRPr>
    </a:lvl1pPr>
    <a:lvl2pPr marL="135179" algn="l" defTabSz="270360" rtl="0" eaLnBrk="1" latinLnBrk="0" hangingPunct="1">
      <a:defRPr sz="532" kern="1200">
        <a:solidFill>
          <a:schemeClr val="tx1"/>
        </a:solidFill>
        <a:latin typeface="+mn-lt"/>
        <a:ea typeface="+mn-ea"/>
        <a:cs typeface="+mn-cs"/>
      </a:defRPr>
    </a:lvl2pPr>
    <a:lvl3pPr marL="270360" algn="l" defTabSz="270360" rtl="0" eaLnBrk="1" latinLnBrk="0" hangingPunct="1">
      <a:defRPr sz="532" kern="1200">
        <a:solidFill>
          <a:schemeClr val="tx1"/>
        </a:solidFill>
        <a:latin typeface="+mn-lt"/>
        <a:ea typeface="+mn-ea"/>
        <a:cs typeface="+mn-cs"/>
      </a:defRPr>
    </a:lvl3pPr>
    <a:lvl4pPr marL="405540" algn="l" defTabSz="270360" rtl="0" eaLnBrk="1" latinLnBrk="0" hangingPunct="1">
      <a:defRPr sz="532" kern="1200">
        <a:solidFill>
          <a:schemeClr val="tx1"/>
        </a:solidFill>
        <a:latin typeface="+mn-lt"/>
        <a:ea typeface="+mn-ea"/>
        <a:cs typeface="+mn-cs"/>
      </a:defRPr>
    </a:lvl4pPr>
    <a:lvl5pPr marL="540720" algn="l" defTabSz="270360" rtl="0" eaLnBrk="1" latinLnBrk="0" hangingPunct="1">
      <a:defRPr sz="532" kern="1200">
        <a:solidFill>
          <a:schemeClr val="tx1"/>
        </a:solidFill>
        <a:latin typeface="+mn-lt"/>
        <a:ea typeface="+mn-ea"/>
        <a:cs typeface="+mn-cs"/>
      </a:defRPr>
    </a:lvl5pPr>
    <a:lvl6pPr marL="675899" algn="l" defTabSz="270360" rtl="0" eaLnBrk="1" latinLnBrk="0" hangingPunct="1">
      <a:defRPr sz="532" kern="1200">
        <a:solidFill>
          <a:schemeClr val="tx1"/>
        </a:solidFill>
        <a:latin typeface="+mn-lt"/>
        <a:ea typeface="+mn-ea"/>
        <a:cs typeface="+mn-cs"/>
      </a:defRPr>
    </a:lvl6pPr>
    <a:lvl7pPr marL="811080" algn="l" defTabSz="270360" rtl="0" eaLnBrk="1" latinLnBrk="0" hangingPunct="1">
      <a:defRPr sz="532" kern="1200">
        <a:solidFill>
          <a:schemeClr val="tx1"/>
        </a:solidFill>
        <a:latin typeface="+mn-lt"/>
        <a:ea typeface="+mn-ea"/>
        <a:cs typeface="+mn-cs"/>
      </a:defRPr>
    </a:lvl7pPr>
    <a:lvl8pPr marL="946260" algn="l" defTabSz="270360" rtl="0" eaLnBrk="1" latinLnBrk="0" hangingPunct="1">
      <a:defRPr sz="532" kern="1200">
        <a:solidFill>
          <a:schemeClr val="tx1"/>
        </a:solidFill>
        <a:latin typeface="+mn-lt"/>
        <a:ea typeface="+mn-ea"/>
        <a:cs typeface="+mn-cs"/>
      </a:defRPr>
    </a:lvl8pPr>
    <a:lvl9pPr marL="1081440" algn="l" defTabSz="270360" rtl="0" eaLnBrk="1" latinLnBrk="0" hangingPunct="1">
      <a:defRPr sz="53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4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3" autoAdjust="0"/>
    <p:restoredTop sz="94660"/>
  </p:normalViewPr>
  <p:slideViewPr>
    <p:cSldViewPr>
      <p:cViewPr>
        <p:scale>
          <a:sx n="210" d="100"/>
          <a:sy n="210" d="100"/>
        </p:scale>
        <p:origin x="2237" y="-106"/>
      </p:cViewPr>
      <p:guideLst>
        <p:guide orient="horz" pos="944"/>
        <p:guide pos="5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1354D-893B-4A77-A495-8D3283DB096F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65400" y="1143000"/>
            <a:ext cx="1727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959F8-01E5-4E29-B2BD-C605C5CB5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48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959F8-01E5-4E29-B2BD-C605C5CB545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30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5850" y="930586"/>
            <a:ext cx="1426290" cy="64211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699" y="1697516"/>
            <a:ext cx="1174592" cy="7655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8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2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0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8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7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5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216550" y="119966"/>
            <a:ext cx="377547" cy="2555979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99" y="119966"/>
            <a:ext cx="1104676" cy="2555979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2550" y="1924963"/>
            <a:ext cx="1426290" cy="594962"/>
          </a:xfrm>
        </p:spPr>
        <p:txBody>
          <a:bodyPr anchor="t"/>
          <a:lstStyle>
            <a:lvl1pPr algn="l">
              <a:defRPr sz="4008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2550" y="1269668"/>
            <a:ext cx="1426290" cy="655291"/>
          </a:xfrm>
        </p:spPr>
        <p:txBody>
          <a:bodyPr anchor="b"/>
          <a:lstStyle>
            <a:lvl1pPr marL="0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1pPr>
            <a:lvl2pPr marL="458149" indent="0">
              <a:buNone/>
              <a:defRPr sz="1803">
                <a:solidFill>
                  <a:schemeClr val="tx1">
                    <a:tint val="75000"/>
                  </a:schemeClr>
                </a:solidFill>
              </a:defRPr>
            </a:lvl2pPr>
            <a:lvl3pPr marL="916293" indent="0">
              <a:buNone/>
              <a:defRPr sz="1603">
                <a:solidFill>
                  <a:schemeClr val="tx1">
                    <a:tint val="75000"/>
                  </a:schemeClr>
                </a:solidFill>
              </a:defRPr>
            </a:lvl3pPr>
            <a:lvl4pPr marL="137444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832587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290732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748879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3207026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665172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902" y="698982"/>
            <a:ext cx="741111" cy="1976965"/>
          </a:xfrm>
        </p:spPr>
        <p:txBody>
          <a:bodyPr/>
          <a:lstStyle>
            <a:lvl1pPr>
              <a:defRPr sz="2805"/>
            </a:lvl1pPr>
            <a:lvl2pPr>
              <a:defRPr sz="2405"/>
            </a:lvl2pPr>
            <a:lvl3pPr>
              <a:defRPr sz="2005"/>
            </a:lvl3pPr>
            <a:lvl4pPr>
              <a:defRPr sz="1803"/>
            </a:lvl4pPr>
            <a:lvl5pPr>
              <a:defRPr sz="1803"/>
            </a:lvl5pPr>
            <a:lvl6pPr>
              <a:defRPr sz="1803"/>
            </a:lvl6pPr>
            <a:lvl7pPr>
              <a:defRPr sz="1803"/>
            </a:lvl7pPr>
            <a:lvl8pPr>
              <a:defRPr sz="1803"/>
            </a:lvl8pPr>
            <a:lvl9pPr>
              <a:defRPr sz="1803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52985" y="698982"/>
            <a:ext cx="741111" cy="1976965"/>
          </a:xfrm>
        </p:spPr>
        <p:txBody>
          <a:bodyPr/>
          <a:lstStyle>
            <a:lvl1pPr>
              <a:defRPr sz="2805"/>
            </a:lvl1pPr>
            <a:lvl2pPr>
              <a:defRPr sz="2405"/>
            </a:lvl2pPr>
            <a:lvl3pPr>
              <a:defRPr sz="2005"/>
            </a:lvl3pPr>
            <a:lvl4pPr>
              <a:defRPr sz="1803"/>
            </a:lvl4pPr>
            <a:lvl5pPr>
              <a:defRPr sz="1803"/>
            </a:lvl5pPr>
            <a:lvl6pPr>
              <a:defRPr sz="1803"/>
            </a:lvl6pPr>
            <a:lvl7pPr>
              <a:defRPr sz="1803"/>
            </a:lvl7pPr>
            <a:lvl8pPr>
              <a:defRPr sz="1803"/>
            </a:lvl8pPr>
            <a:lvl9pPr>
              <a:defRPr sz="1803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21/10/2015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00" y="670551"/>
            <a:ext cx="741402" cy="279449"/>
          </a:xfrm>
        </p:spPr>
        <p:txBody>
          <a:bodyPr anchor="b"/>
          <a:lstStyle>
            <a:lvl1pPr marL="0" indent="0">
              <a:buNone/>
              <a:defRPr sz="2405" b="1"/>
            </a:lvl1pPr>
            <a:lvl2pPr marL="458149" indent="0">
              <a:buNone/>
              <a:defRPr sz="2005" b="1"/>
            </a:lvl2pPr>
            <a:lvl3pPr marL="916293" indent="0">
              <a:buNone/>
              <a:defRPr sz="1803" b="1"/>
            </a:lvl3pPr>
            <a:lvl4pPr marL="1374440" indent="0">
              <a:buNone/>
              <a:defRPr sz="1603" b="1"/>
            </a:lvl4pPr>
            <a:lvl5pPr marL="1832587" indent="0">
              <a:buNone/>
              <a:defRPr sz="1603" b="1"/>
            </a:lvl5pPr>
            <a:lvl6pPr marL="2290732" indent="0">
              <a:buNone/>
              <a:defRPr sz="1603" b="1"/>
            </a:lvl6pPr>
            <a:lvl7pPr marL="2748879" indent="0">
              <a:buNone/>
              <a:defRPr sz="1603" b="1"/>
            </a:lvl7pPr>
            <a:lvl8pPr marL="3207026" indent="0">
              <a:buNone/>
              <a:defRPr sz="1603" b="1"/>
            </a:lvl8pPr>
            <a:lvl9pPr marL="3665172" indent="0">
              <a:buNone/>
              <a:defRPr sz="1603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00" y="950004"/>
            <a:ext cx="741402" cy="1725944"/>
          </a:xfrm>
        </p:spPr>
        <p:txBody>
          <a:bodyPr/>
          <a:lstStyle>
            <a:lvl1pPr>
              <a:defRPr sz="2405"/>
            </a:lvl1pPr>
            <a:lvl2pPr>
              <a:defRPr sz="2005"/>
            </a:lvl2pPr>
            <a:lvl3pPr>
              <a:defRPr sz="1803"/>
            </a:lvl3pPr>
            <a:lvl4pPr>
              <a:defRPr sz="1603"/>
            </a:lvl4pPr>
            <a:lvl5pPr>
              <a:defRPr sz="1603"/>
            </a:lvl5pPr>
            <a:lvl6pPr>
              <a:defRPr sz="1603"/>
            </a:lvl6pPr>
            <a:lvl7pPr>
              <a:defRPr sz="1603"/>
            </a:lvl7pPr>
            <a:lvl8pPr>
              <a:defRPr sz="1603"/>
            </a:lvl8pPr>
            <a:lvl9pPr>
              <a:defRPr sz="1603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52395" y="670551"/>
            <a:ext cx="741694" cy="279449"/>
          </a:xfrm>
        </p:spPr>
        <p:txBody>
          <a:bodyPr anchor="b"/>
          <a:lstStyle>
            <a:lvl1pPr marL="0" indent="0">
              <a:buNone/>
              <a:defRPr sz="2405" b="1"/>
            </a:lvl1pPr>
            <a:lvl2pPr marL="458149" indent="0">
              <a:buNone/>
              <a:defRPr sz="2005" b="1"/>
            </a:lvl2pPr>
            <a:lvl3pPr marL="916293" indent="0">
              <a:buNone/>
              <a:defRPr sz="1803" b="1"/>
            </a:lvl3pPr>
            <a:lvl4pPr marL="1374440" indent="0">
              <a:buNone/>
              <a:defRPr sz="1603" b="1"/>
            </a:lvl4pPr>
            <a:lvl5pPr marL="1832587" indent="0">
              <a:buNone/>
              <a:defRPr sz="1603" b="1"/>
            </a:lvl5pPr>
            <a:lvl6pPr marL="2290732" indent="0">
              <a:buNone/>
              <a:defRPr sz="1603" b="1"/>
            </a:lvl6pPr>
            <a:lvl7pPr marL="2748879" indent="0">
              <a:buNone/>
              <a:defRPr sz="1603" b="1"/>
            </a:lvl7pPr>
            <a:lvl8pPr marL="3207026" indent="0">
              <a:buNone/>
              <a:defRPr sz="1603" b="1"/>
            </a:lvl8pPr>
            <a:lvl9pPr marL="3665172" indent="0">
              <a:buNone/>
              <a:defRPr sz="1603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852395" y="950004"/>
            <a:ext cx="741694" cy="1725944"/>
          </a:xfrm>
        </p:spPr>
        <p:txBody>
          <a:bodyPr/>
          <a:lstStyle>
            <a:lvl1pPr>
              <a:defRPr sz="2405"/>
            </a:lvl1pPr>
            <a:lvl2pPr>
              <a:defRPr sz="2005"/>
            </a:lvl2pPr>
            <a:lvl3pPr>
              <a:defRPr sz="1803"/>
            </a:lvl3pPr>
            <a:lvl4pPr>
              <a:defRPr sz="1603"/>
            </a:lvl4pPr>
            <a:lvl5pPr>
              <a:defRPr sz="1603"/>
            </a:lvl5pPr>
            <a:lvl6pPr>
              <a:defRPr sz="1603"/>
            </a:lvl6pPr>
            <a:lvl7pPr>
              <a:defRPr sz="1603"/>
            </a:lvl7pPr>
            <a:lvl8pPr>
              <a:defRPr sz="1603"/>
            </a:lvl8pPr>
            <a:lvl9pPr>
              <a:defRPr sz="1603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21/10/2015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21/10/2015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21/10/2015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07" y="119273"/>
            <a:ext cx="552047" cy="507590"/>
          </a:xfrm>
        </p:spPr>
        <p:txBody>
          <a:bodyPr anchor="b"/>
          <a:lstStyle>
            <a:lvl1pPr algn="l">
              <a:defRPr sz="2005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6048" y="119273"/>
            <a:ext cx="938042" cy="2556672"/>
          </a:xfrm>
        </p:spPr>
        <p:txBody>
          <a:bodyPr/>
          <a:lstStyle>
            <a:lvl1pPr>
              <a:defRPr sz="3207"/>
            </a:lvl1pPr>
            <a:lvl2pPr>
              <a:defRPr sz="2805"/>
            </a:lvl2pPr>
            <a:lvl3pPr>
              <a:defRPr sz="2405"/>
            </a:lvl3pPr>
            <a:lvl4pPr>
              <a:defRPr sz="2005"/>
            </a:lvl4pPr>
            <a:lvl5pPr>
              <a:defRPr sz="2005"/>
            </a:lvl5pPr>
            <a:lvl6pPr>
              <a:defRPr sz="2005"/>
            </a:lvl6pPr>
            <a:lvl7pPr>
              <a:defRPr sz="2005"/>
            </a:lvl7pPr>
            <a:lvl8pPr>
              <a:defRPr sz="2005"/>
            </a:lvl8pPr>
            <a:lvl9pPr>
              <a:defRPr sz="2005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07" y="626863"/>
            <a:ext cx="552047" cy="2049084"/>
          </a:xfrm>
        </p:spPr>
        <p:txBody>
          <a:bodyPr/>
          <a:lstStyle>
            <a:lvl1pPr marL="0" indent="0">
              <a:buNone/>
              <a:defRPr sz="1403"/>
            </a:lvl1pPr>
            <a:lvl2pPr marL="458149" indent="0">
              <a:buNone/>
              <a:defRPr sz="1201"/>
            </a:lvl2pPr>
            <a:lvl3pPr marL="916293" indent="0">
              <a:buNone/>
              <a:defRPr sz="1001"/>
            </a:lvl3pPr>
            <a:lvl4pPr marL="1374440" indent="0">
              <a:buNone/>
              <a:defRPr sz="901"/>
            </a:lvl4pPr>
            <a:lvl5pPr marL="1832587" indent="0">
              <a:buNone/>
              <a:defRPr sz="901"/>
            </a:lvl5pPr>
            <a:lvl6pPr marL="2290732" indent="0">
              <a:buNone/>
              <a:defRPr sz="901"/>
            </a:lvl6pPr>
            <a:lvl7pPr marL="2748879" indent="0">
              <a:buNone/>
              <a:defRPr sz="901"/>
            </a:lvl7pPr>
            <a:lvl8pPr marL="3207026" indent="0">
              <a:buNone/>
              <a:defRPr sz="901"/>
            </a:lvl8pPr>
            <a:lvl9pPr marL="3665172" indent="0">
              <a:buNone/>
              <a:defRPr sz="90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21/10/2015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8904" y="2096932"/>
            <a:ext cx="1006793" cy="247554"/>
          </a:xfrm>
        </p:spPr>
        <p:txBody>
          <a:bodyPr anchor="b"/>
          <a:lstStyle>
            <a:lvl1pPr algn="l">
              <a:defRPr sz="2005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28904" y="267668"/>
            <a:ext cx="1006793" cy="1797368"/>
          </a:xfrm>
        </p:spPr>
        <p:txBody>
          <a:bodyPr/>
          <a:lstStyle>
            <a:lvl1pPr marL="0" indent="0">
              <a:buNone/>
              <a:defRPr sz="3207"/>
            </a:lvl1pPr>
            <a:lvl2pPr marL="458149" indent="0">
              <a:buNone/>
              <a:defRPr sz="2805"/>
            </a:lvl2pPr>
            <a:lvl3pPr marL="916293" indent="0">
              <a:buNone/>
              <a:defRPr sz="2405"/>
            </a:lvl3pPr>
            <a:lvl4pPr marL="1374440" indent="0">
              <a:buNone/>
              <a:defRPr sz="2005"/>
            </a:lvl4pPr>
            <a:lvl5pPr marL="1832587" indent="0">
              <a:buNone/>
              <a:defRPr sz="2005"/>
            </a:lvl5pPr>
            <a:lvl6pPr marL="2290732" indent="0">
              <a:buNone/>
              <a:defRPr sz="2005"/>
            </a:lvl6pPr>
            <a:lvl7pPr marL="2748879" indent="0">
              <a:buNone/>
              <a:defRPr sz="2005"/>
            </a:lvl7pPr>
            <a:lvl8pPr marL="3207026" indent="0">
              <a:buNone/>
              <a:defRPr sz="2005"/>
            </a:lvl8pPr>
            <a:lvl9pPr marL="3665172" indent="0">
              <a:buNone/>
              <a:defRPr sz="2005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28904" y="2344488"/>
            <a:ext cx="1006793" cy="351570"/>
          </a:xfrm>
        </p:spPr>
        <p:txBody>
          <a:bodyPr/>
          <a:lstStyle>
            <a:lvl1pPr marL="0" indent="0">
              <a:buNone/>
              <a:defRPr sz="1403"/>
            </a:lvl1pPr>
            <a:lvl2pPr marL="458149" indent="0">
              <a:buNone/>
              <a:defRPr sz="1201"/>
            </a:lvl2pPr>
            <a:lvl3pPr marL="916293" indent="0">
              <a:buNone/>
              <a:defRPr sz="1001"/>
            </a:lvl3pPr>
            <a:lvl4pPr marL="1374440" indent="0">
              <a:buNone/>
              <a:defRPr sz="901"/>
            </a:lvl4pPr>
            <a:lvl5pPr marL="1832587" indent="0">
              <a:buNone/>
              <a:defRPr sz="901"/>
            </a:lvl5pPr>
            <a:lvl6pPr marL="2290732" indent="0">
              <a:buNone/>
              <a:defRPr sz="901"/>
            </a:lvl6pPr>
            <a:lvl7pPr marL="2748879" indent="0">
              <a:buNone/>
              <a:defRPr sz="901"/>
            </a:lvl7pPr>
            <a:lvl8pPr marL="3207026" indent="0">
              <a:buNone/>
              <a:defRPr sz="901"/>
            </a:lvl8pPr>
            <a:lvl9pPr marL="3665172" indent="0">
              <a:buNone/>
              <a:defRPr sz="90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21/10/2015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900" y="119966"/>
            <a:ext cx="1510189" cy="499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00" y="698982"/>
            <a:ext cx="1510189" cy="1976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900" y="2776495"/>
            <a:ext cx="391530" cy="159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21/10/2015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73314" y="2776495"/>
            <a:ext cx="531362" cy="159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202559" y="2776495"/>
            <a:ext cx="391530" cy="159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6293" rtl="0" eaLnBrk="1" latinLnBrk="0" hangingPunct="1">
        <a:spcBef>
          <a:spcPct val="0"/>
        </a:spcBef>
        <a:buNone/>
        <a:defRPr sz="44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609" indent="-343609" algn="l" defTabSz="916293" rtl="0" eaLnBrk="1" latinLnBrk="0" hangingPunct="1">
        <a:spcBef>
          <a:spcPct val="20000"/>
        </a:spcBef>
        <a:buFont typeface="Arial" pitchFamily="34" charset="0"/>
        <a:buChar char="•"/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4489" indent="-286341" algn="l" defTabSz="916293" rtl="0" eaLnBrk="1" latinLnBrk="0" hangingPunct="1">
        <a:spcBef>
          <a:spcPct val="20000"/>
        </a:spcBef>
        <a:buFont typeface="Arial" pitchFamily="34" charset="0"/>
        <a:buChar char="–"/>
        <a:defRPr sz="2805" kern="1200">
          <a:solidFill>
            <a:schemeClr val="tx1"/>
          </a:solidFill>
          <a:latin typeface="+mn-lt"/>
          <a:ea typeface="+mn-ea"/>
          <a:cs typeface="+mn-cs"/>
        </a:defRPr>
      </a:lvl2pPr>
      <a:lvl3pPr marL="1145367" indent="-229073" algn="l" defTabSz="916293" rtl="0" eaLnBrk="1" latinLnBrk="0" hangingPunct="1">
        <a:spcBef>
          <a:spcPct val="20000"/>
        </a:spcBef>
        <a:buFont typeface="Arial" pitchFamily="34" charset="0"/>
        <a:buChar char="•"/>
        <a:defRPr sz="2405" kern="1200">
          <a:solidFill>
            <a:schemeClr val="tx1"/>
          </a:solidFill>
          <a:latin typeface="+mn-lt"/>
          <a:ea typeface="+mn-ea"/>
          <a:cs typeface="+mn-cs"/>
        </a:defRPr>
      </a:lvl3pPr>
      <a:lvl4pPr marL="1603515" indent="-229073" algn="l" defTabSz="916293" rtl="0" eaLnBrk="1" latinLnBrk="0" hangingPunct="1">
        <a:spcBef>
          <a:spcPct val="20000"/>
        </a:spcBef>
        <a:buFont typeface="Arial" pitchFamily="34" charset="0"/>
        <a:buChar char="–"/>
        <a:defRPr sz="2005" kern="1200">
          <a:solidFill>
            <a:schemeClr val="tx1"/>
          </a:solidFill>
          <a:latin typeface="+mn-lt"/>
          <a:ea typeface="+mn-ea"/>
          <a:cs typeface="+mn-cs"/>
        </a:defRPr>
      </a:lvl4pPr>
      <a:lvl5pPr marL="2061660" indent="-229073" algn="l" defTabSz="916293" rtl="0" eaLnBrk="1" latinLnBrk="0" hangingPunct="1">
        <a:spcBef>
          <a:spcPct val="20000"/>
        </a:spcBef>
        <a:buFont typeface="Arial" pitchFamily="34" charset="0"/>
        <a:buChar char="»"/>
        <a:defRPr sz="2005" kern="1200">
          <a:solidFill>
            <a:schemeClr val="tx1"/>
          </a:solidFill>
          <a:latin typeface="+mn-lt"/>
          <a:ea typeface="+mn-ea"/>
          <a:cs typeface="+mn-cs"/>
        </a:defRPr>
      </a:lvl5pPr>
      <a:lvl6pPr marL="2519805" indent="-229073" algn="l" defTabSz="916293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7954" indent="-229073" algn="l" defTabSz="916293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6100" indent="-229073" algn="l" defTabSz="916293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4245" indent="-229073" algn="l" defTabSz="916293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62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1pPr>
      <a:lvl2pPr marL="458149" algn="l" defTabSz="9162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2pPr>
      <a:lvl3pPr marL="916293" algn="l" defTabSz="9162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3pPr>
      <a:lvl4pPr marL="1374440" algn="l" defTabSz="9162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4pPr>
      <a:lvl5pPr marL="1832587" algn="l" defTabSz="9162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5pPr>
      <a:lvl6pPr marL="2290732" algn="l" defTabSz="9162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6pPr>
      <a:lvl7pPr marL="2748879" algn="l" defTabSz="9162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7pPr>
      <a:lvl8pPr marL="3207026" algn="l" defTabSz="9162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8pPr>
      <a:lvl9pPr marL="3665172" algn="l" defTabSz="9162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37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118914" y="633710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18017" y="1003007"/>
            <a:ext cx="144016" cy="1440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190922" y="511200"/>
            <a:ext cx="144016" cy="72008"/>
            <a:chOff x="190922" y="489694"/>
            <a:chExt cx="144016" cy="7200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90922" y="489694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190922" y="525600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190922" y="561702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818017" y="1213863"/>
            <a:ext cx="144016" cy="1440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34938" y="417686"/>
            <a:ext cx="1140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Dépenses - Détails</a:t>
            </a:r>
            <a:endParaRPr lang="fr-FR" sz="1000" dirty="0"/>
          </a:p>
        </p:txBody>
      </p:sp>
      <p:sp>
        <p:nvSpPr>
          <p:cNvPr id="14" name="Rectangle 13"/>
          <p:cNvSpPr/>
          <p:nvPr/>
        </p:nvSpPr>
        <p:spPr>
          <a:xfrm>
            <a:off x="818017" y="1421703"/>
            <a:ext cx="144016" cy="1440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72996" y="758069"/>
            <a:ext cx="14221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 smtClean="0"/>
              <a:t>Nom                  </a:t>
            </a:r>
            <a:r>
              <a:rPr lang="fr-FR" sz="700" dirty="0" err="1" smtClean="0"/>
              <a:t>Coef</a:t>
            </a:r>
            <a:r>
              <a:rPr lang="fr-FR" sz="700" dirty="0" smtClean="0"/>
              <a:t>.       Montant </a:t>
            </a:r>
          </a:p>
          <a:p>
            <a:endParaRPr lang="fr-FR" sz="700" dirty="0"/>
          </a:p>
          <a:p>
            <a:r>
              <a:rPr lang="fr-FR" sz="700" dirty="0" smtClean="0"/>
              <a:t>Hassane	   1	      13,49</a:t>
            </a:r>
          </a:p>
          <a:p>
            <a:endParaRPr lang="fr-FR" sz="700" dirty="0"/>
          </a:p>
          <a:p>
            <a:r>
              <a:rPr lang="fr-FR" sz="700" dirty="0" smtClean="0"/>
              <a:t>Nicolas		   2	      26,98</a:t>
            </a:r>
          </a:p>
          <a:p>
            <a:endParaRPr lang="fr-FR" sz="700" dirty="0"/>
          </a:p>
          <a:p>
            <a:r>
              <a:rPr lang="fr-FR" sz="700" dirty="0" smtClean="0"/>
              <a:t>Max		   1	      13,49</a:t>
            </a:r>
          </a:p>
          <a:p>
            <a:endParaRPr lang="fr-FR" sz="700" dirty="0"/>
          </a:p>
          <a:p>
            <a:endParaRPr lang="fr-FR" sz="700" dirty="0" smtClean="0"/>
          </a:p>
          <a:p>
            <a:r>
              <a:rPr lang="fr-FR" sz="700" dirty="0" smtClean="0"/>
              <a:t>Total			      53,96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190922" y="921742"/>
            <a:ext cx="12961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90922" y="1713830"/>
            <a:ext cx="12961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838994" y="2234165"/>
            <a:ext cx="616630" cy="1750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fr-FR" sz="900" dirty="0" smtClean="0"/>
              <a:t>Valider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74969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118914" y="633710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190922" y="511200"/>
            <a:ext cx="144016" cy="72008"/>
            <a:chOff x="190922" y="489694"/>
            <a:chExt cx="144016" cy="7200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90922" y="489694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190922" y="525600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190922" y="561702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ZoneTexte 9"/>
          <p:cNvSpPr txBox="1"/>
          <p:nvPr/>
        </p:nvSpPr>
        <p:spPr>
          <a:xfrm>
            <a:off x="334938" y="417686"/>
            <a:ext cx="1192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Dépenses - Balance</a:t>
            </a:r>
            <a:endParaRPr lang="fr-FR" sz="1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28" y="723373"/>
            <a:ext cx="219075" cy="21907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28" y="1528003"/>
            <a:ext cx="219075" cy="2190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06946" y="709799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/>
              <a:t>Balance</a:t>
            </a:r>
            <a:endParaRPr lang="fr-FR" sz="10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406946" y="1497806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/>
              <a:t>Dettes</a:t>
            </a:r>
            <a:endParaRPr lang="fr-FR" sz="1000" b="1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473015" y="921742"/>
            <a:ext cx="9361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78954" y="1715005"/>
            <a:ext cx="9361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14628" y="921742"/>
            <a:ext cx="127243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Hassane		</a:t>
            </a:r>
            <a:r>
              <a:rPr lang="fr-FR" sz="700" dirty="0" smtClean="0">
                <a:solidFill>
                  <a:schemeClr val="accent6">
                    <a:lumMod val="75000"/>
                  </a:schemeClr>
                </a:solidFill>
              </a:rPr>
              <a:t>12,54</a:t>
            </a:r>
          </a:p>
          <a:p>
            <a:r>
              <a:rPr lang="fr-FR" sz="400" dirty="0"/>
              <a:t>d</a:t>
            </a:r>
            <a:r>
              <a:rPr lang="fr-FR" sz="400" dirty="0" smtClean="0"/>
              <a:t>oit au groupe</a:t>
            </a:r>
          </a:p>
          <a:p>
            <a:r>
              <a:rPr lang="fr-FR" sz="700" dirty="0" smtClean="0"/>
              <a:t>Max			</a:t>
            </a:r>
            <a:r>
              <a:rPr lang="fr-FR" sz="700" dirty="0" smtClean="0">
                <a:solidFill>
                  <a:schemeClr val="accent3">
                    <a:lumMod val="75000"/>
                  </a:schemeClr>
                </a:solidFill>
              </a:rPr>
              <a:t>20,90</a:t>
            </a:r>
          </a:p>
          <a:p>
            <a:r>
              <a:rPr lang="fr-FR" sz="400" dirty="0"/>
              <a:t>a</a:t>
            </a:r>
            <a:r>
              <a:rPr lang="fr-FR" sz="400" dirty="0" smtClean="0"/>
              <a:t> avancé au </a:t>
            </a:r>
            <a:r>
              <a:rPr lang="fr-FR" sz="400" dirty="0"/>
              <a:t>groupe</a:t>
            </a:r>
          </a:p>
          <a:p>
            <a:r>
              <a:rPr lang="fr-FR" sz="700" dirty="0" smtClean="0"/>
              <a:t>Nicolas			</a:t>
            </a:r>
            <a:r>
              <a:rPr lang="fr-FR" sz="700" dirty="0" smtClean="0">
                <a:solidFill>
                  <a:schemeClr val="accent6">
                    <a:lumMod val="75000"/>
                  </a:schemeClr>
                </a:solidFill>
              </a:rPr>
              <a:t>  8,36</a:t>
            </a:r>
          </a:p>
          <a:p>
            <a:r>
              <a:rPr lang="fr-FR" sz="400" dirty="0"/>
              <a:t>doit au </a:t>
            </a:r>
            <a:r>
              <a:rPr lang="fr-FR" sz="400" dirty="0" smtClean="0"/>
              <a:t>groupe</a:t>
            </a:r>
            <a:endParaRPr lang="fr-FR" sz="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90922" y="1713830"/>
            <a:ext cx="1272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Hassane		</a:t>
            </a:r>
            <a:r>
              <a:rPr lang="fr-FR" sz="700" dirty="0" smtClean="0">
                <a:solidFill>
                  <a:schemeClr val="accent6">
                    <a:lumMod val="75000"/>
                  </a:schemeClr>
                </a:solidFill>
              </a:rPr>
              <a:t>12,54</a:t>
            </a:r>
          </a:p>
          <a:p>
            <a:r>
              <a:rPr lang="fr-FR" sz="400" dirty="0"/>
              <a:t>d</a:t>
            </a:r>
            <a:r>
              <a:rPr lang="fr-FR" sz="400" dirty="0" smtClean="0"/>
              <a:t>oit à </a:t>
            </a:r>
            <a:r>
              <a:rPr lang="fr-FR" sz="400" b="1" u="sng" dirty="0" smtClean="0"/>
              <a:t>Max</a:t>
            </a:r>
          </a:p>
          <a:p>
            <a:r>
              <a:rPr lang="fr-FR" sz="700" dirty="0" smtClean="0"/>
              <a:t>Nicolas			</a:t>
            </a:r>
            <a:r>
              <a:rPr lang="fr-FR" sz="700" dirty="0" smtClean="0">
                <a:solidFill>
                  <a:schemeClr val="accent6">
                    <a:lumMod val="75000"/>
                  </a:schemeClr>
                </a:solidFill>
              </a:rPr>
              <a:t>  8,36</a:t>
            </a:r>
          </a:p>
          <a:p>
            <a:r>
              <a:rPr lang="fr-FR" sz="400" dirty="0"/>
              <a:t>doit à</a:t>
            </a:r>
            <a:r>
              <a:rPr lang="fr-FR" sz="400" dirty="0" smtClean="0"/>
              <a:t> </a:t>
            </a:r>
            <a:r>
              <a:rPr lang="fr-FR" sz="400" b="1" u="sng" dirty="0" smtClean="0"/>
              <a:t>Max</a:t>
            </a:r>
            <a:endParaRPr lang="fr-FR" sz="400" b="1" u="sng" dirty="0"/>
          </a:p>
        </p:txBody>
      </p:sp>
    </p:spTree>
    <p:extLst>
      <p:ext uri="{BB962C8B-B14F-4D97-AF65-F5344CB8AC3E}">
        <p14:creationId xmlns:p14="http://schemas.microsoft.com/office/powerpoint/2010/main" val="7807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118914" y="633710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190922" y="511200"/>
            <a:ext cx="144016" cy="72008"/>
            <a:chOff x="190922" y="489694"/>
            <a:chExt cx="144016" cy="7200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90922" y="489694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190922" y="525600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190922" y="561702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422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118914" y="633710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190922" y="511200"/>
            <a:ext cx="144016" cy="72008"/>
            <a:chOff x="190922" y="489694"/>
            <a:chExt cx="144016" cy="7200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90922" y="489694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190922" y="525600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190922" y="561702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ZoneTexte 8"/>
          <p:cNvSpPr txBox="1"/>
          <p:nvPr/>
        </p:nvSpPr>
        <p:spPr>
          <a:xfrm>
            <a:off x="334938" y="417686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Mémos</a:t>
            </a:r>
            <a:endParaRPr lang="fr-FR" sz="1000" dirty="0"/>
          </a:p>
        </p:txBody>
      </p:sp>
      <p:grpSp>
        <p:nvGrpSpPr>
          <p:cNvPr id="12" name="Groupe 11"/>
          <p:cNvGrpSpPr/>
          <p:nvPr/>
        </p:nvGrpSpPr>
        <p:grpSpPr>
          <a:xfrm>
            <a:off x="154918" y="799233"/>
            <a:ext cx="1368152" cy="842589"/>
            <a:chOff x="118914" y="799232"/>
            <a:chExt cx="1368152" cy="842589"/>
          </a:xfrm>
        </p:grpSpPr>
        <p:sp>
          <p:nvSpPr>
            <p:cNvPr id="10" name="Rectangle 9"/>
            <p:cNvSpPr/>
            <p:nvPr/>
          </p:nvSpPr>
          <p:spPr>
            <a:xfrm>
              <a:off x="118914" y="799233"/>
              <a:ext cx="648072" cy="50405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0" bIns="0" rtlCol="0" anchor="t" anchorCtr="0"/>
            <a:lstStyle/>
            <a:p>
              <a:r>
                <a:rPr lang="fr-FR" sz="900" dirty="0" smtClean="0"/>
                <a:t>Films à voir: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900" dirty="0" err="1" smtClean="0"/>
                <a:t>Totoro</a:t>
              </a:r>
              <a:endParaRPr lang="fr-FR" sz="9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900" dirty="0" smtClean="0"/>
                <a:t>Mulan</a:t>
              </a:r>
              <a:endParaRPr lang="fr-FR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8994" y="799232"/>
              <a:ext cx="648072" cy="84258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0" bIns="0" rtlCol="0" anchor="t" anchorCtr="0"/>
            <a:lstStyle/>
            <a:p>
              <a:r>
                <a:rPr lang="fr-FR" sz="700" dirty="0" smtClean="0"/>
                <a:t>Liste de courses: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fr-FR" sz="700" dirty="0" smtClean="0"/>
                <a:t>Lait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fr-FR" sz="700" dirty="0" smtClean="0"/>
                <a:t>Tomates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fr-FR" sz="700" dirty="0" smtClean="0"/>
                <a:t>Viande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fr-FR" sz="700" dirty="0" smtClean="0"/>
                <a:t>Œuf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fr-FR" sz="700" dirty="0" smtClean="0"/>
                <a:t>Farine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fr-FR" sz="700" dirty="0" smtClean="0"/>
                <a:t>Chocolat</a:t>
              </a:r>
            </a:p>
          </p:txBody>
        </p:sp>
      </p:grp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26" y="2217886"/>
            <a:ext cx="340297" cy="34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1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118914" y="633710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190922" y="511200"/>
            <a:ext cx="144016" cy="72008"/>
            <a:chOff x="190922" y="489694"/>
            <a:chExt cx="144016" cy="7200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90922" y="489694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190922" y="525600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190922" y="561702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ZoneTexte 8"/>
          <p:cNvSpPr txBox="1"/>
          <p:nvPr/>
        </p:nvSpPr>
        <p:spPr>
          <a:xfrm>
            <a:off x="334938" y="417686"/>
            <a:ext cx="12250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Mémos – Liste de …</a:t>
            </a:r>
            <a:endParaRPr lang="fr-FR" sz="1000" dirty="0"/>
          </a:p>
        </p:txBody>
      </p:sp>
      <p:sp>
        <p:nvSpPr>
          <p:cNvPr id="11" name="Rectangle 10"/>
          <p:cNvSpPr/>
          <p:nvPr/>
        </p:nvSpPr>
        <p:spPr>
          <a:xfrm>
            <a:off x="190922" y="727225"/>
            <a:ext cx="1296144" cy="156266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0" bIns="0" rtlCol="0" anchor="t" anchorCtr="0"/>
          <a:lstStyle/>
          <a:p>
            <a:r>
              <a:rPr lang="fr-FR" sz="700" dirty="0" smtClean="0"/>
              <a:t>Liste de courses: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700" dirty="0" smtClean="0"/>
              <a:t>Lait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700" dirty="0" smtClean="0"/>
              <a:t>Tomates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700" dirty="0" smtClean="0"/>
              <a:t>Viande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700" dirty="0" smtClean="0"/>
              <a:t>Œuf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700" dirty="0" smtClean="0"/>
              <a:t>Farine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700" dirty="0" smtClean="0"/>
              <a:t>Chocolat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700" dirty="0" smtClean="0"/>
              <a:t>Céréales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700" dirty="0" smtClean="0"/>
              <a:t>Gel douche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700" dirty="0" smtClean="0"/>
              <a:t>Dentifrice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700" dirty="0"/>
              <a:t> </a:t>
            </a:r>
            <a:endParaRPr lang="fr-FR" sz="700" dirty="0" smtClean="0"/>
          </a:p>
        </p:txBody>
      </p:sp>
      <p:sp>
        <p:nvSpPr>
          <p:cNvPr id="13" name="Rectangle à coins arrondis 12"/>
          <p:cNvSpPr/>
          <p:nvPr/>
        </p:nvSpPr>
        <p:spPr>
          <a:xfrm>
            <a:off x="370942" y="2353212"/>
            <a:ext cx="936104" cy="1527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Supprimer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30386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118914" y="633710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190922" y="511200"/>
            <a:ext cx="144016" cy="72008"/>
            <a:chOff x="190922" y="489694"/>
            <a:chExt cx="144016" cy="7200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90922" y="489694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190922" y="525600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190922" y="561702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ZoneTexte 8"/>
          <p:cNvSpPr txBox="1"/>
          <p:nvPr/>
        </p:nvSpPr>
        <p:spPr>
          <a:xfrm>
            <a:off x="334938" y="417686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Discussion</a:t>
            </a:r>
            <a:endParaRPr lang="fr-FR" sz="1000" dirty="0"/>
          </a:p>
        </p:txBody>
      </p:sp>
      <p:sp>
        <p:nvSpPr>
          <p:cNvPr id="2" name="Rectangle 1"/>
          <p:cNvSpPr/>
          <p:nvPr/>
        </p:nvSpPr>
        <p:spPr>
          <a:xfrm>
            <a:off x="190922" y="699812"/>
            <a:ext cx="1296144" cy="16828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 smtClean="0">
                <a:solidFill>
                  <a:schemeClr val="tx1"/>
                </a:solidFill>
              </a:rPr>
              <a:t>Nicolas :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			          Moi 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Hassane :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Nicolas :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1127026" y="2433130"/>
            <a:ext cx="360040" cy="14479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sz="700" dirty="0" smtClean="0"/>
              <a:t>Envoyer</a:t>
            </a:r>
            <a:endParaRPr lang="fr-FR" sz="7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62930" y="849734"/>
            <a:ext cx="720080" cy="2160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35684" y="825525"/>
            <a:ext cx="774571" cy="256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Vous finissez à quelle heure aujourd’hui ?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190922" y="2431670"/>
            <a:ext cx="870497" cy="144796"/>
          </a:xfrm>
          <a:prstGeom prst="round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fr-FR" sz="7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911002" y="1257412"/>
            <a:ext cx="507256" cy="2160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886838" y="1236556"/>
            <a:ext cx="565824" cy="256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Je finis à 21h30 et toi?</a:t>
            </a:r>
          </a:p>
        </p:txBody>
      </p:sp>
      <p:sp>
        <p:nvSpPr>
          <p:cNvPr id="20" name="Rectangle à coins arrondis 19"/>
          <p:cNvSpPr/>
          <p:nvPr/>
        </p:nvSpPr>
        <p:spPr>
          <a:xfrm>
            <a:off x="262930" y="1661860"/>
            <a:ext cx="360040" cy="1541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235683" y="1651841"/>
            <a:ext cx="774571" cy="174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20:00 …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262930" y="1991848"/>
            <a:ext cx="576064" cy="2260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235682" y="1976294"/>
            <a:ext cx="774571" cy="256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À 21h, on mange ensemble?</a:t>
            </a:r>
          </a:p>
        </p:txBody>
      </p:sp>
    </p:spTree>
    <p:extLst>
      <p:ext uri="{BB962C8B-B14F-4D97-AF65-F5344CB8AC3E}">
        <p14:creationId xmlns:p14="http://schemas.microsoft.com/office/powerpoint/2010/main" val="58004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118914" y="633710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190922" y="511200"/>
            <a:ext cx="144016" cy="72008"/>
            <a:chOff x="190922" y="489694"/>
            <a:chExt cx="144016" cy="7200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90922" y="489694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190922" y="525600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190922" y="561702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ZoneTexte 8"/>
          <p:cNvSpPr txBox="1"/>
          <p:nvPr/>
        </p:nvSpPr>
        <p:spPr>
          <a:xfrm>
            <a:off x="334938" y="417686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Convertisseur</a:t>
            </a:r>
            <a:endParaRPr lang="fr-FR" sz="1000" dirty="0"/>
          </a:p>
        </p:txBody>
      </p:sp>
      <p:sp>
        <p:nvSpPr>
          <p:cNvPr id="10" name="Rectangle 9"/>
          <p:cNvSpPr/>
          <p:nvPr/>
        </p:nvSpPr>
        <p:spPr>
          <a:xfrm>
            <a:off x="262930" y="1054985"/>
            <a:ext cx="720080" cy="1434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0922" y="855101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sz="800" dirty="0" smtClean="0"/>
              <a:t>Montant 1 :</a:t>
            </a:r>
            <a:endParaRPr lang="fr-FR" sz="800" dirty="0"/>
          </a:p>
        </p:txBody>
      </p:sp>
      <p:sp>
        <p:nvSpPr>
          <p:cNvPr id="12" name="Rectangle 11"/>
          <p:cNvSpPr/>
          <p:nvPr/>
        </p:nvSpPr>
        <p:spPr>
          <a:xfrm>
            <a:off x="262930" y="1929854"/>
            <a:ext cx="720080" cy="14459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90922" y="1737794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sz="800" dirty="0" smtClean="0"/>
              <a:t>Montant 2 :</a:t>
            </a:r>
            <a:endParaRPr lang="fr-FR" sz="800" dirty="0"/>
          </a:p>
        </p:txBody>
      </p:sp>
      <p:sp>
        <p:nvSpPr>
          <p:cNvPr id="14" name="Rectangle 13"/>
          <p:cNvSpPr/>
          <p:nvPr/>
        </p:nvSpPr>
        <p:spPr>
          <a:xfrm>
            <a:off x="1129315" y="1055352"/>
            <a:ext cx="213735" cy="1434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$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129314" y="1929854"/>
            <a:ext cx="213735" cy="1434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€</a:t>
            </a:r>
            <a:endParaRPr lang="fr-FR" dirty="0"/>
          </a:p>
        </p:txBody>
      </p:sp>
      <p:sp>
        <p:nvSpPr>
          <p:cNvPr id="3" name="Double flèche verticale 2"/>
          <p:cNvSpPr/>
          <p:nvPr/>
        </p:nvSpPr>
        <p:spPr>
          <a:xfrm>
            <a:off x="1188317" y="1275662"/>
            <a:ext cx="104512" cy="575484"/>
          </a:xfrm>
          <a:prstGeom prst="upDownArrow">
            <a:avLst/>
          </a:prstGeom>
          <a:noFill/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24948" y="1418608"/>
            <a:ext cx="396044" cy="14479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sz="700" dirty="0" smtClean="0"/>
              <a:t>Convertir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34159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118914" y="633710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190922" y="511200"/>
            <a:ext cx="144016" cy="72008"/>
            <a:chOff x="190922" y="489694"/>
            <a:chExt cx="144016" cy="7200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90922" y="489694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190922" y="525600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190922" y="561702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ZoneTexte 8"/>
          <p:cNvSpPr txBox="1"/>
          <p:nvPr/>
        </p:nvSpPr>
        <p:spPr>
          <a:xfrm>
            <a:off x="334938" y="417686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Calcul de Taxes/Tips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5399" y="934903"/>
            <a:ext cx="720080" cy="1434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0681" y="740579"/>
            <a:ext cx="9172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sz="800" dirty="0" smtClean="0"/>
              <a:t>Montant              :</a:t>
            </a:r>
            <a:endParaRPr lang="fr-FR" sz="800" dirty="0"/>
          </a:p>
        </p:txBody>
      </p:sp>
      <p:sp>
        <p:nvSpPr>
          <p:cNvPr id="12" name="Rectangle 11"/>
          <p:cNvSpPr/>
          <p:nvPr/>
        </p:nvSpPr>
        <p:spPr>
          <a:xfrm>
            <a:off x="269862" y="1278281"/>
            <a:ext cx="720080" cy="1434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ctr"/>
          <a:lstStyle/>
          <a:p>
            <a:pPr algn="r"/>
            <a:r>
              <a:rPr lang="fr-FR" sz="700" dirty="0" smtClean="0"/>
              <a:t>%</a:t>
            </a:r>
            <a:endParaRPr lang="fr-FR" sz="7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95144" y="1076858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sz="800" dirty="0" smtClean="0"/>
              <a:t>Taxes                    :</a:t>
            </a:r>
            <a:endParaRPr lang="fr-FR" sz="800" dirty="0"/>
          </a:p>
        </p:txBody>
      </p:sp>
      <p:sp>
        <p:nvSpPr>
          <p:cNvPr id="14" name="Rectangle 13"/>
          <p:cNvSpPr/>
          <p:nvPr/>
        </p:nvSpPr>
        <p:spPr>
          <a:xfrm>
            <a:off x="262930" y="1642402"/>
            <a:ext cx="720080" cy="1434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ctr"/>
          <a:lstStyle/>
          <a:p>
            <a:pPr algn="r"/>
            <a:r>
              <a:rPr lang="fr-FR" sz="700" dirty="0" smtClean="0"/>
              <a:t>%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88212" y="1443965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sz="800" dirty="0" smtClean="0"/>
              <a:t>Tips / Pourboire :</a:t>
            </a:r>
            <a:endParaRPr lang="fr-FR" sz="800" dirty="0"/>
          </a:p>
        </p:txBody>
      </p:sp>
      <p:sp>
        <p:nvSpPr>
          <p:cNvPr id="16" name="Rectangle 15"/>
          <p:cNvSpPr/>
          <p:nvPr/>
        </p:nvSpPr>
        <p:spPr>
          <a:xfrm>
            <a:off x="265640" y="2125305"/>
            <a:ext cx="720080" cy="1434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88211" y="1929854"/>
            <a:ext cx="9172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sz="800" dirty="0" smtClean="0"/>
              <a:t>Total                      :</a:t>
            </a:r>
            <a:endParaRPr lang="fr-FR" sz="800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174770" y="1943650"/>
            <a:ext cx="8964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612009" y="1748413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 smtClean="0"/>
              <a:t>montant</a:t>
            </a:r>
            <a:endParaRPr lang="fr-FR" sz="600" dirty="0"/>
          </a:p>
        </p:txBody>
      </p:sp>
      <p:sp>
        <p:nvSpPr>
          <p:cNvPr id="32" name="Flèche angle droit à deux pointes 31"/>
          <p:cNvSpPr/>
          <p:nvPr/>
        </p:nvSpPr>
        <p:spPr>
          <a:xfrm rot="19119895">
            <a:off x="960586" y="1711423"/>
            <a:ext cx="126134" cy="139093"/>
          </a:xfrm>
          <a:prstGeom prst="leftUpArrow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222365" y="2316344"/>
            <a:ext cx="828092" cy="26528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Ajouter aux dépenses</a:t>
            </a:r>
            <a:endParaRPr lang="fr-FR" sz="900" dirty="0"/>
          </a:p>
        </p:txBody>
      </p:sp>
      <p:pic>
        <p:nvPicPr>
          <p:cNvPr id="4098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4" t="16401" r="23112" b="16293"/>
          <a:stretch/>
        </p:blipFill>
        <p:spPr bwMode="auto">
          <a:xfrm>
            <a:off x="1127886" y="2122302"/>
            <a:ext cx="360040" cy="45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à coins arrondis 34"/>
          <p:cNvSpPr/>
          <p:nvPr/>
        </p:nvSpPr>
        <p:spPr>
          <a:xfrm>
            <a:off x="1182638" y="841307"/>
            <a:ext cx="303308" cy="11023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bIns="72000" rtlCol="0" anchor="ctr"/>
          <a:lstStyle/>
          <a:p>
            <a:pPr algn="ctr"/>
            <a:r>
              <a:rPr lang="fr-FR" sz="900" dirty="0" smtClean="0"/>
              <a:t>CALCULER</a:t>
            </a:r>
            <a:endParaRPr lang="fr-FR" sz="900" dirty="0"/>
          </a:p>
        </p:txBody>
      </p:sp>
      <p:cxnSp>
        <p:nvCxnSpPr>
          <p:cNvPr id="3" name="Connecteur droit 2"/>
          <p:cNvCxnSpPr/>
          <p:nvPr/>
        </p:nvCxnSpPr>
        <p:spPr>
          <a:xfrm>
            <a:off x="838994" y="1278281"/>
            <a:ext cx="0" cy="143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838994" y="1642402"/>
            <a:ext cx="0" cy="143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118914" y="633710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190922" y="511200"/>
            <a:ext cx="144016" cy="72008"/>
            <a:chOff x="190922" y="489694"/>
            <a:chExt cx="144016" cy="7200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90922" y="489694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190922" y="525600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190922" y="561702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ZoneTexte 8"/>
          <p:cNvSpPr txBox="1"/>
          <p:nvPr/>
        </p:nvSpPr>
        <p:spPr>
          <a:xfrm>
            <a:off x="334938" y="417686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Agenda</a:t>
            </a:r>
            <a:endParaRPr lang="fr-FR" sz="1000" dirty="0"/>
          </a:p>
        </p:txBody>
      </p:sp>
      <p:pic>
        <p:nvPicPr>
          <p:cNvPr id="1030" name="Picture 6" descr="https://scontent-yyz1-1.xx.fbcdn.net/hphotos-xpf1/v/t34.0-12/12177762_10207778788168300_2117278866_n.jpg?oh=33b609aad8587375dfc848f56a04d0c2&amp;oe=562A696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" t="13092" r="-1022" b="8534"/>
          <a:stretch/>
        </p:blipFill>
        <p:spPr bwMode="auto">
          <a:xfrm>
            <a:off x="130450" y="633710"/>
            <a:ext cx="1428624" cy="199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034" y="2275781"/>
            <a:ext cx="338462" cy="3484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50962" y="1785838"/>
            <a:ext cx="144016" cy="7200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sz="300" dirty="0" smtClean="0"/>
              <a:t>New </a:t>
            </a:r>
            <a:r>
              <a:rPr lang="fr-FR" sz="300" dirty="0" err="1" smtClean="0"/>
              <a:t>event</a:t>
            </a:r>
            <a:endParaRPr lang="fr-FR" sz="100" dirty="0"/>
          </a:p>
        </p:txBody>
      </p:sp>
    </p:spTree>
    <p:extLst>
      <p:ext uri="{BB962C8B-B14F-4D97-AF65-F5344CB8AC3E}">
        <p14:creationId xmlns:p14="http://schemas.microsoft.com/office/powerpoint/2010/main" val="188164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118914" y="633710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190922" y="511200"/>
            <a:ext cx="144016" cy="72008"/>
            <a:chOff x="190922" y="489694"/>
            <a:chExt cx="144016" cy="7200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90922" y="489694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190922" y="525600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190922" y="561702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ZoneTexte 12"/>
          <p:cNvSpPr txBox="1"/>
          <p:nvPr/>
        </p:nvSpPr>
        <p:spPr>
          <a:xfrm>
            <a:off x="334938" y="417686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Agenda – New Event</a:t>
            </a:r>
            <a:endParaRPr lang="fr-FR" sz="1000" dirty="0"/>
          </a:p>
        </p:txBody>
      </p:sp>
      <p:sp>
        <p:nvSpPr>
          <p:cNvPr id="14" name="Rectangle 13"/>
          <p:cNvSpPr/>
          <p:nvPr/>
        </p:nvSpPr>
        <p:spPr>
          <a:xfrm>
            <a:off x="265398" y="850314"/>
            <a:ext cx="1077651" cy="1434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90922" y="661894"/>
            <a:ext cx="9861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Nom de l’</a:t>
            </a:r>
            <a:r>
              <a:rPr lang="fr-FR" sz="800" dirty="0" err="1" smtClean="0"/>
              <a:t>event</a:t>
            </a:r>
            <a:r>
              <a:rPr lang="fr-FR" sz="800" dirty="0" smtClean="0"/>
              <a:t>      :</a:t>
            </a:r>
            <a:endParaRPr lang="fr-FR" sz="800" dirty="0"/>
          </a:p>
        </p:txBody>
      </p:sp>
      <p:sp>
        <p:nvSpPr>
          <p:cNvPr id="16" name="Rectangle 15"/>
          <p:cNvSpPr/>
          <p:nvPr/>
        </p:nvSpPr>
        <p:spPr>
          <a:xfrm>
            <a:off x="265398" y="1210354"/>
            <a:ext cx="1077651" cy="1434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90922" y="1021934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Lieu de l’</a:t>
            </a:r>
            <a:r>
              <a:rPr lang="fr-FR" sz="800" dirty="0" err="1" smtClean="0"/>
              <a:t>event</a:t>
            </a:r>
            <a:r>
              <a:rPr lang="fr-FR" sz="800" dirty="0" smtClean="0"/>
              <a:t>       :</a:t>
            </a:r>
            <a:endParaRPr lang="fr-FR" sz="800" dirty="0"/>
          </a:p>
        </p:txBody>
      </p:sp>
      <p:sp>
        <p:nvSpPr>
          <p:cNvPr id="18" name="Rectangle 17"/>
          <p:cNvSpPr/>
          <p:nvPr/>
        </p:nvSpPr>
        <p:spPr>
          <a:xfrm>
            <a:off x="265399" y="1570394"/>
            <a:ext cx="573596" cy="1434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90922" y="1381974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Du                             :</a:t>
            </a:r>
            <a:endParaRPr lang="fr-FR" sz="800" dirty="0"/>
          </a:p>
        </p:txBody>
      </p:sp>
      <p:sp>
        <p:nvSpPr>
          <p:cNvPr id="20" name="Rectangle 19"/>
          <p:cNvSpPr/>
          <p:nvPr/>
        </p:nvSpPr>
        <p:spPr>
          <a:xfrm>
            <a:off x="1055018" y="1569814"/>
            <a:ext cx="288032" cy="1434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265399" y="1858426"/>
            <a:ext cx="573596" cy="1434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90922" y="1670006"/>
            <a:ext cx="9989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Au                             :</a:t>
            </a:r>
            <a:endParaRPr lang="fr-FR" sz="800" dirty="0"/>
          </a:p>
        </p:txBody>
      </p:sp>
      <p:sp>
        <p:nvSpPr>
          <p:cNvPr id="23" name="Rectangle 22"/>
          <p:cNvSpPr/>
          <p:nvPr/>
        </p:nvSpPr>
        <p:spPr>
          <a:xfrm>
            <a:off x="1055018" y="1857846"/>
            <a:ext cx="288032" cy="1434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90921" y="1527700"/>
            <a:ext cx="1407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chemeClr val="bg1">
                    <a:lumMod val="75000"/>
                  </a:schemeClr>
                </a:solidFill>
              </a:rPr>
              <a:t>JJ </a:t>
            </a:r>
            <a:r>
              <a:rPr lang="fr-FR" sz="700" dirty="0" smtClean="0"/>
              <a:t>/ </a:t>
            </a:r>
            <a:r>
              <a:rPr lang="fr-FR" sz="700" dirty="0" smtClean="0">
                <a:solidFill>
                  <a:schemeClr val="bg1">
                    <a:lumMod val="75000"/>
                  </a:schemeClr>
                </a:solidFill>
              </a:rPr>
              <a:t>MM </a:t>
            </a:r>
            <a:r>
              <a:rPr lang="fr-FR" sz="700" dirty="0" smtClean="0"/>
              <a:t>/ </a:t>
            </a:r>
            <a:r>
              <a:rPr lang="fr-FR" sz="700" dirty="0" smtClean="0">
                <a:solidFill>
                  <a:schemeClr val="bg1">
                    <a:lumMod val="75000"/>
                  </a:schemeClr>
                </a:solidFill>
              </a:rPr>
              <a:t>YYYY</a:t>
            </a:r>
            <a:r>
              <a:rPr lang="fr-FR" sz="800" dirty="0" smtClean="0"/>
              <a:t>      </a:t>
            </a:r>
            <a:r>
              <a:rPr lang="fr-FR" sz="900" dirty="0" smtClean="0"/>
              <a:t>à   </a:t>
            </a:r>
            <a:r>
              <a:rPr lang="fr-FR" sz="700" dirty="0" err="1" smtClean="0">
                <a:solidFill>
                  <a:schemeClr val="bg1">
                    <a:lumMod val="75000"/>
                  </a:schemeClr>
                </a:solidFill>
              </a:rPr>
              <a:t>hh</a:t>
            </a:r>
            <a:r>
              <a:rPr lang="fr-FR" sz="700" dirty="0" err="1" smtClean="0"/>
              <a:t>:</a:t>
            </a:r>
            <a:r>
              <a:rPr lang="fr-FR" sz="700" dirty="0" err="1" smtClean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fr-FR" sz="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90920" y="1800646"/>
            <a:ext cx="1407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chemeClr val="bg1">
                    <a:lumMod val="75000"/>
                  </a:schemeClr>
                </a:solidFill>
              </a:rPr>
              <a:t>JJ </a:t>
            </a:r>
            <a:r>
              <a:rPr lang="fr-FR" sz="700" dirty="0" smtClean="0"/>
              <a:t>/ </a:t>
            </a:r>
            <a:r>
              <a:rPr lang="fr-FR" sz="700" dirty="0" smtClean="0">
                <a:solidFill>
                  <a:schemeClr val="bg1">
                    <a:lumMod val="75000"/>
                  </a:schemeClr>
                </a:solidFill>
              </a:rPr>
              <a:t>MM </a:t>
            </a:r>
            <a:r>
              <a:rPr lang="fr-FR" sz="700" dirty="0" smtClean="0"/>
              <a:t>/ </a:t>
            </a:r>
            <a:r>
              <a:rPr lang="fr-FR" sz="700" dirty="0" smtClean="0">
                <a:solidFill>
                  <a:schemeClr val="bg1">
                    <a:lumMod val="75000"/>
                  </a:schemeClr>
                </a:solidFill>
              </a:rPr>
              <a:t>YYYY</a:t>
            </a:r>
            <a:r>
              <a:rPr lang="fr-FR" sz="800" dirty="0" smtClean="0"/>
              <a:t>      </a:t>
            </a:r>
            <a:r>
              <a:rPr lang="fr-FR" sz="900" dirty="0" smtClean="0"/>
              <a:t>à   </a:t>
            </a:r>
            <a:r>
              <a:rPr lang="fr-FR" sz="700" dirty="0" err="1" smtClean="0">
                <a:solidFill>
                  <a:schemeClr val="bg1">
                    <a:lumMod val="75000"/>
                  </a:schemeClr>
                </a:solidFill>
              </a:rPr>
              <a:t>hh</a:t>
            </a:r>
            <a:r>
              <a:rPr lang="fr-FR" sz="700" dirty="0" err="1" smtClean="0"/>
              <a:t>:</a:t>
            </a:r>
            <a:r>
              <a:rPr lang="fr-FR" sz="700" dirty="0" err="1" smtClean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fr-FR" sz="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5398" y="2218466"/>
            <a:ext cx="1077651" cy="1434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190922" y="2030046"/>
            <a:ext cx="9813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Description             :</a:t>
            </a:r>
            <a:endParaRPr lang="fr-FR" sz="800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890719" y="2414662"/>
            <a:ext cx="616630" cy="1750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fr-FR" sz="900" dirty="0" smtClean="0"/>
              <a:t>Enregistrer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3766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262930" y="921742"/>
            <a:ext cx="115212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Se connecter</a:t>
            </a:r>
            <a:endParaRPr lang="fr-FR" sz="9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262930" y="1713830"/>
            <a:ext cx="115212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S’inscrire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4946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118914" y="633710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190922" y="511200"/>
            <a:ext cx="144016" cy="72008"/>
            <a:chOff x="190922" y="489694"/>
            <a:chExt cx="144016" cy="7200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90922" y="489694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190922" y="525600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190922" y="561702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ZoneTexte 8"/>
          <p:cNvSpPr txBox="1"/>
          <p:nvPr/>
        </p:nvSpPr>
        <p:spPr>
          <a:xfrm>
            <a:off x="334938" y="417686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Mes Paramètres</a:t>
            </a:r>
            <a:endParaRPr lang="fr-FR" sz="1000" dirty="0"/>
          </a:p>
        </p:txBody>
      </p:sp>
      <p:grpSp>
        <p:nvGrpSpPr>
          <p:cNvPr id="10" name="Groupe 9"/>
          <p:cNvGrpSpPr/>
          <p:nvPr/>
        </p:nvGrpSpPr>
        <p:grpSpPr>
          <a:xfrm>
            <a:off x="238490" y="712601"/>
            <a:ext cx="432048" cy="504056"/>
            <a:chOff x="190922" y="777726"/>
            <a:chExt cx="432048" cy="504056"/>
          </a:xfrm>
        </p:grpSpPr>
        <p:pic>
          <p:nvPicPr>
            <p:cNvPr id="1028" name="Picture 4" descr="Afficher l'image d'origine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11" r="6063"/>
            <a:stretch/>
          </p:blipFill>
          <p:spPr bwMode="auto">
            <a:xfrm>
              <a:off x="218455" y="805166"/>
              <a:ext cx="404515" cy="431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ogner un rectangle avec un coin diagonal 1"/>
            <p:cNvSpPr/>
            <p:nvPr/>
          </p:nvSpPr>
          <p:spPr>
            <a:xfrm>
              <a:off x="190922" y="777726"/>
              <a:ext cx="432048" cy="504056"/>
            </a:xfrm>
            <a:prstGeom prst="snip2Diag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184236" y="1330508"/>
            <a:ext cx="1066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Thème                  :</a:t>
            </a:r>
            <a:endParaRPr lang="fr-FR" sz="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77551" y="1497806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Mode daltonien :</a:t>
            </a:r>
            <a:endParaRPr lang="fr-FR" sz="800" dirty="0"/>
          </a:p>
        </p:txBody>
      </p:sp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4" b="6868"/>
          <a:stretch/>
        </p:blipFill>
        <p:spPr bwMode="auto">
          <a:xfrm>
            <a:off x="1099364" y="1330508"/>
            <a:ext cx="341636" cy="20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221667" y="1569524"/>
            <a:ext cx="72008" cy="7200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72634" y="1928963"/>
            <a:ext cx="1066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Nouveau </a:t>
            </a:r>
            <a:r>
              <a:rPr lang="fr-FR" sz="800" dirty="0" err="1" smtClean="0"/>
              <a:t>mdp</a:t>
            </a:r>
            <a:r>
              <a:rPr lang="fr-FR" sz="800" dirty="0" smtClean="0"/>
              <a:t>    :</a:t>
            </a:r>
            <a:endParaRPr lang="fr-FR" sz="800" dirty="0"/>
          </a:p>
        </p:txBody>
      </p:sp>
      <p:sp>
        <p:nvSpPr>
          <p:cNvPr id="18" name="Rectangle 17"/>
          <p:cNvSpPr/>
          <p:nvPr/>
        </p:nvSpPr>
        <p:spPr>
          <a:xfrm>
            <a:off x="1055018" y="1963892"/>
            <a:ext cx="432048" cy="14459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77550" y="2146458"/>
            <a:ext cx="1066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Vérif.       </a:t>
            </a:r>
            <a:r>
              <a:rPr lang="fr-FR" sz="800" dirty="0" err="1" smtClean="0"/>
              <a:t>mdp</a:t>
            </a:r>
            <a:r>
              <a:rPr lang="fr-FR" sz="800" dirty="0" smtClean="0"/>
              <a:t>     :</a:t>
            </a:r>
            <a:endParaRPr lang="fr-FR" sz="800" dirty="0"/>
          </a:p>
        </p:txBody>
      </p:sp>
      <p:sp>
        <p:nvSpPr>
          <p:cNvPr id="20" name="Rectangle 19"/>
          <p:cNvSpPr/>
          <p:nvPr/>
        </p:nvSpPr>
        <p:spPr>
          <a:xfrm>
            <a:off x="1055018" y="2179315"/>
            <a:ext cx="432048" cy="14459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838994" y="2361901"/>
            <a:ext cx="648072" cy="1501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Valider</a:t>
            </a:r>
            <a:endParaRPr lang="fr-FR" sz="900" dirty="0"/>
          </a:p>
        </p:txBody>
      </p:sp>
      <p:sp>
        <p:nvSpPr>
          <p:cNvPr id="22" name="ZoneTexte 21"/>
          <p:cNvSpPr txBox="1"/>
          <p:nvPr/>
        </p:nvSpPr>
        <p:spPr>
          <a:xfrm>
            <a:off x="177550" y="1713384"/>
            <a:ext cx="1066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Ancien    </a:t>
            </a:r>
            <a:r>
              <a:rPr lang="fr-FR" sz="800" dirty="0" err="1" smtClean="0"/>
              <a:t>mdp</a:t>
            </a:r>
            <a:r>
              <a:rPr lang="fr-FR" sz="800" dirty="0" smtClean="0"/>
              <a:t>     </a:t>
            </a:r>
            <a:r>
              <a:rPr lang="fr-FR" sz="800" dirty="0" smtClean="0"/>
              <a:t>:</a:t>
            </a:r>
            <a:endParaRPr lang="fr-FR" sz="800" dirty="0"/>
          </a:p>
        </p:txBody>
      </p:sp>
      <p:sp>
        <p:nvSpPr>
          <p:cNvPr id="23" name="Rectangle 22"/>
          <p:cNvSpPr/>
          <p:nvPr/>
        </p:nvSpPr>
        <p:spPr>
          <a:xfrm>
            <a:off x="1053582" y="1748808"/>
            <a:ext cx="432048" cy="14459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70538" y="731650"/>
            <a:ext cx="984983" cy="49460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700" dirty="0" smtClean="0"/>
              <a:t>Pseudo   : hassane.5</a:t>
            </a:r>
          </a:p>
          <a:p>
            <a:endParaRPr lang="fr-FR" sz="300" dirty="0" smtClean="0"/>
          </a:p>
          <a:p>
            <a:r>
              <a:rPr lang="fr-FR" sz="700" dirty="0" smtClean="0"/>
              <a:t>Mail        : h@has.net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15105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118914" y="633710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190922" y="511200"/>
            <a:ext cx="144016" cy="72008"/>
            <a:chOff x="190922" y="489694"/>
            <a:chExt cx="144016" cy="7200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90922" y="489694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190922" y="525600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190922" y="561702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ZoneTexte 8"/>
          <p:cNvSpPr txBox="1"/>
          <p:nvPr/>
        </p:nvSpPr>
        <p:spPr>
          <a:xfrm>
            <a:off x="334938" y="417686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Paramètres - </a:t>
            </a:r>
            <a:r>
              <a:rPr lang="fr-FR" sz="1000" dirty="0" err="1" smtClean="0"/>
              <a:t>Colloc</a:t>
            </a:r>
            <a:endParaRPr lang="fr-FR" sz="1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62930" y="993750"/>
            <a:ext cx="1066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Devise           :</a:t>
            </a:r>
            <a:endParaRPr lang="fr-FR" sz="800" dirty="0"/>
          </a:p>
        </p:txBody>
      </p:sp>
      <p:sp>
        <p:nvSpPr>
          <p:cNvPr id="13" name="Rectangle 12"/>
          <p:cNvSpPr/>
          <p:nvPr/>
        </p:nvSpPr>
        <p:spPr>
          <a:xfrm>
            <a:off x="357573" y="1178997"/>
            <a:ext cx="193390" cy="14459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chemeClr val="bg1">
                    <a:lumMod val="85000"/>
                  </a:schemeClr>
                </a:solidFill>
              </a:rPr>
              <a:t>$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57572" y="777726"/>
            <a:ext cx="949474" cy="1440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Membres</a:t>
            </a:r>
            <a:endParaRPr lang="fr-FR" sz="9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88740" y="1318366"/>
            <a:ext cx="1066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Titre             :</a:t>
            </a:r>
            <a:endParaRPr lang="fr-FR" sz="800" dirty="0"/>
          </a:p>
        </p:txBody>
      </p:sp>
      <p:sp>
        <p:nvSpPr>
          <p:cNvPr id="19" name="Rectangle 18"/>
          <p:cNvSpPr/>
          <p:nvPr/>
        </p:nvSpPr>
        <p:spPr>
          <a:xfrm>
            <a:off x="357572" y="1497226"/>
            <a:ext cx="952649" cy="14459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288740" y="1641822"/>
            <a:ext cx="1066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Description :</a:t>
            </a:r>
            <a:endParaRPr lang="fr-FR" sz="800" dirty="0"/>
          </a:p>
        </p:txBody>
      </p:sp>
      <p:sp>
        <p:nvSpPr>
          <p:cNvPr id="21" name="Rectangle 20"/>
          <p:cNvSpPr/>
          <p:nvPr/>
        </p:nvSpPr>
        <p:spPr>
          <a:xfrm>
            <a:off x="360748" y="1856635"/>
            <a:ext cx="949473" cy="28924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346255" y="2288683"/>
            <a:ext cx="972107" cy="1440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Mes Paramètres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407097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118914" y="633710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190922" y="511200"/>
            <a:ext cx="144016" cy="72008"/>
            <a:chOff x="190922" y="489694"/>
            <a:chExt cx="144016" cy="7200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90922" y="489694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190922" y="525600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190922" y="561702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ZoneTexte 8"/>
          <p:cNvSpPr txBox="1"/>
          <p:nvPr/>
        </p:nvSpPr>
        <p:spPr>
          <a:xfrm>
            <a:off x="334938" y="417686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Membres</a:t>
            </a:r>
            <a:endParaRPr lang="fr-FR" sz="1000" dirty="0"/>
          </a:p>
        </p:txBody>
      </p:sp>
      <p:sp>
        <p:nvSpPr>
          <p:cNvPr id="2" name="Rectangle 1"/>
          <p:cNvSpPr/>
          <p:nvPr/>
        </p:nvSpPr>
        <p:spPr>
          <a:xfrm>
            <a:off x="190922" y="993750"/>
            <a:ext cx="635996" cy="144016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700" dirty="0" smtClean="0"/>
              <a:t>Hassane</a:t>
            </a:r>
            <a:endParaRPr lang="fr-FR" sz="700" dirty="0"/>
          </a:p>
        </p:txBody>
      </p:sp>
      <p:sp>
        <p:nvSpPr>
          <p:cNvPr id="3" name="Rectangle 2"/>
          <p:cNvSpPr/>
          <p:nvPr/>
        </p:nvSpPr>
        <p:spPr>
          <a:xfrm>
            <a:off x="911002" y="993750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1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139102" y="993750"/>
            <a:ext cx="396000" cy="14401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600" dirty="0" smtClean="0"/>
              <a:t>SUPPRIMER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18914" y="750510"/>
            <a:ext cx="4523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 smtClean="0"/>
              <a:t>Pseudo</a:t>
            </a:r>
            <a:endParaRPr lang="fr-FR" sz="700" dirty="0"/>
          </a:p>
        </p:txBody>
      </p:sp>
      <p:sp>
        <p:nvSpPr>
          <p:cNvPr id="13" name="ZoneTexte 12"/>
          <p:cNvSpPr txBox="1"/>
          <p:nvPr/>
        </p:nvSpPr>
        <p:spPr>
          <a:xfrm>
            <a:off x="678141" y="695421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700" dirty="0" err="1" smtClean="0"/>
              <a:t>Coef</a:t>
            </a:r>
            <a:r>
              <a:rPr lang="fr-FR" sz="700" dirty="0" smtClean="0"/>
              <a:t>. </a:t>
            </a:r>
            <a:r>
              <a:rPr lang="fr-FR" sz="700" dirty="0" smtClean="0"/>
              <a:t>d</a:t>
            </a:r>
            <a:r>
              <a:rPr lang="fr-FR" sz="700" dirty="0" smtClean="0"/>
              <a:t>e </a:t>
            </a:r>
          </a:p>
          <a:p>
            <a:pPr algn="ctr"/>
            <a:r>
              <a:rPr lang="fr-FR" sz="700" dirty="0" smtClean="0"/>
              <a:t>participation</a:t>
            </a:r>
            <a:endParaRPr lang="fr-FR" sz="700" dirty="0"/>
          </a:p>
        </p:txBody>
      </p:sp>
      <p:sp>
        <p:nvSpPr>
          <p:cNvPr id="14" name="Rectangle 13"/>
          <p:cNvSpPr/>
          <p:nvPr/>
        </p:nvSpPr>
        <p:spPr>
          <a:xfrm>
            <a:off x="190922" y="1209774"/>
            <a:ext cx="635996" cy="144016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700" dirty="0" smtClean="0"/>
              <a:t>Maximilien</a:t>
            </a:r>
            <a:endParaRPr lang="fr-FR" sz="7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139102" y="1209774"/>
            <a:ext cx="396000" cy="14401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600" dirty="0" smtClean="0"/>
              <a:t>SUPPRIMER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90922" y="1641822"/>
            <a:ext cx="63599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1139102" y="1641822"/>
            <a:ext cx="396000" cy="14401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600" dirty="0" smtClean="0"/>
              <a:t>AJOUTER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190922" y="1425798"/>
            <a:ext cx="635996" cy="144016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700" dirty="0" smtClean="0"/>
              <a:t>Nicolas</a:t>
            </a:r>
            <a:endParaRPr lang="fr-FR" sz="700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1139102" y="1425798"/>
            <a:ext cx="396000" cy="14401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600" dirty="0" smtClean="0"/>
              <a:t>SUPPRIMER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911002" y="1209774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1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911002" y="1425798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1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911002" y="1641822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7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118914" y="633710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190922" y="511200"/>
            <a:ext cx="144016" cy="72008"/>
            <a:chOff x="190922" y="489694"/>
            <a:chExt cx="144016" cy="7200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90922" y="489694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190922" y="525600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190922" y="561702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ZoneTexte 8"/>
          <p:cNvSpPr txBox="1"/>
          <p:nvPr/>
        </p:nvSpPr>
        <p:spPr>
          <a:xfrm>
            <a:off x="334938" y="417686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Membres</a:t>
            </a:r>
            <a:endParaRPr lang="fr-FR" sz="1000" dirty="0"/>
          </a:p>
        </p:txBody>
      </p:sp>
      <p:sp>
        <p:nvSpPr>
          <p:cNvPr id="2" name="Rectangle 1"/>
          <p:cNvSpPr/>
          <p:nvPr/>
        </p:nvSpPr>
        <p:spPr>
          <a:xfrm>
            <a:off x="190922" y="993750"/>
            <a:ext cx="635996" cy="144016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700" dirty="0" smtClean="0"/>
              <a:t>Hassane</a:t>
            </a:r>
            <a:endParaRPr lang="fr-FR" sz="700" dirty="0"/>
          </a:p>
        </p:txBody>
      </p:sp>
      <p:sp>
        <p:nvSpPr>
          <p:cNvPr id="3" name="Rectangle 2"/>
          <p:cNvSpPr/>
          <p:nvPr/>
        </p:nvSpPr>
        <p:spPr>
          <a:xfrm>
            <a:off x="911002" y="993750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1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139102" y="993750"/>
            <a:ext cx="396000" cy="14401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600" dirty="0" smtClean="0"/>
              <a:t>SUPPRIMER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18914" y="750510"/>
            <a:ext cx="4523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 smtClean="0"/>
              <a:t>Pseudo</a:t>
            </a:r>
            <a:endParaRPr lang="fr-FR" sz="700" dirty="0"/>
          </a:p>
        </p:txBody>
      </p:sp>
      <p:sp>
        <p:nvSpPr>
          <p:cNvPr id="13" name="ZoneTexte 12"/>
          <p:cNvSpPr txBox="1"/>
          <p:nvPr/>
        </p:nvSpPr>
        <p:spPr>
          <a:xfrm>
            <a:off x="678141" y="695421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700" dirty="0" err="1" smtClean="0"/>
              <a:t>Coef</a:t>
            </a:r>
            <a:r>
              <a:rPr lang="fr-FR" sz="700" dirty="0" smtClean="0"/>
              <a:t>. </a:t>
            </a:r>
            <a:r>
              <a:rPr lang="fr-FR" sz="700" dirty="0" smtClean="0"/>
              <a:t>d</a:t>
            </a:r>
            <a:r>
              <a:rPr lang="fr-FR" sz="700" dirty="0" smtClean="0"/>
              <a:t>e </a:t>
            </a:r>
          </a:p>
          <a:p>
            <a:pPr algn="ctr"/>
            <a:r>
              <a:rPr lang="fr-FR" sz="700" dirty="0" smtClean="0"/>
              <a:t>participation</a:t>
            </a:r>
            <a:endParaRPr lang="fr-FR" sz="700" dirty="0"/>
          </a:p>
        </p:txBody>
      </p:sp>
      <p:sp>
        <p:nvSpPr>
          <p:cNvPr id="14" name="Rectangle 13"/>
          <p:cNvSpPr/>
          <p:nvPr/>
        </p:nvSpPr>
        <p:spPr>
          <a:xfrm>
            <a:off x="190922" y="1209774"/>
            <a:ext cx="635996" cy="144016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700" dirty="0" smtClean="0"/>
              <a:t>Maximilien</a:t>
            </a:r>
            <a:endParaRPr lang="fr-FR" sz="7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139102" y="1209774"/>
            <a:ext cx="396000" cy="14401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600" dirty="0" smtClean="0"/>
              <a:t>SUPPRIMER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90922" y="1641822"/>
            <a:ext cx="63599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1139102" y="1641822"/>
            <a:ext cx="396000" cy="14401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600" dirty="0" smtClean="0"/>
              <a:t>AJOUTER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190922" y="1425798"/>
            <a:ext cx="635996" cy="144016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700" dirty="0" smtClean="0"/>
              <a:t>Nicolas</a:t>
            </a:r>
            <a:endParaRPr lang="fr-FR" sz="700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1139102" y="1425798"/>
            <a:ext cx="396000" cy="14401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600" dirty="0" smtClean="0"/>
              <a:t>SUPPRIMER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911002" y="1209774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1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911002" y="1425798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1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911002" y="1641822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358866" y="1857846"/>
            <a:ext cx="9361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/>
          <p:cNvGrpSpPr/>
          <p:nvPr/>
        </p:nvGrpSpPr>
        <p:grpSpPr>
          <a:xfrm>
            <a:off x="190922" y="1920406"/>
            <a:ext cx="432048" cy="504056"/>
            <a:chOff x="190922" y="777726"/>
            <a:chExt cx="432048" cy="504056"/>
          </a:xfrm>
        </p:grpSpPr>
        <p:pic>
          <p:nvPicPr>
            <p:cNvPr id="28" name="Picture 4" descr="Afficher l'image d'origine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11" r="6063"/>
            <a:stretch/>
          </p:blipFill>
          <p:spPr bwMode="auto">
            <a:xfrm>
              <a:off x="218455" y="805166"/>
              <a:ext cx="404515" cy="431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ogner un rectangle avec un coin diagonal 28"/>
            <p:cNvSpPr/>
            <p:nvPr/>
          </p:nvSpPr>
          <p:spPr>
            <a:xfrm>
              <a:off x="190922" y="777726"/>
              <a:ext cx="432048" cy="504056"/>
            </a:xfrm>
            <a:prstGeom prst="snip2Diag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646610" y="1932939"/>
            <a:ext cx="984983" cy="49460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700" dirty="0" smtClean="0"/>
              <a:t>Nom       : Hassani</a:t>
            </a:r>
          </a:p>
          <a:p>
            <a:r>
              <a:rPr lang="fr-FR" sz="700" dirty="0" smtClean="0"/>
              <a:t>Prénom  : Hassane</a:t>
            </a:r>
          </a:p>
          <a:p>
            <a:r>
              <a:rPr lang="fr-FR" sz="700" dirty="0" smtClean="0"/>
              <a:t>Pseudo   : hassane.5</a:t>
            </a:r>
          </a:p>
          <a:p>
            <a:r>
              <a:rPr lang="fr-FR" sz="700" dirty="0" smtClean="0"/>
              <a:t>Mail        : h@has.net</a:t>
            </a:r>
            <a:endParaRPr lang="fr-FR" sz="700" dirty="0" smtClean="0"/>
          </a:p>
          <a:p>
            <a:r>
              <a:rPr lang="fr-FR" sz="700" dirty="0" err="1" smtClean="0"/>
              <a:t>Birthday</a:t>
            </a:r>
            <a:r>
              <a:rPr lang="fr-FR" sz="700" dirty="0" smtClean="0"/>
              <a:t> : 01/12/1992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21194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118914" y="633710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190922" y="511200"/>
            <a:ext cx="144016" cy="72008"/>
            <a:chOff x="190922" y="489694"/>
            <a:chExt cx="144016" cy="7200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90922" y="489694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190922" y="525600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190922" y="561702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ZoneTexte 8"/>
          <p:cNvSpPr txBox="1"/>
          <p:nvPr/>
        </p:nvSpPr>
        <p:spPr>
          <a:xfrm>
            <a:off x="334938" y="417686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Membres</a:t>
            </a:r>
            <a:endParaRPr lang="fr-FR" sz="1000" dirty="0"/>
          </a:p>
        </p:txBody>
      </p:sp>
      <p:sp>
        <p:nvSpPr>
          <p:cNvPr id="2" name="Rectangle 1"/>
          <p:cNvSpPr/>
          <p:nvPr/>
        </p:nvSpPr>
        <p:spPr>
          <a:xfrm>
            <a:off x="190922" y="993750"/>
            <a:ext cx="63599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700" dirty="0" smtClean="0"/>
              <a:t>Hassane</a:t>
            </a:r>
            <a:endParaRPr lang="fr-FR" sz="700" dirty="0"/>
          </a:p>
        </p:txBody>
      </p:sp>
      <p:sp>
        <p:nvSpPr>
          <p:cNvPr id="3" name="Rectangle 2"/>
          <p:cNvSpPr/>
          <p:nvPr/>
        </p:nvSpPr>
        <p:spPr>
          <a:xfrm>
            <a:off x="911002" y="993750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1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139102" y="993750"/>
            <a:ext cx="396000" cy="14401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600" dirty="0" smtClean="0"/>
              <a:t>SUPPRIMER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18914" y="750510"/>
            <a:ext cx="3626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 smtClean="0"/>
              <a:t>Nom</a:t>
            </a:r>
            <a:endParaRPr lang="fr-FR" sz="700" dirty="0"/>
          </a:p>
        </p:txBody>
      </p:sp>
      <p:sp>
        <p:nvSpPr>
          <p:cNvPr id="13" name="ZoneTexte 12"/>
          <p:cNvSpPr txBox="1"/>
          <p:nvPr/>
        </p:nvSpPr>
        <p:spPr>
          <a:xfrm>
            <a:off x="796360" y="749707"/>
            <a:ext cx="4026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 err="1" smtClean="0"/>
              <a:t>Coeff</a:t>
            </a:r>
            <a:r>
              <a:rPr lang="fr-FR" sz="700" dirty="0" smtClean="0"/>
              <a:t>.</a:t>
            </a:r>
            <a:endParaRPr lang="fr-FR" sz="700" dirty="0"/>
          </a:p>
        </p:txBody>
      </p:sp>
      <p:sp>
        <p:nvSpPr>
          <p:cNvPr id="14" name="Rectangle 13"/>
          <p:cNvSpPr/>
          <p:nvPr/>
        </p:nvSpPr>
        <p:spPr>
          <a:xfrm>
            <a:off x="190922" y="1209774"/>
            <a:ext cx="63599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700" dirty="0" smtClean="0"/>
              <a:t>Maximilien</a:t>
            </a:r>
            <a:endParaRPr lang="fr-FR" sz="7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139102" y="1209774"/>
            <a:ext cx="396000" cy="14401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600" dirty="0" smtClean="0"/>
              <a:t>SUPPRIMER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90922" y="1641822"/>
            <a:ext cx="63599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1139102" y="1641822"/>
            <a:ext cx="396000" cy="14401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600" dirty="0" smtClean="0"/>
              <a:t>AJOUTER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190922" y="1425798"/>
            <a:ext cx="63599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700" dirty="0" smtClean="0"/>
              <a:t>Nicolas</a:t>
            </a:r>
            <a:endParaRPr lang="fr-FR" sz="700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1139102" y="1425798"/>
            <a:ext cx="396000" cy="14401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600" dirty="0" smtClean="0"/>
              <a:t>SUPPRIMER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911002" y="1209774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1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911002" y="1425798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1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911002" y="1641822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6000" y="648000"/>
            <a:ext cx="1416188" cy="1980000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190922" y="1082076"/>
            <a:ext cx="1296144" cy="648072"/>
          </a:xfrm>
          <a:prstGeom prst="roundRect">
            <a:avLst/>
          </a:prstGeom>
          <a:solidFill>
            <a:schemeClr val="lt1">
              <a:alpha val="93000"/>
            </a:schemeClr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sz="1000" dirty="0" smtClean="0"/>
              <a:t>ERREUR D’AJOUT</a:t>
            </a:r>
          </a:p>
          <a:p>
            <a:pPr algn="ctr"/>
            <a:r>
              <a:rPr lang="fr-FR" sz="700" dirty="0" smtClean="0"/>
              <a:t>L’utilisateur que vous essayez d’ajouter n’existe pas ou a été invité dans une collocation !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87246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118914" y="633710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190922" y="511200"/>
            <a:ext cx="144016" cy="72008"/>
            <a:chOff x="190922" y="489694"/>
            <a:chExt cx="144016" cy="7200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90922" y="489694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190922" y="525600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190922" y="561702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ZoneTexte 8"/>
          <p:cNvSpPr txBox="1"/>
          <p:nvPr/>
        </p:nvSpPr>
        <p:spPr>
          <a:xfrm>
            <a:off x="334938" y="417686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Nous Contacter</a:t>
            </a:r>
            <a:endParaRPr lang="fr-FR" sz="1000" dirty="0"/>
          </a:p>
        </p:txBody>
      </p:sp>
      <p:sp>
        <p:nvSpPr>
          <p:cNvPr id="10" name="ZoneTexte 9"/>
          <p:cNvSpPr txBox="1"/>
          <p:nvPr/>
        </p:nvSpPr>
        <p:spPr>
          <a:xfrm>
            <a:off x="243054" y="849734"/>
            <a:ext cx="1066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Sujet            :</a:t>
            </a:r>
            <a:endParaRPr lang="fr-FR" sz="800" dirty="0"/>
          </a:p>
        </p:txBody>
      </p:sp>
      <p:sp>
        <p:nvSpPr>
          <p:cNvPr id="11" name="Rectangle 10"/>
          <p:cNvSpPr/>
          <p:nvPr/>
        </p:nvSpPr>
        <p:spPr>
          <a:xfrm>
            <a:off x="311886" y="1060414"/>
            <a:ext cx="952649" cy="14459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43054" y="1245198"/>
            <a:ext cx="1066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Description :</a:t>
            </a:r>
            <a:endParaRPr lang="fr-FR" sz="800" dirty="0"/>
          </a:p>
        </p:txBody>
      </p:sp>
      <p:sp>
        <p:nvSpPr>
          <p:cNvPr id="13" name="Rectangle 12"/>
          <p:cNvSpPr/>
          <p:nvPr/>
        </p:nvSpPr>
        <p:spPr>
          <a:xfrm>
            <a:off x="315062" y="1460011"/>
            <a:ext cx="949473" cy="54185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686837" y="2145878"/>
            <a:ext cx="577698" cy="1440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Envoyer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10314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930" y="993750"/>
            <a:ext cx="1080120" cy="21602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81569" y="777726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sz="900" dirty="0" smtClean="0"/>
              <a:t>Pseudo :</a:t>
            </a:r>
            <a:endParaRPr lang="fr-FR" sz="900" dirty="0"/>
          </a:p>
        </p:txBody>
      </p:sp>
      <p:sp>
        <p:nvSpPr>
          <p:cNvPr id="6" name="Rectangle 5"/>
          <p:cNvSpPr/>
          <p:nvPr/>
        </p:nvSpPr>
        <p:spPr>
          <a:xfrm>
            <a:off x="272283" y="1497806"/>
            <a:ext cx="1080120" cy="21602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04293" y="1281782"/>
            <a:ext cx="1066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Mot de passe:</a:t>
            </a:r>
            <a:endParaRPr lang="fr-FR" sz="9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50962" y="1857846"/>
            <a:ext cx="79208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Valider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41174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930" y="567612"/>
            <a:ext cx="1080120" cy="1434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03209" y="417686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sz="800" dirty="0" smtClean="0"/>
              <a:t>Pseudo :</a:t>
            </a:r>
            <a:endParaRPr lang="fr-FR" sz="800" dirty="0"/>
          </a:p>
        </p:txBody>
      </p:sp>
      <p:sp>
        <p:nvSpPr>
          <p:cNvPr id="7" name="ZoneTexte 6"/>
          <p:cNvSpPr txBox="1"/>
          <p:nvPr/>
        </p:nvSpPr>
        <p:spPr>
          <a:xfrm>
            <a:off x="204293" y="677654"/>
            <a:ext cx="1066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Nom :</a:t>
            </a:r>
            <a:endParaRPr lang="fr-FR" sz="8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744262" y="2465638"/>
            <a:ext cx="792088" cy="1440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S’inscrire</a:t>
            </a:r>
            <a:endParaRPr lang="fr-FR" sz="900" dirty="0"/>
          </a:p>
        </p:txBody>
      </p:sp>
      <p:sp>
        <p:nvSpPr>
          <p:cNvPr id="10" name="ZoneTexte 9"/>
          <p:cNvSpPr txBox="1"/>
          <p:nvPr/>
        </p:nvSpPr>
        <p:spPr>
          <a:xfrm>
            <a:off x="201341" y="965686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sz="800" dirty="0" smtClean="0"/>
              <a:t>Prénom :</a:t>
            </a:r>
            <a:endParaRPr lang="fr-FR" sz="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04855" y="1532497"/>
            <a:ext cx="1066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Mot de passe :</a:t>
            </a:r>
            <a:endParaRPr lang="fr-FR" sz="800" dirty="0"/>
          </a:p>
        </p:txBody>
      </p:sp>
      <p:sp>
        <p:nvSpPr>
          <p:cNvPr id="13" name="Rectangle 12"/>
          <p:cNvSpPr/>
          <p:nvPr/>
        </p:nvSpPr>
        <p:spPr>
          <a:xfrm>
            <a:off x="262930" y="856224"/>
            <a:ext cx="1080120" cy="14459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62930" y="1146286"/>
            <a:ext cx="1080120" cy="1434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54139" y="1712227"/>
            <a:ext cx="1080120" cy="1434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04855" y="1812589"/>
            <a:ext cx="13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/>
              <a:t>Vérif</a:t>
            </a:r>
            <a:r>
              <a:rPr lang="fr-FR" sz="800" dirty="0" smtClean="0"/>
              <a:t> du mot de passe :</a:t>
            </a:r>
            <a:endParaRPr lang="fr-FR" sz="800" dirty="0"/>
          </a:p>
        </p:txBody>
      </p:sp>
      <p:sp>
        <p:nvSpPr>
          <p:cNvPr id="17" name="Rectangle 16"/>
          <p:cNvSpPr/>
          <p:nvPr/>
        </p:nvSpPr>
        <p:spPr>
          <a:xfrm>
            <a:off x="250359" y="1996717"/>
            <a:ext cx="1080120" cy="1434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182131" y="2100621"/>
            <a:ext cx="134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Date de naissance :</a:t>
            </a:r>
            <a:endParaRPr lang="fr-FR" sz="800" dirty="0"/>
          </a:p>
        </p:txBody>
      </p:sp>
      <p:sp>
        <p:nvSpPr>
          <p:cNvPr id="19" name="Rectangle 18"/>
          <p:cNvSpPr/>
          <p:nvPr/>
        </p:nvSpPr>
        <p:spPr>
          <a:xfrm>
            <a:off x="254139" y="2284749"/>
            <a:ext cx="219804" cy="1434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574395" y="2289407"/>
            <a:ext cx="219804" cy="1434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81349" y="2281207"/>
            <a:ext cx="312674" cy="1434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231927" y="2245709"/>
            <a:ext cx="10303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>
                    <a:lumMod val="75000"/>
                  </a:schemeClr>
                </a:solidFill>
              </a:rPr>
              <a:t>JJ    </a:t>
            </a:r>
            <a:r>
              <a:rPr lang="fr-FR" sz="900" b="1" dirty="0" smtClean="0"/>
              <a:t>/</a:t>
            </a:r>
            <a:r>
              <a:rPr lang="fr-FR" sz="900" dirty="0" smtClean="0">
                <a:solidFill>
                  <a:schemeClr val="bg1">
                    <a:lumMod val="75000"/>
                  </a:schemeClr>
                </a:solidFill>
              </a:rPr>
              <a:t>  MM </a:t>
            </a:r>
            <a:r>
              <a:rPr lang="fr-FR" sz="900" b="1" dirty="0" smtClean="0"/>
              <a:t>/</a:t>
            </a:r>
            <a:r>
              <a:rPr lang="fr-FR" sz="900" dirty="0" smtClean="0">
                <a:solidFill>
                  <a:schemeClr val="bg1">
                    <a:lumMod val="75000"/>
                  </a:schemeClr>
                </a:solidFill>
              </a:rPr>
              <a:t> AAAA</a:t>
            </a:r>
            <a:endParaRPr lang="fr-FR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03956" y="1253138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Mail :</a:t>
            </a:r>
            <a:endParaRPr lang="fr-FR" sz="800" dirty="0"/>
          </a:p>
        </p:txBody>
      </p:sp>
      <p:sp>
        <p:nvSpPr>
          <p:cNvPr id="24" name="Rectangle 23"/>
          <p:cNvSpPr/>
          <p:nvPr/>
        </p:nvSpPr>
        <p:spPr>
          <a:xfrm>
            <a:off x="272192" y="1426916"/>
            <a:ext cx="1080120" cy="1434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5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118914" y="633710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190922" y="511200"/>
            <a:ext cx="144016" cy="72008"/>
            <a:chOff x="190922" y="489694"/>
            <a:chExt cx="144016" cy="7200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90922" y="489694"/>
              <a:ext cx="14401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190922" y="525600"/>
              <a:ext cx="14401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190922" y="561702"/>
              <a:ext cx="14401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ZoneTexte 8"/>
          <p:cNvSpPr txBox="1"/>
          <p:nvPr/>
        </p:nvSpPr>
        <p:spPr>
          <a:xfrm>
            <a:off x="334938" y="417686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Bienvenue</a:t>
            </a:r>
            <a:endParaRPr lang="fr-FR" sz="10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62930" y="993750"/>
            <a:ext cx="1152128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Créer une collocation</a:t>
            </a:r>
            <a:endParaRPr lang="fr-FR" sz="9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262930" y="1569814"/>
            <a:ext cx="1152128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R</a:t>
            </a:r>
            <a:r>
              <a:rPr lang="fr-FR" sz="900" dirty="0" smtClean="0"/>
              <a:t>épondre à</a:t>
            </a:r>
            <a:r>
              <a:rPr lang="fr-FR" sz="900" dirty="0" smtClean="0"/>
              <a:t> </a:t>
            </a:r>
            <a:r>
              <a:rPr lang="fr-FR" sz="900" dirty="0" smtClean="0"/>
              <a:t>une </a:t>
            </a:r>
            <a:r>
              <a:rPr lang="fr-FR" sz="900" dirty="0" smtClean="0"/>
              <a:t>invitation</a:t>
            </a:r>
            <a:endParaRPr lang="fr-FR" sz="9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727739" y="2433910"/>
            <a:ext cx="792088" cy="1440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fr-FR" sz="900" dirty="0" smtClean="0"/>
              <a:t>Déconnexion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14970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118914" y="633710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271042" y="633710"/>
            <a:ext cx="0" cy="2016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586849"/>
              </p:ext>
            </p:extLst>
          </p:nvPr>
        </p:nvGraphicFramePr>
        <p:xfrm>
          <a:off x="118914" y="641434"/>
          <a:ext cx="1152128" cy="2015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</a:tblGrid>
              <a:tr h="180000">
                <a:tc>
                  <a:txBody>
                    <a:bodyPr/>
                    <a:lstStyle/>
                    <a:p>
                      <a:r>
                        <a:rPr lang="fr-FR" sz="800" dirty="0" smtClean="0"/>
                        <a:t>Ma Collocation</a:t>
                      </a:r>
                      <a:endParaRPr lang="fr-FR" sz="800" dirty="0"/>
                    </a:p>
                  </a:txBody>
                  <a:tcPr marL="61325" marR="61325" marT="30660" marB="306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fr-FR" sz="800" dirty="0" smtClean="0"/>
                        <a:t>Dépenses</a:t>
                      </a:r>
                      <a:endParaRPr lang="fr-FR" sz="800" dirty="0"/>
                    </a:p>
                  </a:txBody>
                  <a:tcPr marL="61325" marR="61325" marT="30660" marB="306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fr-FR" sz="800" dirty="0" smtClean="0"/>
                        <a:t>Mémo</a:t>
                      </a:r>
                      <a:endParaRPr lang="fr-FR" sz="800" dirty="0"/>
                    </a:p>
                  </a:txBody>
                  <a:tcPr marL="61325" marR="61325" marT="30660" marB="306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fr-FR" sz="800" dirty="0" smtClean="0"/>
                        <a:t>Discussion</a:t>
                      </a:r>
                      <a:endParaRPr lang="fr-FR" sz="800" dirty="0"/>
                    </a:p>
                  </a:txBody>
                  <a:tcPr marL="61325" marR="61325" marT="30660" marB="306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fr-FR" sz="800" dirty="0" smtClean="0"/>
                        <a:t>Convertisseur</a:t>
                      </a:r>
                      <a:endParaRPr lang="fr-FR" sz="800" dirty="0"/>
                    </a:p>
                  </a:txBody>
                  <a:tcPr marL="61325" marR="61325" marT="30660" marB="306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fr-FR" sz="800" dirty="0" smtClean="0"/>
                        <a:t>Calcul de Taxes/Tips</a:t>
                      </a:r>
                      <a:endParaRPr lang="fr-FR" sz="800" dirty="0"/>
                    </a:p>
                  </a:txBody>
                  <a:tcPr marL="61325" marR="61325" marT="30660" marB="306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fr-FR" sz="800" dirty="0" smtClean="0"/>
                        <a:t>Agenda</a:t>
                      </a:r>
                      <a:endParaRPr lang="fr-FR" sz="800" dirty="0"/>
                    </a:p>
                  </a:txBody>
                  <a:tcPr marL="61325" marR="61325" marT="30660" marB="306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fr-FR" sz="800" dirty="0" smtClean="0"/>
                        <a:t>Paramètres - </a:t>
                      </a:r>
                      <a:r>
                        <a:rPr lang="fr-FR" sz="800" dirty="0" err="1" smtClean="0"/>
                        <a:t>Colloc</a:t>
                      </a:r>
                      <a:endParaRPr lang="fr-FR" sz="800" dirty="0"/>
                    </a:p>
                  </a:txBody>
                  <a:tcPr marL="61325" marR="61325" marT="30660" marB="306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fr-FR" sz="800" dirty="0" smtClean="0"/>
                        <a:t>Mon Compte</a:t>
                      </a:r>
                      <a:endParaRPr lang="fr-FR" sz="800" dirty="0"/>
                    </a:p>
                  </a:txBody>
                  <a:tcPr marL="61325" marR="61325" marT="30660" marB="306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fr-FR" sz="800" dirty="0" smtClean="0"/>
                        <a:t>Nous Contacter</a:t>
                      </a:r>
                      <a:endParaRPr lang="fr-FR" sz="800" dirty="0"/>
                    </a:p>
                  </a:txBody>
                  <a:tcPr marL="61325" marR="61325" marT="30660" marB="306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fr-FR" sz="800" dirty="0" smtClean="0"/>
                        <a:t>Déconnexion</a:t>
                      </a:r>
                      <a:endParaRPr lang="fr-FR" sz="800" dirty="0"/>
                    </a:p>
                  </a:txBody>
                  <a:tcPr marL="61325" marR="61325" marT="30660" marB="306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8" name="Groupe 7"/>
          <p:cNvGrpSpPr/>
          <p:nvPr/>
        </p:nvGrpSpPr>
        <p:grpSpPr>
          <a:xfrm>
            <a:off x="190922" y="511200"/>
            <a:ext cx="144016" cy="72008"/>
            <a:chOff x="190922" y="489694"/>
            <a:chExt cx="144016" cy="72008"/>
          </a:xfrm>
        </p:grpSpPr>
        <p:cxnSp>
          <p:nvCxnSpPr>
            <p:cNvPr id="11" name="Connecteur droit 10"/>
            <p:cNvCxnSpPr/>
            <p:nvPr/>
          </p:nvCxnSpPr>
          <p:spPr>
            <a:xfrm>
              <a:off x="190922" y="489694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190922" y="525600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190922" y="561702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ZoneTexte 8"/>
          <p:cNvSpPr txBox="1"/>
          <p:nvPr/>
        </p:nvSpPr>
        <p:spPr>
          <a:xfrm>
            <a:off x="334938" y="417686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Ma Collocation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6511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118914" y="633710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190922" y="511200"/>
            <a:ext cx="144016" cy="72008"/>
            <a:chOff x="190922" y="489694"/>
            <a:chExt cx="144016" cy="7200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90922" y="489694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190922" y="525600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190922" y="561702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ZoneTexte 8"/>
          <p:cNvSpPr txBox="1"/>
          <p:nvPr/>
        </p:nvSpPr>
        <p:spPr>
          <a:xfrm>
            <a:off x="334938" y="417686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Ma Collocation</a:t>
            </a:r>
            <a:endParaRPr lang="fr-FR" sz="10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62930" y="2217886"/>
            <a:ext cx="1152128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Paramètres </a:t>
            </a:r>
            <a:r>
              <a:rPr lang="fr-FR" sz="900" dirty="0" smtClean="0"/>
              <a:t>de ma collocation</a:t>
            </a:r>
            <a:endParaRPr lang="fr-FR" sz="900" dirty="0"/>
          </a:p>
        </p:txBody>
      </p:sp>
      <p:grpSp>
        <p:nvGrpSpPr>
          <p:cNvPr id="3" name="Groupe 2"/>
          <p:cNvGrpSpPr/>
          <p:nvPr/>
        </p:nvGrpSpPr>
        <p:grpSpPr>
          <a:xfrm>
            <a:off x="154918" y="949718"/>
            <a:ext cx="1368152" cy="1080120"/>
            <a:chOff x="118914" y="849734"/>
            <a:chExt cx="1368152" cy="1080120"/>
          </a:xfrm>
        </p:grpSpPr>
        <p:sp>
          <p:nvSpPr>
            <p:cNvPr id="2" name="Rectangle 1"/>
            <p:cNvSpPr/>
            <p:nvPr/>
          </p:nvSpPr>
          <p:spPr>
            <a:xfrm>
              <a:off x="118914" y="849734"/>
              <a:ext cx="648072" cy="50405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dirty="0" smtClean="0"/>
                <a:t>Dernier</a:t>
              </a:r>
            </a:p>
            <a:p>
              <a:pPr algn="ctr"/>
              <a:r>
                <a:rPr lang="fr-FR" sz="900" dirty="0" smtClean="0"/>
                <a:t>Mémo</a:t>
              </a:r>
              <a:endParaRPr lang="fr-FR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8994" y="849734"/>
              <a:ext cx="648072" cy="5040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rIns="72000" rtlCol="0" anchor="ctr"/>
            <a:lstStyle/>
            <a:p>
              <a:pPr algn="ctr"/>
              <a:r>
                <a:rPr lang="fr-FR" sz="900" dirty="0" smtClean="0"/>
                <a:t>Mon Solde</a:t>
              </a:r>
            </a:p>
            <a:p>
              <a:pPr algn="ctr"/>
              <a:r>
                <a:rPr lang="fr-FR" sz="700" dirty="0" smtClean="0"/>
                <a:t>Dernière Dépense</a:t>
              </a:r>
              <a:endParaRPr lang="fr-FR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8914" y="1425798"/>
              <a:ext cx="648072" cy="50405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dirty="0" smtClean="0"/>
                <a:t>Prochain</a:t>
              </a:r>
            </a:p>
            <a:p>
              <a:pPr algn="ctr"/>
              <a:r>
                <a:rPr lang="fr-FR" sz="900" dirty="0" smtClean="0"/>
                <a:t>Event</a:t>
              </a:r>
              <a:endParaRPr lang="fr-FR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8994" y="1425798"/>
              <a:ext cx="648072" cy="50405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dirty="0" smtClean="0"/>
                <a:t>Dernier</a:t>
              </a:r>
            </a:p>
            <a:p>
              <a:pPr algn="ctr"/>
              <a:r>
                <a:rPr lang="fr-FR" sz="900" dirty="0" smtClean="0"/>
                <a:t>Message</a:t>
              </a:r>
              <a:endParaRPr lang="fr-FR" sz="900" dirty="0"/>
            </a:p>
          </p:txBody>
        </p:sp>
      </p:grpSp>
      <p:cxnSp>
        <p:nvCxnSpPr>
          <p:cNvPr id="25" name="Connecteur droit 24"/>
          <p:cNvCxnSpPr/>
          <p:nvPr/>
        </p:nvCxnSpPr>
        <p:spPr>
          <a:xfrm>
            <a:off x="874998" y="1159200"/>
            <a:ext cx="648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17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118914" y="633710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190922" y="511200"/>
            <a:ext cx="144016" cy="72008"/>
            <a:chOff x="190922" y="489694"/>
            <a:chExt cx="144016" cy="7200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90922" y="489694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190922" y="525600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190922" y="561702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ZoneTexte 8"/>
          <p:cNvSpPr txBox="1"/>
          <p:nvPr/>
        </p:nvSpPr>
        <p:spPr>
          <a:xfrm>
            <a:off x="334938" y="41768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Dépenses</a:t>
            </a:r>
            <a:endParaRPr lang="fr-FR" sz="10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64257" y="735915"/>
            <a:ext cx="949474" cy="1440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Balance</a:t>
            </a:r>
            <a:endParaRPr lang="fr-FR" sz="900" dirty="0"/>
          </a:p>
        </p:txBody>
      </p:sp>
      <p:sp>
        <p:nvSpPr>
          <p:cNvPr id="2" name="ZoneTexte 1"/>
          <p:cNvSpPr txBox="1"/>
          <p:nvPr/>
        </p:nvSpPr>
        <p:spPr>
          <a:xfrm>
            <a:off x="118914" y="921742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smtClean="0"/>
              <a:t>Restaurant Five Guys     25/09/15    42,59</a:t>
            </a:r>
          </a:p>
          <a:p>
            <a:r>
              <a:rPr lang="fr-FR" sz="500" dirty="0" smtClean="0"/>
              <a:t>Payé par Max</a:t>
            </a:r>
            <a:endParaRPr lang="fr-FR" sz="6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18914" y="1137766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smtClean="0"/>
              <a:t>Courses </a:t>
            </a:r>
            <a:r>
              <a:rPr lang="fr-FR" sz="600" dirty="0" err="1" smtClean="0"/>
              <a:t>thanksgiving</a:t>
            </a:r>
            <a:r>
              <a:rPr lang="fr-FR" sz="600" dirty="0" smtClean="0"/>
              <a:t>     29/09/15    87,46</a:t>
            </a:r>
          </a:p>
          <a:p>
            <a:r>
              <a:rPr lang="fr-FR" sz="500" dirty="0" smtClean="0"/>
              <a:t>Payé par Hassane</a:t>
            </a:r>
            <a:endParaRPr lang="fr-FR" sz="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18914" y="1353790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smtClean="0"/>
              <a:t>Produit vaisselle              29/09/15     1,32</a:t>
            </a:r>
          </a:p>
          <a:p>
            <a:r>
              <a:rPr lang="fr-FR" sz="500" dirty="0" smtClean="0"/>
              <a:t>Payé par Hassane</a:t>
            </a:r>
            <a:endParaRPr lang="fr-FR" sz="600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190922" y="1152000"/>
            <a:ext cx="12961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90922" y="1368000"/>
            <a:ext cx="12961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90922" y="1584000"/>
            <a:ext cx="12961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769" y="2217886"/>
            <a:ext cx="340297" cy="34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5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118914" y="633710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190922" y="511200"/>
            <a:ext cx="144016" cy="72008"/>
            <a:chOff x="190922" y="489694"/>
            <a:chExt cx="144016" cy="7200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90922" y="489694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190922" y="525600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190922" y="561702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ZoneTexte 9"/>
          <p:cNvSpPr txBox="1"/>
          <p:nvPr/>
        </p:nvSpPr>
        <p:spPr>
          <a:xfrm>
            <a:off x="334938" y="417686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Dépenses - Ajout</a:t>
            </a:r>
            <a:endParaRPr lang="fr-FR" sz="1000" dirty="0"/>
          </a:p>
        </p:txBody>
      </p:sp>
      <p:sp>
        <p:nvSpPr>
          <p:cNvPr id="11" name="Rectangle 10"/>
          <p:cNvSpPr/>
          <p:nvPr/>
        </p:nvSpPr>
        <p:spPr>
          <a:xfrm>
            <a:off x="265399" y="818103"/>
            <a:ext cx="720080" cy="1434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90922" y="633710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Titre</a:t>
            </a:r>
            <a:r>
              <a:rPr lang="fr-FR" sz="800" dirty="0" smtClean="0"/>
              <a:t>                :</a:t>
            </a:r>
            <a:endParaRPr lang="fr-FR" sz="800" dirty="0"/>
          </a:p>
        </p:txBody>
      </p:sp>
      <p:sp>
        <p:nvSpPr>
          <p:cNvPr id="13" name="Rectangle 12"/>
          <p:cNvSpPr/>
          <p:nvPr/>
        </p:nvSpPr>
        <p:spPr>
          <a:xfrm>
            <a:off x="265399" y="1106135"/>
            <a:ext cx="720080" cy="1434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90922" y="921742"/>
            <a:ext cx="7601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Montant        :</a:t>
            </a:r>
            <a:endParaRPr lang="fr-FR" sz="800" dirty="0"/>
          </a:p>
        </p:txBody>
      </p:sp>
      <p:sp>
        <p:nvSpPr>
          <p:cNvPr id="16" name="Rectangle 15"/>
          <p:cNvSpPr/>
          <p:nvPr/>
        </p:nvSpPr>
        <p:spPr>
          <a:xfrm>
            <a:off x="262929" y="1374849"/>
            <a:ext cx="722549" cy="1434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78686" y="1339782"/>
            <a:ext cx="14770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chemeClr val="bg1">
                    <a:lumMod val="75000"/>
                  </a:schemeClr>
                </a:solidFill>
              </a:rPr>
              <a:t>JJ </a:t>
            </a:r>
            <a:r>
              <a:rPr lang="fr-FR" sz="700" dirty="0" smtClean="0"/>
              <a:t>/ </a:t>
            </a:r>
            <a:r>
              <a:rPr lang="fr-FR" sz="700" dirty="0" smtClean="0">
                <a:solidFill>
                  <a:schemeClr val="bg1">
                    <a:lumMod val="75000"/>
                  </a:schemeClr>
                </a:solidFill>
              </a:rPr>
              <a:t>MM </a:t>
            </a:r>
            <a:r>
              <a:rPr lang="fr-FR" sz="700" dirty="0" smtClean="0"/>
              <a:t>/ </a:t>
            </a:r>
            <a:r>
              <a:rPr lang="fr-FR" sz="700" dirty="0" smtClean="0">
                <a:solidFill>
                  <a:schemeClr val="bg1">
                    <a:lumMod val="75000"/>
                  </a:schemeClr>
                </a:solidFill>
              </a:rPr>
              <a:t>YYYY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90922" y="1209774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Date                :</a:t>
            </a:r>
            <a:endParaRPr lang="fr-FR" sz="800" dirty="0"/>
          </a:p>
        </p:txBody>
      </p:sp>
      <p:sp>
        <p:nvSpPr>
          <p:cNvPr id="18" name="Rectangle 17"/>
          <p:cNvSpPr/>
          <p:nvPr/>
        </p:nvSpPr>
        <p:spPr>
          <a:xfrm>
            <a:off x="265399" y="1682199"/>
            <a:ext cx="720080" cy="1434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90922" y="1497806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Payé par         :</a:t>
            </a:r>
            <a:endParaRPr lang="fr-FR" sz="8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90922" y="1785838"/>
            <a:ext cx="100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Pour</a:t>
            </a:r>
            <a:r>
              <a:rPr lang="fr-FR" sz="800" dirty="0" smtClean="0"/>
              <a:t>:</a:t>
            </a:r>
          </a:p>
          <a:p>
            <a:pPr marL="441810" lvl="2" indent="-171450">
              <a:buFont typeface="Wingdings" panose="05000000000000000000" pitchFamily="2" charset="2"/>
              <a:buChar char="q"/>
            </a:pPr>
            <a:r>
              <a:rPr lang="fr-FR" sz="800" dirty="0" smtClean="0"/>
              <a:t>Max</a:t>
            </a:r>
          </a:p>
          <a:p>
            <a:pPr marL="441810" lvl="2" indent="-171450">
              <a:buFont typeface="Wingdings" panose="05000000000000000000" pitchFamily="2" charset="2"/>
              <a:buChar char="ü"/>
            </a:pPr>
            <a:r>
              <a:rPr lang="fr-FR" sz="800" dirty="0" smtClean="0"/>
              <a:t>Hassane</a:t>
            </a:r>
          </a:p>
          <a:p>
            <a:pPr marL="441810" lvl="2" indent="-171450">
              <a:buFont typeface="Wingdings" panose="05000000000000000000" pitchFamily="2" charset="2"/>
              <a:buChar char="ü"/>
            </a:pPr>
            <a:r>
              <a:rPr lang="fr-FR" sz="800" dirty="0" smtClean="0"/>
              <a:t>Nicolas	</a:t>
            </a:r>
            <a:endParaRPr lang="fr-FR" sz="8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890719" y="2414662"/>
            <a:ext cx="616630" cy="1750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fr-FR" sz="900" dirty="0" smtClean="0"/>
              <a:t>Enregistrer</a:t>
            </a:r>
            <a:endParaRPr lang="fr-FR" sz="900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190922" y="2414662"/>
            <a:ext cx="576064" cy="1750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fr-FR" sz="900" dirty="0" smtClean="0"/>
              <a:t>Détails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126937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404</Words>
  <Application>Microsoft Office PowerPoint</Application>
  <PresentationFormat>Personnalisé</PresentationFormat>
  <Paragraphs>230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</dc:creator>
  <cp:lastModifiedBy>Maximilien Caulet</cp:lastModifiedBy>
  <cp:revision>45</cp:revision>
  <dcterms:created xsi:type="dcterms:W3CDTF">2015-10-20T23:07:45Z</dcterms:created>
  <dcterms:modified xsi:type="dcterms:W3CDTF">2015-10-22T06:41:20Z</dcterms:modified>
</cp:coreProperties>
</file>