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0FE"/>
    <a:srgbClr val="00FF0B"/>
    <a:srgbClr val="FFFFFF"/>
    <a:srgbClr val="FAFF08"/>
    <a:srgbClr val="FF0E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058" autoAdjust="0"/>
  </p:normalViewPr>
  <p:slideViewPr>
    <p:cSldViewPr snapToGrid="0">
      <p:cViewPr varScale="1">
        <p:scale>
          <a:sx n="103" d="100"/>
          <a:sy n="103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8:58.4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253 0 4233,'11'14'14188,"-9"-6"-15324,-2 54 1680,12 408 1242,-7-376-1225,-10 122-1,-10-110-484,9-72-63,1 0 0,0 37 0,-2 448 461,4-438-443,-16 88 0,8-88 9,-1 89 0,16 92-17,-14 346 154,-36-156-145,25 501 413,23-665-394,11 279 135,-16-529-173,-1 0 0,-2-1 0,-1 1 0,-2-1 0,-15 38 0,-1 9 11,19-55-23,0 1-1,0 33 1,-1 1-1,-10 76 398,1 170 0,16-189 401,0-120-947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136 122 8250,'0'0'6608,"-5"0"-6475,1 0-116,0 0 0,0-1 0,1 1-1,-1-1 1,1 0 0,-1 0 0,0-1 0,1 1-1,0-1 1,-1 0 0,1 1 0,0-1-1,0-1 1,0 1 0,0 0 0,0-1 0,1 0-1,-1 1 1,1-1 0,0 0 0,-4-6 0,-16-23 109,-13-13 168,36 46 350,8 12-456,0-1 0,-1 1 0,0 1 0,-1-1 0,8 24 0,-10-13-125,-1 0 0,-2 0 0,0 38 0,-2-61-36,0-42 176,0-17-325,0 58 90,3 0 27,0 0 0,0 0 0,-1 1 0,1 0 1,0-1-1,0 1 0,-1 0 0,1 0 0,0 0 0,-1 1 0,1-1 0,-1 1 0,0-1 0,1 1 0,-1 0 0,0 0 0,0 0 0,0 0 1,0 0-1,-1 0 0,1 1 0,0-1 0,-1 1 0,0-1 0,0 1 0,1-1 0,0 6 0,7 42 535,-9-50-504,0-50-26,4 47-81,3 9 77,3 6 63,-5-4-25,0-1 1,1 0-1,0 0 0,0 0 0,0-1 0,1 0 0,9 7 1,-15-13-145,-1 1 0,1-1 0,-1 0 0,1 1 0,-1-1 0,1 0 0,-1 1 0,1-1 0,-1 0 0,1 1 0,0-1 0,-1 0 0,1 0 0,0 0 0,-1 0 0,1 0 0,-1 0 0,1 0 0,0 0 0,-1 0 0,1 0 0,0 0 0,-1 0 0,1 0 0,0 0 0,-1-1 0,1 1 1,-1 0-1,1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0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4473,'0'0'6807,"0"-14"-5938,0-61 4839,0 79-5448,1 2-29,1 1 0,-1-1 0,1 1-1,0-1 1,1 0 0,0 0 0,0 0 0,5 8 0,13 31 641,13 94 857,-28-106-1521,2 0 0,0 0 0,2-1 0,28 59 0,-36-82-207,-2-8-9,1 0 0,-1 0 1,0 1-1,0-1 0,1 0 0,-1 0 0,1 1 0,-1-1 0,1 0 1,0 0-1,-1 0 0,1 0 0,0 0 0,0 0 0,0 0 1,1 1-1,-1-20-4247,-1-7-2639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0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5 226 3713,'0'0'12951,"-2"-4"-12574,1 3-348,1 1 1,0-1-1,0 0 0,-1 1 0,1-1 1,0 0-1,0 0 0,0 1 0,0-1 1,0 0-1,0 1 0,0-1 0,0 0 1,0 1-1,0-1 0,1 0 1,-1 1-1,0-1 0,0 0 0,1 1 1,-1-1-1,0 0 0,1 1 0,-1-1 1,0 1-1,1-1 0,-1 1 1,1-1-1,-1 1 0,1-1 0,0 0 1,30-17 769,57-10 530,-65 21-923,397-132 1428,-387 131-3093,-70 24-4466,-13 4-5460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4.3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46 566 6705,'7'-6'14646,"-10"-39"-14541,-1 1 1,-15-65-1,9 66-161,3-1-1,-3-68 1,10 101 33,4-43-257,-4 52 269,1 1 0,-1-1 0,1 1 0,-1-1 0,1 1 0,-1 0 0,1-1 0,0 1 0,0 0 0,0-1 0,0 1 0,0 0 0,0 0 0,0 0 0,0 0 0,0 0 0,0 0 0,1 0 0,-1 0 0,0 1 0,1-1 0,-1 0 0,0 1 0,1-1 0,-1 1 0,1-1 0,-1 1 0,1 0 0,-1 0 0,4 0 0,-4 0 5,1 0 0,0 1 0,-1-1 0,1 1 0,-1-1 0,1 1 0,0 0 0,-1 0 0,0 0 0,1 0 0,-1 0 0,1 0 0,-1 0 0,0 0 0,0 1 0,0-1 0,2 3 0,17 28 7,-16-25-8,5 8 15,14 29 43,3-1 0,1-2 0,2-1 0,68 73 687,-97-135-253,-3-56-447,1 43-45,1-1 1,2 1 0,6-39-1,-4 63-37,0-1 1,1 1-1,1 0 0,0 0 0,0 1 0,1 0 0,1 0 0,11-15 0,-16 22 20,1 0-1,-1 1 1,1-1 0,0 1 0,-1 0-1,1-1 1,1 1 0,-1 0-1,0 1 1,0-1 0,1 1 0,-1-1-1,7-1 1,-8 3 18,1 0 0,-1 0 0,1 0 0,-1 1 0,0-1 0,1 1 0,-1-1 0,1 1 0,-1 0 0,0 0 0,0 0 0,0 0 0,1 0 0,-1 0 0,0 1 0,0-1 0,-1 1 0,1-1 0,0 1 0,0 0 1,-1 0-1,1 0 0,1 2 0,7 10 11,-1 1 1,-1-1 0,0 1 0,-1 1 0,9 25 0,19 91 147,-13-44-39,-18-69-431,2 12 1211,-1-19-3144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5.1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212 81 4449,'0'0'6123,"-10"-13"-5862,-32-40 227,41 51-447,0 1 0,0 0 0,0 0 0,0 0 0,0 0 0,-1 0 0,1 0 0,0 0 0,-1 1 0,1-1 0,0 0 0,-1 1 0,1-1 0,-1 1 0,1-1 0,-1 1 0,1 0 1,-1-1-1,1 1 0,-1 0 0,1 0 0,-1 0 0,1 0 0,-1 1 0,1-1 0,-1 0 0,1 1 0,-2 0 0,-1 0 18,1 1 0,0 0 0,1 1 0,-1-1 0,0 0 0,1 1 0,-1-1 0,-2 5 0,1-2 23,-5 5 54,0 0 0,1 1 0,0 0 0,1 0 0,0 0 0,1 1 0,0 1 0,1-1 0,0 1 0,1-1 0,0 1 0,1 0 1,1 1-1,0-1 0,1 0 0,0 1 0,1-1 0,1 1 0,2 16 0,-3-29-129,1 1-1,0 0 1,-1 0 0,1-1 0,0 1 0,0 0-1,0-1 1,0 1 0,0-1 0,0 1 0,1-1-1,-1 1 1,0-1 0,1 0 0,-1 0 0,1 0-1,0 0 1,-1 0 0,1 0 0,0 0 0,-1 0-1,1-1 1,0 1 0,0-1 0,0 1 0,3 0-1,56 2 280,-51-3-237,-6 0-47,-1-1 0,1 0 0,-1 0-1,1-1 1,-1 1 0,0-1 0,0 0-1,1 0 1,-1 0 0,0 0 0,-1 0-1,1 0 1,0-1 0,-1 0-1,1 1 1,-1-1 0,0 0 0,0 0-1,0 0 1,0-1 0,2-3 0,3-9-16,0 1 1,0-1 0,5-21 0,-9 22-125,0-1 0,-2 1 0,1 0 0,-3-28 0,1 15-23,1 29 154,-1-1 1,1 0-1,0 1 1,0-1-1,-1 0 1,1 1-1,0-1 1,0 1-1,-1 0 1,1-1-1,-1 1 0,1-1 1,0 1-1,-1 0 1,1-1-1,-1 1 1,0 0-1,1 0 1,-1-1-1,1 3 1,4 13 134,1 1 1,1-1-1,1-1 1,13 23-1,-19-34-154,1-1-1,-1 1 1,1-1-1,0 0 1,0 0-1,0 0 1,0 0-1,1 0 1,-1-1 0,1 1-1,0-1 1,-1 0-1,1 0 1,0-1-1,0 1 1,0-1-1,0 0 1,1 0 0,-1 0-1,0 0 1,0-1-1,1 1 1,-1-1-1,8-1 1,-2-4-3023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5.5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3953,'0'0'12979,"0"3"-12747,1 10 74,1 0 1,0 1-1,1-1 1,1 0 0,6 17-1,7 24 539,3 47 163,-16-70-915,1-1-1,2 0 1,1 0-1,2 0 1,20 43-1,-30-72-107,1 0 0,-1 0-1,1 0 1,-1 0 0,1 0-1,-1 0 1,1 0 0,0-1-1,-1 1 1,1 0 0,0 0-1,0 0 1,0-1 0,0 1-1,0 0 1,-1-1 0,1 1-1,0-1 1,0 1 0,0-1-1,0 0 1,1 1 0,-1-1-1,0 0 1,0 0 0,0 0-1,0 0 1,0 0 0,0 0 0,0 0-1,0 0 1,0 0 0,0 0-1,1-1 1,-1 1 0,0 0-1,0-1 1,0 1 0,0-1-1,0 1 1,0-1 0,-1 1-1,1-1 1,0 0 0,0 1-1,0-1 1,0 0 0,-1 0-1,1 0 1,0 1 0,0-3-1,6-6-692,0 0-1,0-1 0,8-18 1,-11 21 106,14-26-2374,-10 3-1776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5.9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1 171 8130,'0'0'11826,"209"-88"-11330,-156 64-312,-7 4-112,-7 2-72,-13 6-1136,0 3-2897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6.2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3745,'0'0'10439,"1"22"-9824,5 45 291,27 126 1,-18-140-682,-7-31-86,-2 0-1,-1 0 1,0 0 0,1 38 1481,-4-70-1495,-2 1-1,1-1 1,-1 1-1,-1-1 1,0 1 0,0-1-1,-4-12 1,-2-20-162,6 26 16,0 0-1,0 0 1,2 0-1,0-1 1,0 1-1,6-22 1,-6 34 2,1 0-1,-1-1 1,1 1-1,0 0 1,0 0 0,0 0-1,1 1 1,-1-1-1,1 0 1,0 1 0,0 0-1,0-1 1,1 1-1,-1 1 1,1-1 0,-1 0-1,1 1 1,0 0-1,0 0 1,0 0 0,0 0-1,1 0 1,-1 1-1,0 0 1,1 0 0,-1 0-1,7 0 1,-7 0 4,1 1 0,-1-1 0,1 1 0,-1 0 1,1 0-1,-1 1 0,1-1 0,-1 1 0,0 0 0,1 0 1,-1 1-1,0-1 0,0 1 0,0 0 0,5 2 0,-5 0 12,0 0 0,-1 0 0,1 0 0,-1 1 0,0-1 0,0 1 0,0 0 0,0 0-1,-1 0 1,0 0 0,2 8 0,14 61 34,-16-61-246,0-1-1,1 1 1,0-1-1,1 1 1,0-1 0,1 0-1,12 21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6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 60 3609,'0'0'11966,"10"9"-11744,-5-3-197,-1-2-12,0 0-1,0-1 1,0 1 0,0-1 0,0 1-1,1-1 1,-1-1 0,1 1 0,0-1-1,0 0 1,0 0 0,0 0 0,0 0-1,0-1 1,0 0 0,1 0 0,6 0-1,-4-1-4,1 0-1,-1 0 0,0-1 0,1 0 0,-1-1 0,16-4 1,-22 4-7,0 1 1,1 0-1,-1 0 1,0-1 0,0 1-1,0-1 1,0 1-1,0-1 1,0 0 0,-1 0-1,1 0 1,-1 0-1,1 0 1,-1 0-1,0-1 1,1 1 0,-1 0-1,0-1 1,-1 1-1,1-1 1,0 1 0,-1-1-1,1 1 1,-1-1-1,0 1 1,0-1 0,0-2-1,0 2-2,0 1 0,1 0 0,-1 0 0,0 0 0,-1 0 0,1 0 0,0 0 0,-1 0 0,1-1 1,-1 1-1,1 0 0,-1 0 0,0 0 0,0 1 0,0-1 0,0 0 0,-3-3 0,2 4-5,-1-1 1,0 1 0,0 0-1,0 0 1,1 0-1,-1 1 1,0-1-1,0 1 1,0-1-1,0 1 1,0 0 0,-6 1-1,-5-1-38,0 0 0,0 1-1,-1 1 1,1 0 0,0 1-1,0 1 1,1 0 0,-24 11 0,29-11 38,1 0 0,0 1-1,0 0 1,0 0 0,1 0 0,0 1 0,0 0 0,0 1 0,1-1 0,0 1 0,0 0 0,0 0 0,1 1 0,0-1 0,1 1 0,-4 12 0,4-11 43,0-1 0,1 1 0,0 1 0,0-1 0,1 0-1,1 12 1,0-18 1,0 0-1,0 1 0,1-1 0,-1 0 0,1 0 0,0 0 0,0 0 1,0 0-1,1 0 0,-1 0 0,1 0 0,-1 0 0,1-1 1,0 1-1,0-1 0,0 1 0,1-1 0,-1 0 0,0 1 0,5 2 1,5 1 243,-1 1 0,1-2 0,0 1 0,0-2 0,0 0 0,1 0 0,-1-1 0,18 2 0,4-2 319,65-3 1,-90 0-704,0-1 1,-1-1 0,1 1 0,0-1-1,-1-1 1,0 0 0,1 0-1,-1-1 1,0 0 0,-1 0 0,1 0-1,-1-1 1,9-8 0,-8 6-923,0 0-1,-1-1 1,0 0 0,0-1 0,-1 1-1,7-13 1,0-3-3923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7.5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14 217 3473,'0'0'13324,"-2"-8"-12963,-6-14-298,8 22-59,0 0 0,0 0 0,0 0 1,0 0-1,0 1 0,0-1 0,0 0 1,0 0-1,0 0 0,0 0 0,0 0 0,0 0 1,0 0-1,0 0 0,0 1 0,0-1 1,0 0-1,0 0 0,0 0 0,0 0 0,0 0 1,0 0-1,0 0 0,0 0 0,0 0 1,0 1-1,0-1 0,-1 0 0,1 0 0,0 0 1,0 0-1,0 0 0,0 0 0,0 0 1,0 0-1,0 0 0,0 0 0,0 0 0,0 0 1,0 0-1,-1 0 0,1 0 0,0 0 1,0 1-1,0-1 0,0 0 0,0 0 1,0 0-1,0 0 0,0 0 0,-1 0 0,1 0 1,0-1-1,0 1 0,13 55 682,64 143-5,-81-266 673,0 32-1349,0 5-69,1-57 0,3 81 53,0 0 0,0 1-1,1-1 1,1 0 0,-1 1 0,1-1 0,0 1-1,0 0 1,1-1 0,0 1 0,0 0 0,0 1-1,1-1 1,6-7 0,-8 11 2,-1 0 1,1 0-1,0 1 1,0-1-1,0 1 1,0-1-1,0 1 1,0 0-1,0 0 1,0 0-1,1 0 1,-1 0-1,0 0 1,1 0-1,-1 1 1,0 0-1,1-1 1,-1 1-1,1 0 1,-1 0-1,5 1 1,-4 0 4,1 0 1,0 0 0,-1 1-1,1 0 1,-1 0 0,0 0-1,1 0 1,-1 0-1,0 1 1,0-1 0,0 1-1,3 4 1,4 5 4,-1 1 1,0 1-1,-1-1 0,0 2 1,7 19-1,-10-22 1,0 0 1,-1 1-1,0 0 0,-1-1 1,-1 1-1,1 17 0,-2-15 173,2-25 351,0-27-189,-5-22-327,0 37-13,1 0 0,1 0 0,1 0 0,6-33-1,-5 49-10,1 1 0,-1-1-1,1 0 1,0 1 0,0-1-1,1 1 1,0 0-1,0 0 1,0 1 0,0-1-1,1 1 1,0 0 0,0 0-1,0 0 1,0 1 0,0-1-1,1 2 1,0-1-1,-1 0 1,1 1 0,0 0-1,0 0 1,0 1 0,1 0-1,-1 0 1,0 0-1,0 1 1,1 0 0,-1 0-1,9 2 1,-13-2 17,1 1 1,0 0-1,0 0 0,0 0 0,0 1 1,-1-1-1,1 1 0,-1-1 0,1 1 1,-1 0-1,0 0 0,1 0 1,-1 0-1,0 0 0,0 1 0,-1-1 1,1 1-1,0-1 0,-1 1 1,1-1-1,0 5 0,27 70 118,-22-55-65,0-1-16,-3-5-41,2 0-1,0-1 1,0 0-1,18 29 0,-22-44-181,-1 1 0,0 0 0,1-1 0,-1 1 0,1-1 0,-1 0 0,1 1 0,-1-1 0,1 0 0,0 0 0,-1 0 0,1 0 0,-1 0 0,1-1 0,-1 1 0,1 0 0,-1-1 0,1 1 0,-1-1 0,0 1 0,1-1 0,-1 0 0,1 1 0,-1-1 0,1-1 0,17-12-4209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7.9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42 4641,'0'0'10035,"-8"-9"-8957,3 3-943,4 3-90,-1 0 0,-1 1-1,1-1 1,0 1 0,0-1 0,-1 1 0,0 0 0,-3-2 0,5 3-33,-1 1 0,1-1 0,0 1 0,0 0 0,-1 0 0,1 0 0,0 0 1,0-1-1,-1 2 0,1-1 0,0 0 0,-1 0 0,1 0 0,0 1 0,0-1 0,-1 0 0,1 1 0,0-1 1,0 1-1,0 0 0,-1-1 0,1 1 0,0 0 0,0 0 0,0-1 0,0 1 0,1 0 0,-1 0 0,-1 2 1,-7 7 44,2 0 0,-1 0 0,2 1 0,-1 0 0,1 0 0,1 1 0,0 0 0,1 0 1,0 0-1,1 0 0,0 1 0,1-1 0,0 1 0,1-1 0,1 1 0,1 19 0,-1-31-56,0 1 0,1 0-1,-1-1 1,1 1-1,-1 0 1,1-1-1,-1 1 1,1-1-1,0 1 1,0-1 0,0 1-1,0-1 1,0 0-1,0 1 1,1-1-1,-1 0 1,0 0 0,1 0-1,-1 0 1,0 0-1,1 0 1,-1 0-1,1 0 1,0-1-1,-1 1 1,1-1 0,0 1-1,-1-1 1,1 1-1,0-1 1,-1 0-1,1 0 1,0 0-1,0 0 1,-1 0 0,1 0-1,0-1 1,2 0-1,0 1 0,0 0 0,0-1 0,1 1-1,-1-1 1,0 0 0,0-1 0,0 1 0,0-1-1,0 1 1,0-1 0,0 0 0,-1-1 0,1 1-1,5-6 1,1-7-81,-2 0-1,0-1 0,-1 0 1,-1 0-1,0-1 1,-1 0-1,5-33 0,-4 22-428,-6 27 503,0 1-1,0-1 0,0 1 1,0-1-1,0 1 1,0-1-1,0 1 1,0-1-1,0 1 1,0-1-1,0 1 0,0-1 1,1 1-1,-1-1 1,0 1-1,0-1 1,1 1-1,-1-1 0,0 1 1,1-1-1,-1 1 1,0 0-1,1-1 1,-1 1-1,0-1 1,1 1-1,-1 0 0,1 0 1,-1-1-1,1 1 1,-1 0-1,1 0 1,-1-1-1,1 1 0,-1 0 1,1 0-1,-1 0 1,1 0-1,-1 0 1,1 0-1,-1 0 0,1 0 1,0 0-1,-1 0 1,1 0-1,-1 0 1,1 0-1,-1 1 1,1-1-1,-1 0 0,1 0 1,-1 1-1,1-1 1,-1 0-1,0 0 1,1 1-1,-1-1 0,1 0 1,-1 1-1,0-1 1,1 1-1,-1-1 1,0 1-1,1-1 0,-1 0 1,0 1-1,0-1 1,1 1-1,-1 0 1,26 42 219,-23-37-158,3 3 41,-1 0-1,1 0 0,0 0 0,1-1 1,8 8-1,15 5-751,6-13-3656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2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4849,'0'0'7963,"0"-33"-3043,1 43-4840,1-1 1,0 1-1,1-1 1,0 0 0,1 0-1,0 0 1,0 0-1,1-1 1,0 1-1,6 7 1,-3-5 90,-2-1 0,1 2 0,-1-1 1,-1 1-1,0 0 0,3 14 0,0-4 695,-3-13-1829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8.3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4913,'0'0'11760,"1"16"-10861,2 20-276,1 0 1,2 0-1,13 44 1,8 4 268,-8-24-345,39 88-1,-57-146-548,-1 0-1,1 0 1,0 0-1,0-1 0,0 1 1,0 0-1,0 0 1,0-1-1,0 1 1,1 0-1,-1-1 0,1 1 1,-1-1-1,1 0 1,-1 0-1,1 1 0,0-1 1,-1 0-1,1 0 1,0-1-1,0 1 1,0 0-1,0 0 0,0-1 1,0 0-1,0 1 1,0-1-1,0 0 0,0 0 1,0 0-1,0 0 1,0 0-1,0 0 1,0-1-1,0 1 0,2-1 1,0-1-139,0-1-1,0 1 1,-1-1 0,1 0 0,-1 1-1,0-1 1,0-1 0,0 1 0,0 0 0,0-1-1,-1 0 1,1 1 0,-1-1 0,0 0-1,3-9 1,-2 5-639,-1-1 0,0 1 0,0-1 0,0 0 0,-1 0 0,0-10 0,-1-11-5654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8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89 3321,'0'0'16531,"170"-59"-16355,-118 44-120,-6 4-56,-7 8-8,-12 3-1144,-14 0-2609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9.0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3265,'0'0'14790,"6"9"-13468,4 13-763,-1 0-1,-1 0 1,8 39-1,7 17-348,-13-59 271,-2-5-1939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9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66 221 4033</inkml:trace>
  <inkml:trace contextRef="#ctx0" brushRef="#br0" timeOffset="1">66 221 4033,'-46'-209'11346,"40"209"-9313,-1-6 319,7 3-1184,-6 0-759,12 3-2730,14 9-1424,0 3-3344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19.7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194 1 3689,'0'0'10147,"-29"13"-9572,-86 44 121,111-54-641,0 0-1,1 0 1,-1 0-1,1 0 1,0 0-1,0 0 1,0 1-1,0 0 1,0-1-1,1 1 1,0 0-1,0 0 1,0 1-1,0-1 1,1 0-1,-1 1 1,1-1-1,0 1 1,1-1-1,-1 1 1,1-1 0,0 1-1,0-1 1,0 1-1,2 9 1,-1 3 204,-1-13-176,0 0 0,0-1-1,0 1 1,0 0 0,1-1 0,-1 1 0,1 0 0,0-1 0,0 1 0,1-1 0,-1 1 0,1-1 0,0 0 0,0 0 0,3 5 0,-2-5-15,1-1 1,-1 1-1,0-1 1,1 0 0,0 0-1,-1 0 1,1-1-1,0 1 1,0-1-1,0 0 1,0 0-1,0 0 1,0-1-1,6 1 1,26 2 113,0-1 0,66-7 1,-96 4-326,0 0 0,0 0 1,0-1-1,0 0 0,0 0 1,-1-1-1,1 0 0,-1 1 1,7-6-1,22-21-5435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0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30 4833,'0'0'9675,"-10"-6"-9122,4 2-508,5 3-38,-1-1 0,1 1-1,-1 0 1,0 0 0,1 0 0,-1 0 0,0 0-1,0 0 1,0 0 0,0 0 0,0 1 0,0-1-1,0 1 1,0-1 0,0 1 0,0 0 0,0 0 0,0 0-1,0 0 1,-1 0 0,1 0 0,0 1 0,0-1-1,0 1 1,0-1 0,0 1 0,0 0 0,0 0 0,1 0-1,-1 0 1,0 0 0,0 0 0,1 1 0,-1-1-1,-2 3 1,-2 4 67,-1 0 0,1 0-1,0 1 1,1 0-1,0 0 1,1 1 0,0-1-1,0 1 1,1 0 0,-3 14-1,2 3 14,1 0-1,1 47 1,2-73-87,0 0 0,0-1 1,0 1-1,0 0 0,1 0 0,-1 0 1,0 0-1,1 0 0,-1 0 0,0-1 1,1 1-1,-1 0 0,1 0 0,-1-1 1,1 1-1,0 0 0,-1-1 0,1 1 1,0 0-1,-1-1 0,1 1 0,0-1 1,0 1-1,-1-1 0,1 1 0,1-1 1,32 5-1,-29-5 0,1 0 1,-1-1-1,1 0 1,-1 0 0,0 0-1,1-1 1,-1 0-1,0 0 1,0 0 0,6-4-1,-3-2 7,-1 1 0,0-1 0,0 0 0,-1-1 0,0 0 0,0 0 0,-1 0 0,-1 0 0,1-1 0,-1 0 1,4-17-1,-3 4-162,0-1 1,-2 0 0,0 0 0,-1-27-1,4 59-19,13 47 412,-12-33 135,0 0-1,13 23 0,-14-33-448,16 25 716,-21-36-805,0 0 0,0 0 1,0 0-1,0-1 0,0 1 1,1 0-1,-1 0 0,0-1 1,0 1-1,1-1 0,-1 1 1,0-1-1,1 0 0,-1 1 1,0-1-1,3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0.4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3753,'0'0'14116,"2"29"-12980,-2 4-812,1 2 57,1 0-1,1-1 0,9 38 0,-4-31 188,-6-22-455,1 0 0,1-1 0,1 1 0,0-1 0,2 0 0,0-1 0,1 1 0,16 26 0,-23-42-129,1-1 0,-1 1 0,0-1-1,1 1 1,0-1 0,-1 0-1,1 1 1,-1-1 0,1 0 0,0 0-1,0 0 1,0-1 0,0 1-1,0 0 1,0-1 0,0 1-1,0-1 1,0 1 0,0-1 0,0 0-1,0 0 1,0 0 0,0 0-1,0-1 1,0 1 0,0 0-1,0-1 1,0 1 0,0-1 0,0 0-1,2-1 1,-2 1-325,1-1 0,-1 1 1,0-1-1,0 1 0,0-1 1,0 0-1,0 0 0,-1 0 0,1 0 1,-1 0-1,1 0 0,-1 0 0,0-1 1,1 1-1,0-3 0,5-24-7823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1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11 116 2921,'0'0'1887,"2"-10"667,2-44 384,-3 7 2201,-1 47-5075,0 0-1,0-1 0,0 1 1,-1 0-1,1 0 1,0-1-1,0 1 0,0 0 1,0 0-1,-1-1 1,1 1-1,0 0 0,0 0 1,0 0-1,-1 0 0,1-1 1,0 1-1,0 0 1,-1 0-1,1 0 0,0 0 1,0 0-1,-1 0 0,1 0 1,0 0-1,-1 0 1,1 0-1,0 0 0,0 0 1,-1 0-1,1 0 1,0 0-1,0 0 0,-1 0 1,1 0-1,0 0 0,-1 0 1,1 0-1,0 0 1,0 0-1,0 1 0,-1-1 1,1 0-1,0 0 1,0 0-1,-1 0 0,1 1 1,0-1-1,0 0 0,0 0 1,0 0-1,-1 1 1,1-1-1,0 1 0,-2 12 278,0 1-1,1-1 1,0 1-1,1 0 0,3 17 1,-1 14 353,-2-30-548,1 0 0,1 0 1,0 0-1,1-1 0,0 1 0,9 22 0,4-1-72,25 43 0,-36-71-71,-1 1-404,-21-17-6307,16 7 6619,-24-19-5483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1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0 142 3265,'0'0'15491,"216"-95"-15075,-137 72-104,-7 5-136,-20 12-168,-6 6-8,-20 0-48,-6 21-432,-7 11-1888,-7-2-2545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2.0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0 195 5977,'0'0'14091,"171"-97"-13739,-106 64 16,-6 7-112,-20 5-191,-13 9-65,-12 7 0,-8 5-905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2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6009,'0'0'8098,"6"-8"-6518,-3 9-1385,0 0 0,0 1-1,0 0 1,0-1 0,0 1 0,-1 0-1,1 1 1,-1-1 0,0 0-1,1 1 1,3 5 0,25 37 1075,-21-29-876,55 106 1041,-64-117-1386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2.4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65 3609,'0'0'11592,"4"16"-10955,63 173 739,-69-204-1234,1-1 1,1 0-1,1 0 0,0 0 0,1 0 0,1 0 0,0 1 0,10-28 0,-10 37-174,0 0 0,0-1 0,1 1 0,0 0 0,0 1 0,0-1 0,1 1 0,0 0 0,0 0 0,0 0 0,1 1 0,-1-1 0,1 1 0,0 1 0,0-1 0,1 1 0,-1 0 0,1 0 0,-1 1 0,1 0 0,0 0 0,0 1 0,0 0 0,9-1 0,-14 3 39,0-1 0,0 0 0,0 1 0,-1-1 0,1 1 0,0 0 0,-1-1 0,1 1 0,0 0 0,-1 0 0,1 0 0,-1 0 0,0 1 0,1-1 0,-1 0 0,0 0 0,1 1 0,-1-1 0,0 1 1,0-1-1,0 1 0,-1 0 0,1-1 0,0 1 0,0 2 0,16 55 403,-10-31-252,1-5-400,6 18 622,-11-14-6074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2.9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258 275 4649,'0'0'9595,"-31"-1"-9195,-10-1-280,-46 6-1,82-4-85,1 1 0,-1 0-1,1 0 1,-1 1 0,1-1 0,0 1 0,0 0-1,0 0 1,0 1 0,0-1 0,0 1-1,1 0 1,-1 0 0,1 0 0,0 0-1,0 0 1,0 1 0,0-1 0,1 1-1,-1 0 1,1 0 0,0 0 0,0 0-1,-2 8 1,1-4 39,1 0 0,0 0-1,1 1 1,0-1-1,0 1 1,1 0 0,0-1-1,0 1 1,1-1 0,2 11-1,-2-16-64,0-1 0,0 1 0,0 0-1,1-1 1,-1 1 0,1-1 0,-1 1-1,1-1 1,0 0 0,0 0 0,0 0 0,0 0-1,1 0 1,-1 0 0,0-1 0,1 1-1,-1-1 1,1 0 0,0 1 0,-1-1 0,1 0-1,0 0 1,0-1 0,5 2 0,9 0 17,-1 0 0,1-1 0,20-1 0,-19-1-18,-8 2-6,-1-2 0,1 1 0,-1-1 0,0-1 0,1 0 0,-1 0 0,0-1 0,12-4 0,-18 5-13,0 0-1,0 0 1,0 0 0,0 0 0,0 0-1,0-1 1,-1 1 0,1-1 0,-1 0-1,0 1 1,1-1 0,-1 0 0,-1-1-1,1 1 1,0 0 0,-1 0 0,1-1-1,-1 1 1,0-1 0,0 1 0,-1-1-1,1 1 1,-1-1 0,0 0-1,0-4 1,1-16-89,-1 7-110,0-1 0,0 0 0,-2 0-1,0 0 1,-9-30 0,10 45 176,-55-146-1844,47 129 2442,-2 0 0,-22-32 1432,33 74-1458,-1 1-164,2-1-1,0 1 0,1-1 0,2 1 1,8 30-1,3-4-52,-8-22-256,1 0-1,2-1 0,1 0 1,0-1-1,27 41 0,-37-64-132,1 1-1,0-1 0,0 0 1,0-1-1,0 1 0,0 0 0,0 0 1,0-1-1,1 1 0,-1-1 1,0 0-1,1 0 0,-1 0 1,1 0-1,4 1 0,23 0-5846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3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3713,'0'0'11908,"0"15"-11302,0-9-576,0 5 104,0 0 0,1 1 0,0-1 0,1 0 0,4 16 0,-5-23-118,0 0 0,1-1 1,-1 1-1,1-1 0,0 1 1,0-1-1,0 0 0,1 1 0,-1-1 1,1 0-1,0-1 0,0 1 1,0 0-1,0-1 0,0 0 0,0 0 1,1 0-1,-1 0 0,1 0 1,-1-1-1,1 1 0,0-1 0,4 1 1,-3-1-15,1 0 1,-1 0-1,1 0 0,-1 0 1,1-1-1,0 0 1,-1 0-1,1-1 0,-1 0 1,7-1-1,-10 1-23,1 0 0,0-1-1,0 1 1,-1-1 0,1 1-1,-1-1 1,1 0 0,-1 0-1,0 0 1,0 0 0,0 0-1,0-1 1,0 1 0,0 0-1,-1-1 1,1 0 0,-1 1-1,0-1 1,2-5 0,6-29 212,-5-11-4073,-2-73 1,-2 108 8805,3 24-4615,-1-1 0,1 0-1,1 0 1,0 0-1,9 15 1,8 24 169,-18-42-471,-1 1-1,1-1 0,1 0 1,-1 0-1,1 0 0,0 0 1,1-1-1,-1 1 0,1-1 1,0 0-1,7 5 0,-10-10-201,0 0-1,0-1 0,1 1 0,-1 0 1,0-1-1,1 1 0,-1-1 0,0 0 1,1 0-1,-1 0 0,5 0 0,13-3-4138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3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0 3793,'0'0'9650,"-19"22"-8478,-55 67-408,71-85-711,1-1 0,-1 1-1,1-1 1,0 1 0,0 0-1,0 0 1,1 0 0,-1 0-1,1 0 1,0 0-1,0 1 1,1-1 0,-1 0-1,1 7 1,0-9-28,1 0-1,0 1 1,-1-1 0,1 1-1,0-1 1,0 0-1,0 0 1,0 1 0,1-1-1,-1 0 1,0 0-1,1 0 1,0-1 0,-1 1-1,1 0 1,0 0 0,4 2-1,1 0 20,1 0-1,0 0 1,0-1-1,0 0 1,0-1-1,0 0 1,0 0 0,1-1-1,16 1 1,-12-1-38,1-1 0,-1 0 0,0-2 0,0 1 1,0-2-1,0 1 0,17-7 0,-21 5-525,1-1 0,-2 1 0,1-1-1,0-1 1,-1 0 0,10-9 0,4-9-4918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4.0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4881,'0'0'10616,"1"18"-9811,7 33 90,2 0-1,2 0 1,22 56-1,26 52 206,-59-157-1126,0 0 0,-1 0-1,1 0 1,0 0 0,0-1-1,0 1 1,0 0 0,0-1-1,1 1 1,-1-1 0,0 1-1,1-1 1,-1 0 0,1 1-1,-1-1 1,1 0 0,0 0-1,-1 0 1,1 0 0,0-1-1,0 1 1,0 0 0,0-1-1,0 1 1,0-1 0,-1 0-1,4 1 1,-4-3-203,-1 1 1,1-1-1,-1 0 1,0 1-1,1-1 1,-1 0-1,0 0 1,0 1-1,0-1 1,0 0-1,0 0 1,-1-1-1,1 1-191,0-19-2374,0 1-1366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4.4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0 106 8250,'0'0'13011,"118"-82"-12963,-72 70-48,0 9-921,-13 3-3240,-14 0-3088</inkml:trace>
  <inkml:trace contextRef="#ctx0" brushRef="#br0" timeOffset="1">400 0 3449,'0'0'13877,"7"16"-12752,14 23-588,4 8 330,28 75 1,-44-112-1049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4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6857,'0'-12'11283,"19"36"-11779,1 2-1801,-1-2-3600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5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116 222 3745,'0'0'14400,"-17"-5"-13762,-54-18-246,69 22-384,0 0 0,0 0 1,0 0-1,1-1 1,-1 1-1,1 0 0,-1-1 1,1 1-1,-1-1 0,1 0 1,0 0-1,0 1 0,0-1 1,0 0-1,0 0 0,0 0 1,0 0-1,1 0 0,-1 0 1,1 0-1,-1 0 0,1 0 1,0 0-1,0 0 1,0-1-1,0 1 0,0 0 1,0 0-1,1 0 0,-1 0 1,2-3-1,-1-8 12,-2-9-33,0 12 7,1 1 0,0 0 0,0 0 1,1 0-1,2-10 0,-3 17-7,1 0 1,-1 1 0,1-1-1,0 0 1,0 1-1,-1-1 1,1 0-1,0 1 1,0-1-1,0 1 1,1 0-1,-1-1 1,0 1-1,0 0 1,1 0-1,-1 0 1,1 0-1,-1 0 1,1 0-1,-1 0 1,1 0-1,0 1 1,-1-1 0,1 1-1,0-1 1,-1 1-1,1-1 1,0 1-1,0 0 1,0 0-1,2 0 1,2 1-19,0-1-1,-1 1 1,1 1 0,0-1 0,0 1 0,-1 0 0,1 0 0,-1 1 0,1-1 0,-1 1-1,0 0 1,0 1 0,0-1 0,-1 1 0,1 0 0,-1 0 0,0 1 0,0-1-1,0 1 1,5 10 0,-5-9 30,0 1 0,-1-1 0,1 1 0,-2 0 0,1 0 0,-1 0-1,0 0 1,0 1 0,-1-1 0,0 0 0,0 1 0,-1-1 0,0 1 0,0-1 0,-1 0-1,0 1 1,-2 7 0,1-11 46,0-1-1,0 1 0,0-1 1,-1 0-1,1 1 0,-1-1 0,0 0 1,0-1-1,0 1 0,0 0 1,0-1-1,-1 0 0,1 1 1,-7 2-1,9-4-91,-1-1 0,1 1 0,0 0 1,-1 0-1,1-1 0,-1 1 0,1 0 0,-1-1 0,1 0 0,-1 1 0,1-1 1,-1 0-1,1 0 0,-1 0 0,0 0 0,1 0 0,-1 0 0,1 0 1,-1 0-1,1-1 0,-1 1 0,1 0 0,-1-1 0,1 0 0,-1 1 1,1-1-1,-1 0 0,1 0 0,0 0 0,0 0 0,-1 0 0,1 0 1,0 0-1,0 0 0,0 0 0,0 0 0,0-1 0,-1-1 0,-4-14-4344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5.4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3833,'0'0'12018,"2"24"-11132,0-5-709,-1 10 214,2 0-1,1 0 1,2 0 0,9 29 0,-7-39 290,-8-19-659,0 0-1,0 0 0,0 0 1,0 0-1,1 1 1,-1-1-1,0 0 0,0 0 1,0 0-1,0 0 1,0 0-1,0 0 1,0 0-1,0 0 0,0 0 1,0 0-1,0 0 1,0 0-1,0 0 0,0 1 1,1-1-1,-1 0 1,0 0-1,0 0 0,0 0 1,0 0-1,0 0 1,0 0-1,0 0 0,0 0 1,0 0-1,1 0 1,-1 0-1,0 0 0,0 0 1,0 0-1,0 0 1,0 0-1,0 0 0,0 0 1,0 0-1,0-1 1,0 1-1,1 0 0,-1 0 1,0 0-1,0 0 1,0 0-1,0 0 0,0 0 1,0 0-1,0 0 1,0 0-1,0 0 0,0 0 1,0 0-1,0-1 1,0 1-1,0 0 0,0 0 1,0 0-1,0 0 1,0 0-1,0 0 0,0 0 1,0 0-1,0 0 1,0 0-1,0-1 0,1-31 2226,-1 17-2847,0-17 575,6-53 0,-4 77-9,-1-1 1,1 1 0,0-1 0,1 1-1,0 0 1,0 0 0,1 1 0,0-1-1,0 1 1,1-1 0,7-8 0,-11 15 27,0-1 0,0 1 1,0 0-1,0 0 1,0 0-1,0 0 0,0 0 1,0 0-1,0 0 0,1 0 1,-1 0-1,0 0 0,1 1 1,-1-1-1,0 1 1,1-1-1,-1 1 0,1-1 1,-1 1-1,1 0 0,-1 0 1,1-1-1,-1 1 0,1 0 1,-1 1-1,1-1 0,-1 0 1,1 0-1,-1 1 1,1-1-1,-1 0 0,1 1 1,-1 0-1,0-1 0,1 1 1,-1 0-1,0 0 0,0 0 1,1-1-1,-1 1 0,0 1 1,0-1-1,0 0 1,0 0-1,0 0 0,0 0 1,-1 1-1,2 1 0,4 6 19,-1 2 0,0-1-1,-1 0 1,6 20-1,-9-28-9,9 30-5,-2-9-183,0 1 0,-2 1 0,-1-1 0,4 44 0,-9-55-3646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26 130 1384,'0'0'13677,"-5"-13"-13496,-15-42-5,20 54-165,0 0 0,0-1 0,0 1 0,0 0 1,0 0-1,0 0 0,0-1 0,0 1 0,0 0 0,1 0 0,-1 0 0,0 0 0,1 0 1,-1 0-1,1 0 0,-1-1 0,1 1 0,0 0 0,-1 1 0,1-1 0,0 0 0,0 0 0,0 0 1,0 0-1,0 1 0,0-1 0,0 0 0,0 1 0,0-1 0,0 1 0,0-1 0,0 1 1,0-1-1,0 1 0,0 0 0,3-1 0,2-1 57,7-3-9,0 0-1,1 1 1,-1 0 0,1 1 0,0 1 0,0 0-1,0 1 1,1 1 0,-1 0 0,26 3 0,-38-2-41,1 0 0,0 0 1,0 0-1,0 0 1,-1 0-1,1 1 0,0-1 1,-1 1-1,1 0 1,-1-1-1,0 1 1,1 0-1,-1 1 0,0-1 1,0 0-1,-1 0 1,1 1-1,0-1 0,-1 1 1,1 0-1,1 4 1,3 8 157,-1 1 1,7 28-1,-9-31-96,2 14-21,-2 1 0,-1 0-1,-1 0 1,-1 0 0,-4 34-1,3-58 31,0-1 0,0 1 0,0-1 0,0 0 0,-1 0 0,1 1 0,-1-1 0,0 0 0,0 0 0,0-1 0,0 1 0,-1 0 0,1-1 0,0 1 0,-1-1 0,0 0 0,0 0 0,0 0 0,0 0-1,0 0 1,0-1 0,0 1 0,0-1 0,-1 0 0,1 0 0,-1 0 0,1 0 0,-1-1 0,1 1 0,-1-1 0,1 0 0,-7-1 0,9 1-37,0 0 0,0 0 0,0 0 1,0 0-1,0-1 0,0 1 0,0 0 0,0-1 1,0 1-1,0-1 0,0 1 0,1-1 0,-1 1 1,0-1-1,0 0 0,0 1 0,1-1 0,-1 0 1,0 0-1,1 1 0,-1-1 0,0 0 0,1 0 1,-1-1-1,-7-31 503,7 24-516,1 0 0,0 1 0,1-1 1,-1 1-1,5-16 0,-4 21-77,1-1 1,0 0-1,-1 1 1,1-1-1,1 1 1,-1-1-1,0 1 1,1 0-1,0 0 1,-1 0-1,1 1 1,0-1-1,1 1 1,-1-1 0,0 1-1,1 0 1,-1 0-1,1 1 1,0-1-1,-1 1 1,1-1-1,7 0 1,5-1-1352,0 1-1,1 1 1,-1 1 0,20 2 0,-30-2 703,21 2-4023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0 4017,'0'0'6901,"-9"0"-6586,-5 0-19,1 1 0,-1 1 0,0 0 0,0 0 0,1 2 0,-26 8 1,-336 142 5425,324-137-5340,33-12-346,0 1 0,1 1 1,-27 14-1,26-11-17,1-2 0,-33 11 0,34-14-3,0 1 0,1 1 0,-30 17 0,33-13-317,23-11-607,29-12-2745,-7-2-1999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8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22 307 3977,'0'0'13859,"-5"-21"-12958,-11-69-249,16 85-620,-1-1 0,1 1 0,1-1-1,-1 0 1,1 1 0,0-1 0,0 1-1,0-1 1,1 1 0,0 0 0,0 0-1,1 0 1,-1 0 0,1 0 0,0 0-1,0 1 1,1-1 0,-1 1 0,1 0-1,0 0 1,0 0 0,6-4 0,5-6 51,-9 8-60,1 0 0,-1 1-1,1-1 1,1 2 0,-1-1 0,1 1-1,0 0 1,0 1 0,0 0 0,0 0-1,0 0 1,12-1 0,9 0-19,-1 2 0,41 1 0,-50 1-7,-16 0 3,0 0 0,0 0-1,0 0 1,0 1-1,0 0 1,0-1 0,0 1-1,0 0 1,0 0-1,0 0 1,0 1 0,-1-1-1,1 1 1,0 0-1,-1-1 1,0 1 0,1 0-1,-1 1 1,0-1-1,0 0 1,0 1 0,0-1-1,0 1 1,-1-1-1,1 1 1,-1 0 0,0-1-1,0 1 1,0 0-1,1 6 1,1 4 34,-1 1 0,0 0 0,-1 0 0,-1-1 0,-3 25 0,3-32 7,-1 0-1,0 0 0,0 0 1,-1 0-1,1 0 0,-1 0 1,-1-1-1,1 1 0,-1-1 1,0 1-1,0-1 0,-1 0 0,1-1 1,-1 1-1,0 0 0,0-1 1,-1 0-1,0 0 0,1 0 1,-1-1-1,0 1 0,-1-1 1,1-1-1,0 1 0,-1-1 0,0 0 1,1 0-1,-1 0 0,0-1 1,-9 2-1,6-3-100,0-1-1,0 1 1,0-1 0,1-1 0,-1 1-1,-13-6 1,-25-19-3766,21 8-1817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224 364 3697,'0'0'12771,"-29"-8"-11236,-93-25-443,118 32-1041,0 0 1,0-1-1,0 0 1,0 0-1,1 0 1,-1 0-1,0 0 1,1-1-1,-1 1 1,1-1-1,0 0 1,0 0-1,0 0 1,0 0-1,1-1 1,-1 1-1,1-1 1,-3-5-1,3 2-18,1 1-1,-1-1 1,1 1 0,0-1-1,1 0 1,-1 1-1,2-13 1,-1 4 8,0 4-22,0 0 1,1 0-1,0 0 0,1 0 1,0 0-1,1 0 1,5-14-1,-6 19-1,1 1 1,0 0-1,0 0 1,1 0-1,-1 0 1,1 1-1,0 0 1,0-1-1,1 1 1,-1 1-1,1-1 1,0 1-1,0 0 1,0 0-1,0 0 1,8-2-1,-5 2 0,-1 0 0,1 1 0,-1 0 0,1 0-1,0 1 1,0 0 0,-1 1 0,1 0-1,0 0 1,14 2 0,-17-1-18,0 0 1,-1 0-1,1 1 0,0-1 0,-1 1 0,1 0 1,-1 0-1,1 1 0,-1 0 0,0-1 1,0 1-1,0 1 0,-1-1 0,1 0 1,-1 1-1,0 0 0,0 0 0,3 4 0,1 6-21,0 0-1,-1 0 0,0 0 0,-2 1 0,0-1 1,4 27-1,3 92-1990,-10-106 1069,0 48-3447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1840,'0'0'16376,"8"23"-15078,28 77-181,-34-93-1050,1 0 0,0 0 0,0-1 0,1 1 0,0-1 0,0 0 0,0 0 0,1 0 0,0-1 0,0 0-1,1 0 1,-1 0 0,1 0 0,0-1 0,0 0 0,0 0 0,1-1 0,0 0 0,-1 0 0,1 0 0,0-1 0,0 0 0,0 0 0,1-1 0,-1 0 0,0 0 0,1-1 0,-1 0 0,9-1 0,-15 1-75,1 0 0,-1 0 0,1 0 0,0-1 0,-1 1 0,1-1 0,-1 1 0,1-1 0,-1 1 0,1-1 0,-1 0 0,0 0 0,1 0 0,-1 1 0,0-1 0,1-1 0,-1 1 0,0 0 0,0 0 0,0 0 0,0-1 1,0 1-1,0 0 0,-1-1 0,1 1 0,0-1 0,0-2 0,9-47-4102,-10 44 2741,2-26-6743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167 275 2897,'0'0'14132,"-22"-9"-13713,-67-28-215,85 35-188,0 0 0,0 0 1,1-1-1,-1 1 0,1-1 1,0 0-1,0 0 0,0-1 1,0 1-1,0 0 0,1-1 1,0 0-1,-1 0 0,1 1 1,1-1-1,-1 0 0,0-1 1,1 1-1,0 0 0,0 0 1,0-1-1,1 1 0,-1 0 1,1-1-1,0 1 0,0 0 1,1-1-1,1-6 0,-2-5 36,0 12-47,0 0 0,1 1-1,-1-1 1,1 0-1,-1 1 1,1-1 0,0 0-1,1 1 1,-1-1 0,0 1-1,1 0 1,0-1 0,0 1-1,0 0 1,0 0 0,1 0-1,-1 1 1,1-1 0,-1 0-1,1 1 1,0 0 0,0-1-1,0 1 1,0 0 0,1 1-1,-1-1 1,0 1-1,5-2 1,6-1-8,0 0-1,1 1 1,-1 1 0,0 1-1,29 0 1,-40 1 0,-1 0-1,1 0 1,-1 0 0,1 0-1,0 1 1,-1-1 0,1 1-1,-1 0 1,1 0 0,-1 0-1,1 0 1,-1 0 0,0 0-1,1 1 1,-1-1 0,0 1-1,0 0 1,0 0 0,0-1 0,-1 1-1,1 0 1,1 3 0,0 0 37,-1-1 0,0 1 0,0 0 0,0 0 0,-1 0 0,1 1 0,-1-1 1,-1 0-1,1 0 0,-1 9 0,0 1 72,-1-1 1,-1 0-1,0 1 0,-1-1 0,0 0 1,-1 0-1,-10 21 0,13-32-299,-1 0 213,1 1 0,-1 0 0,0-1 0,0 0 1,0 1-1,-1-1 0,1 0 0,-1 0 0,-4 3 0,-10 0-4078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2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0 395 3745</inkml:trace>
  <inkml:trace contextRef="#ctx0" brushRef="#br0" timeOffset="1">0 395 3745,'27'-65'3019,"32"-89"3401,-54 142-6092,0 0 1,1 1-1,0-1 0,1 1 0,0 1 0,1 0 1,0 0-1,1 0 0,0 1 0,0 0 0,15-10 1,-18 14-279,0 1 1,0 0 0,0 0-1,1 0 1,-1 1 0,1 0-1,0 0 1,0 1 0,0 0-1,0 0 1,1 1 0,-1-1-1,0 2 1,1-1 0,-1 1-1,1 0 1,-1 1 0,0-1-1,1 1 1,-1 1 0,12 3-1,-13-1 1,1 0 1,-1 0-1,0 0 0,0 1 0,-1 0 0,1 0 1,-1 0-1,0 1 0,0 0 0,-1 0 0,0 0 0,0 0 1,0 1-1,-1 0 0,0-1 0,4 13 0,-1-1-6,-1-1-1,-1 1 0,0 0 1,-2 0-1,2 33 0,-4-51-57,0 0 0,0 1 0,0-1 0,0 0 0,0 1 0,0-1 0,0 0 0,0 1 0,0-1 0,0 0 0,0 1 0,0-1 1,0 0-1,0 1 0,0-1 0,0 0 0,0 1 0,0-1 0,-1 0 0,1 1 0,0-1 0,0 0 0,0 1 0,-1-1 0,1 0 0,0 0 0,0 1 0,-1-1 0,1 0 0,0 0 0,0 0 0,-1 1 0,1-1 0,0 0 0,-1 0 0,1 0 0,0 0 0,-1 0 0,1 0 0,0 0 0,-1 0 0,1 0 0,0 1 0,-1-1 0,1-1 0,0 1 0,-1 0 0,1 0 0,0 0 0,-1 0 0,1 0 0,0 0 0,-1 0 0,1 0 0,0 0 0,-1-1 0,1 1 0,-1 0 0,-12-10-2118,0-11-2302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3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1 234 384,'0'0'20012,"4"-28"-19778,0 3-203,0 1 1,15-44-1,-16 63-27,0 0-1,0 0 0,1 1 1,-1-1-1,1 1 1,0 0-1,0 0 0,1 1 1,-1-1-1,1 1 0,-1 0 1,1 0-1,0 0 0,0 1 1,1 0-1,-1 0 0,0 0 1,1 0-1,-1 1 0,1 0 1,9-1-1,1-1-3,5-2 16,1 1 1,-1 1-1,43-1 1,-59 4-4,1 0 1,-1 0-1,0 0 1,1 1-1,-1 0 1,0 0 0,0 0-1,0 1 1,0 0-1,0 0 1,0 0-1,0 1 1,-1-1-1,1 1 1,-1 0 0,1 0-1,-1 1 1,0 0-1,-1-1 1,1 1-1,4 6 1,-4-1 27,0 0-1,-1 0 1,0 0 0,0 0-1,-1 1 1,0-1 0,0 1-1,-1 0 1,-1-1 0,0 1-1,-1 15 1,0-10-158,1 0 1,1 1-1,4 22 0,-5-37-63,0-1 1,0 1-1,1 0 0,-1-1 0,0 1 1,0 0-1,1-1 0,-1 1 0,0 0 0,1-1 1,-1 1-1,1-1 0,-1 1 0,1-1 0,-1 1 1,1-1-1,-1 1 0,1-1 0,-1 0 1,1 1-1,-1-1 0,1 0 0,0 1 0,-1-1 1,2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30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7738,'0'0'11310,"0"-19"-10927,5-58-247,-5 74-133,1 1-1,0 0 1,-1-1 0,1 1 0,0 0-1,1 0 1,-1 0 0,0 0 0,1 0-1,-1 0 1,1 0 0,0 0 0,-1 0-1,1 1 1,0-1 0,0 1 0,0 0-1,0-1 1,0 1 0,0 0 0,1 0-1,-1 0 1,0 0 0,5 0 0,2-1-16,0 0 1,1 1-1,-1 0 0,14 1 1,-15 1-9,1-1 25,0 1 0,-1 1 0,1 0 0,0 0 0,-1 0 0,0 1 0,1 1 0,-1-1 0,0 1 0,-1 1 0,1-1 0,-1 1 0,0 1 0,0-1 0,0 1 0,-1 0 0,0 1 0,0 0 0,0 0-1,-1 0 1,0 0 0,-1 1 0,0 0 0,0 0 0,0 0 0,-1 0 0,-1 1 0,1-1 0,-1 1 0,-1 0 0,1-1 0,-1 1 0,-1 0 0,0 0 0,0 0 0,-3 17 0,2-21 20,-1 0-1,1-1 1,-1 1-1,0-1 1,0 1 0,0-1-1,0 0 1,-1 0 0,0 0-1,0 0 1,0 0-1,0-1 1,-1 1 0,1-1-1,-1 0 1,0 0 0,0 0-1,0-1 1,-6 3-1,2-1 13,-1 0-1,0-1 1,0 0-1,0 0 1,0-1 0,0 0-1,-1-1 1,-16 0-1,25-1-101,-1 0 1,1 0-1,0 0 0,-1 0 1,1 0-1,-1 0 1,1-1-1,-1 1 0,1-1 1,0 1-1,-1-1 0,1 1 1,0-1-1,-1 0 0,1 0 1,0 1-1,0-1 0,0 0 1,0 0-1,0 0 0,0 0 1,0-1-1,0 1 1,0 0-1,0 0 0,0-3 1,-6-23-5332,6 1-6045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3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0 220 3625,'0'0'16761,"10"-29"-16325,34-88-137,-43 114-286,1-1 0,-1 0 0,1 1 1,0-1-1,0 1 0,0-1 0,1 1 0,-1 0 1,1 0-1,0 0 0,0 0 0,0 1 1,0-1-1,0 1 0,1 0 0,-1 0 1,1 0-1,-1 0 0,1 0 0,0 1 1,-1 0-1,1 0 0,0 0 0,0 0 1,5 0-1,6-2 8,-9 1-20,1 0 0,0 1 0,0 0 0,0 0 0,0 1 0,0 0 0,0 0 0,0 0 0,0 1 0,11 3 0,-14-3 4,0 1-1,-1-1 1,1 1-1,0 1 1,-1-1-1,0 0 1,1 1-1,-1 0 0,0-1 1,0 1-1,-1 0 1,1 1-1,0-1 1,-1 0-1,0 1 1,0 0-1,0-1 0,2 7 1,-1-1 78,0-1 0,-1 1 1,0 0-1,0 0 0,-1 0 0,0 1 0,0-1 1,-1 0-1,0 0 0,-2 10 0,1-15-177,0-1-1,1 1 0,-1-1 1,-1 1-1,1-1 0,0 1 0,-1-1 1,0 0-1,1 1 0,-1-1 1,-1 0-1,1-1 0,0 1 1,-1 0-1,-3 2 0,4-3-286,-1 0 0,1-1 0,-1 0 0,0 1-1,1-1 1,-1 0 0,0 0 0,0-1 0,0 1 0,0 0-1,0-1 1,0 0 0,-3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31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1 261 3593,'0'0'13505,"12"-28"-12344,41-90-403,-49 110-693,0 1 0,1-1 0,-1 1 0,2 0 0,-1 0 0,1 1 0,0-1 0,0 1 0,1 1 0,-1-1 0,1 1 0,1 0 0,-1 1 0,1 0 0,0 0 0,0 0 0,0 1 0,0 0 0,0 1-1,1 0 1,-1 0 0,1 1 0,0 0 0,-1 0 0,1 1 0,12 1 0,-18-1-51,1 1 0,-1-1 0,0 0 0,0 1 0,1 0-1,-1 0 1,0 0 0,0 0 0,0 0 0,0 1 0,0-1 0,0 1 0,0 0 0,-1 0-1,1 0 1,0 0 0,2 3 0,-1 1 19,1 0-1,-1 0 1,0 0 0,0 0-1,-1 1 1,0-1 0,4 12-1,-1 1 14,-2 0-1,0 0 1,-1 1-1,-1-1 1,0 22-1,-2-12-310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31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136 304 7154,'0'0'11499,"-21"-11"-10720,-63-39-233,82 48-523,-1 1 0,1-1 0,0-1 0,0 1 0,-1 0 0,2 0 0,-1-1 0,0 0 0,0 1 0,1-1 0,-1 0 0,1 1 1,0-1-1,0 0 0,0 0 0,0 0 0,1 0 0,-1 0 0,1 0 0,0 0 0,0 0 0,0-1 0,0 1 0,0 0 0,0 0 0,2-5 1,0-9 34,-2 0-11,-1 7-31,1 1 1,1-1 0,-1 1-1,1-1 1,5-15-1,-5 22-15,0 0 0,0 0-1,1 0 1,-1 0-1,1 1 1,0-1 0,0 1-1,0-1 1,0 1 0,1 0-1,-1-1 1,1 1-1,-1 1 1,1-1 0,0 0-1,-1 0 1,1 1 0,0 0-1,0-1 1,0 1-1,4 0 1,2-2-2,-1 1 0,1 0 0,0 0 0,0 1 0,-1 1 0,1-1 0,0 2 0,0-1 0,0 1 0,0 0 0,8 3 0,-12-3-1,-1 1 1,0-1-1,0 1 0,0 0 1,-1 0-1,1 0 0,0 1 1,-1-1-1,1 1 0,-1 0 1,0 0-1,0 0 0,0 0 1,0 1-1,-1-1 0,1 1 1,-1-1-1,0 1 0,0 0 1,0 0-1,-1 0 0,1 0 1,1 9-1,-1 2 15,-1 0 1,0 0-1,-2 27 0,0-6-409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1 728,'0'0'14462,"2"38"-12380,55 58 113,-38-66-2020,-12-18-112,0 0 0,0 1-1,-1-1 1,7 22 0,-1-9 78,-10-22-135,-1-1 0,1 1-1,-1-1 1,0 1 0,0-1-1,0 1 1,0 0 0,0-1 0,-1 1-1,1 0 1,0 4 0,-1-6-5,0 0 0,0 0 0,0 0 0,0 0 0,0 0 0,0 1 1,1-1-1,-1 0 0,0 0 0,1-1 0,-1 1 0,1 0 0,-1 0 0,1 0 1,0 0-1,-1 0 0,1 0 0,1 1 0,8 10 18,-11-10-17,-1-1 0,0 0 0,1 1 0,-1-1-1,0 0 1,0 0 0,0 0 0,0 0 0,0 0 0,0-1 0,0 1 0,0-1 0,0 1 0,-2-1 0,1 1-9,-215 86-62,204-80 66,-73 26 12,65-26-4,-1 1 1,1 1-1,1 1 0,0 0 0,-24 17 0,34-19 4,-1-2 0,0 1 0,-1-1-1,0-1 1,-13 4 0,11-5-14,2 1 0,-1 1-1,-24 14 1,25-12 5,-1-1 0,0-1 0,-26 8 0,-6 4 32,16 1 6,30-18-14,-1-1 0,1 0 0,0 0 1,0 0-1,0 1 0,0-1 0,0 0 1,-1 0-1,1 0 0,0 0 1,0 0-1,0 1 0,-1-1 0,1 0 1,0 0-1,0 0 0,-1 0 0,1 0 1,0 0-1,0 0 0,0 0 0,-1 0 1,1 0-1,0 0 0,0 0 0,-1 0 1,1 0-1,0 0 0,0 0 1,-1 0-1,1 0 0,0 0 0,0 0 1,0 0-1,-1 0 0,1 0 0,0-1 1,0 1-1,0 0 0,-1 0 0,1 0 1,0 0-1,0 0 0,0-1 1,0 1-1,-1 0 0,1 0 0,0 0 1,0-1-1,0 1 0,0 0 0,0 0 1,0 0-1,0-1 0,0 1 0,0 0 1,-1 0-1,1-1 0,0 1 0,0 0 1,0 0-1,0-1 0,1 1 1,-1 0-1,0 0 0,0-1 0,-8-12 34,-2-5-57,1-1 1,0 0-1,1-1 1,-7-29 0,-11-5 36,-15-23-27,36 66 15,-1-1-1,0 1 1,0 0-1,-14-16 1,19 18-265,9 6-3313,3 3-996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32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439 263 3409,'0'0'10025,"23"-5"-9236,70-11-105,-92 15-652,0 1 0,1 0-1,-1 0 1,0-1 0,1 1 0,-1 0 0,0 0-1,1 1 1,-1-1 0,0 0 0,1 0-1,-1 1 1,0-1 0,0 0 0,1 1-1,-1-1 1,0 1 0,0 0 0,0-1 0,0 1-1,0 0 1,0 0 0,0 0 0,0 0-1,0 0 1,0 0 0,0 0 0,0 0-1,-1 0 1,1 0 0,0 0 0,-1 1-1,1-1 1,-1 0 0,1 0 0,-1 3 0,3 3 259,1 3-54,0 1 1,0-1-1,-2 1 0,1 0 0,-1 0 1,-1 0-1,0 0 0,0 0 0,-3 22 1,2-8 47,-1-20-256,1 0 1,-1 0-1,0 0 1,-1 0-1,1 0 1,-1 0-1,0-1 0,0 1 1,0 0-1,-1-1 1,0 0-1,0 1 1,0-1-1,0 0 0,0-1 1,-1 1-1,0-1 1,0 1-1,0-1 1,0 0-1,0 0 0,-1-1 1,1 1-1,-1-1 1,0 0-1,1 0 1,-7 1-1,-4 2 56,0-1 0,-1 0 0,1-2 0,-1 1-1,0-2 1,0 0 0,-26-2 0,40 1-188,1-1-1,-1 0 0,1 0 1,-1 0-1,1 0 1,-1 0-1,1 0 1,0 0-1,0 0 1,-1-1-1,1 1 0,0-1 1,0 1-1,0 0 1,1-1-1,-1 0 1,0 1-1,0-1 1,1 1-1,-1-1 1,1 0-1,0 1 0,-1-1 1,1 0-1,0 0 1,0-3-1,-3-7-2376,-3-12-5601</inkml:trace>
  <inkml:trace contextRef="#ctx0" brushRef="#br0" timeOffset="1">0 30 1800,'0'0'17228,"210"-29"-16380,-118 29-528,-1 0-240,-6 9-80,0 29-320,-26 0-2584,-13-2-4290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2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24 3833,'0'0'8588,"-8"-12"-6000,-288 0-2184,251 13 1881,49 1-2186,0 0-1,0-1 1,0 1-1,0 1 0,0-1 1,-1 1-1,1-1 1,-1 1-1,1 0 0,-1 0 1,0 0-1,3 6 1,30 50 331,-30-47-392,1 0-1,0 0 1,0-1 0,10 10-1,27 28 78,28 28 122,-48-59-165,-23-16-80,-1 2 19,0-3-10,0-1 0,-1 1 0,1 0 0,0-1 0,0 1 0,0 0 0,0 0 0,0-1 0,0 1 0,0 0 0,0-1 0,0 1 0,0 0 0,0 0 0,0-1 0,1 1 0,-1 0 0,0-1 1,1 1-1,-1-1 0,0 1 0,1 0 0,-1-1 0,0 1 0,1-1 0,-1 1 0,1-1 0,-1 1 0,2 0 0,-1-1 268,19-2-52,-17 1-220,-1-1 0,0 0 0,0 0 0,0 0 0,0 0-1,0 0 1,0 0 0,0 0 0,-1-1 0,1 1 0,-1-1-1,0 1 1,1-1 0,-1 0 0,1-5 0,0 1-13,0-1 1,0 0 0,-1 0 0,1-15 0,-1 21 13,-1-1 1,1 1 0,0-1 0,0 1-1,0 0 1,0 0 0,0 0-1,1-1 1,-1 1 0,0 0 0,1 1-1,0-1 1,0 0 0,2-2 0,-2 2 3,0 0 0,0 0 0,0 0 0,0 0 0,0 0 0,0-1 0,-1 1 0,1 0 1,-1-1-1,0 0 0,0 1 0,0-1 0,0 0 0,0 1 0,0-4 0,3-1 67,-4 7-143,1-1 1,-1 1-1,0 0 1,1-1-1,-1 1 1,0-1-1,0 1 1,1-1-1,-1 1 1,0-1-1,0 1 1,0-1-1,1 1 1,-1-1-1,0 1 1,0-1-1,0 1 1,0-1-1,0 1 1,0-1-1,0 1 1,0-1-1,0 1 1,0-1-1,-1 1 1,1-1-1,0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3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156 159 3265,'0'0'10714,"-5"0"-10254,1 0-339,0 0 0,-1 0 0,1 0 0,0-1 0,0 0 0,0 0 0,0 0 0,0 0 0,1 0 0,-7-4 0,8 4-74,1 0 0,-1-1 0,0 0 0,0 1 0,1-1 0,-1 0 0,1 0 0,0 0 0,-1 0 0,1 0 0,0 0 0,0 0 1,0 0-1,1 0 0,-1-1 0,0 1 0,1 0 0,0-1 0,-1 1 0,1 0 0,0-1 0,0-3 0,0-35-82,0 41-24,7 18-15,-3-6 402,0 0 0,-1 0 1,0 1-1,-1-1 1,0 1-1,-1 0 0,-1 13 1,-25-55-109,22 21-331,-1 0 0,1 0 0,1-1 1,-1 1-1,1-1 0,1 0 0,0 1 0,0-1 1,0 0-1,2-10 0,-1 18 106,0 1 0,0-1 0,1 1 0,-1-1 0,0 1 0,1-1 1,-1 1-1,0 0 0,1-1 0,-1 1 0,0-1 0,1 1 0,-1 0 0,1-1 0,-1 1 0,1 0 1,-1-1-1,1 1 0,-1 0 0,1 0 0,-1-1 0,1 1 0,-1 0 0,1 0 0,-1 0 0,1 0 1,-1 0-1,1 0 0,-1 0 0,1 0 0,0 0 0,-1 0 0,1 0 0,-1 0 0,1 0 0,-1 0 0,1 0 1,-1 1-1,1-1 0,-1 0 0,1 0 0,-1 1 0,1-1 0,23 13-6,-17-4 101,-1 0-1,0 1 1,0 0 0,-1 0-1,0 1 1,-1-1-1,0 1 1,-1 0 0,0 0-1,1 14 1,-30-43 678,22 12-763,1 1-1,0-1 1,0 0 0,0-1-1,1 1 1,0-1 0,0 1 0,0-1-1,1 1 1,0-1 0,1 0-1,-1 0 1,1 1 0,1-11 0,0 16-16,0 0 1,-1 1 0,1-1 0,0 0 0,0 1 0,0-1 0,0 1 0,-1-1-1,1 1 1,0-1 0,0 1 0,0-1 0,0 1 0,0 0 0,0 0 0,0 0-1,0 0 1,0-1 0,0 1 0,0 0 0,0 1 0,2-1 0,25 3-75,-24 2 77,0 1-1,0-1 0,0 1 1,-1-1-1,0 1 0,0 0 1,0 0-1,-1 1 0,0-1 1,0 0-1,-1 1 1,1 0-1,-1 11 0,6 17-10,-6-34 35,-1-1-1,0 1 0,1-1 1,-1 1-1,0-1 1,0 1-1,1-1 1,-1 1-1,0 0 1,0-1-1,0 1 0,0-1 1,0 1-1,0 0 1,0-1-1,0 1 1,0 0-1,0-1 0,0 1 1,0-1-1,-1 1 1,1-1-1,0 1 1,0 0-1,-1-1 1,1 1-1,-1 0 0,-11-9 77,-13-26-64,23 30-55,1 0-1,-1-1 0,1 1 1,1 0-1,-1 0 0,0-1 0,1 1 1,0-1-1,0 1 0,1 0 1,-1-1-1,2-5 0,-1 8 2,-1 1-1,1-1 1,0 1-1,-1 0 0,1-1 1,0 1-1,0 0 1,0-1-1,0 1 0,0 0 1,1 0-1,-1 0 1,0 0-1,0 0 0,1 0 1,-1 0-1,1 1 0,-1-1 1,1 0-1,-1 1 1,1-1-1,-1 1 0,1-1 1,-1 1-1,1 0 1,0 0-1,-1 0 0,1 0 1,-1 0-1,1 0 1,0 0-1,-1 0 0,1 1 1,-1-1-1,1 1 1,1 0-1,-2 0 25,1 0-1,-1 0 1,0 0-1,1 1 1,-1-1-1,0 1 1,0-1-1,0 1 1,0-1-1,0 1 1,-1-1-1,1 1 1,0 0-1,-1-1 1,1 1-1,-1 0 1,0 0-1,1 0 1,-1-1-1,0 5 1,2 38 6,-1-42 8,-1 0 1,0 0-1,0 0 0,0 0 1,-1-1-1,1 1 0,0 0 0,-1 0 1,1-1-1,-1 1 0,0 0 1,1 0-1,-1-1 0,0 1 1,0-1-1,0 1 0,0-1 1,0 1-1,0-1 0,-3 2 0,2-2 6,0 0-1,0 0 1,0-1-1,0 1 1,0-1-1,0 1 1,0-1-1,-1 0 1,1 0-1,0 0 1,0 0-1,0 0 1,-1 0-1,1-1 1,0 1-1,0-1 1,0 1-1,-4-3 1,3 2-3,1 0 1,-1 0 0,1-1-1,0 1 1,-1-1 0,1 0-1,0 1 1,0-1 0,0 0-1,0-1 1,0 1-1,1 0 1,-1 0 0,1-1-1,-1 1 1,1-1 0,0 1-1,0-1 1,0 0 0,0 1-1,-1-6 1,0-5-7,0 0-1,1 0 1,1-18 0,0 25-21,0 4-6,0 0 1,1 0 0,-1 1 0,1-1 0,-1 0 0,1 1 0,0-1 0,0 1 0,0-1 0,0 1-1,0-1 1,0 1 0,0 0 0,0-1 0,0 1 0,1 0 0,-1 0 0,0 0 0,1 0 0,-1 0-1,1 0 1,-1 0 0,1 1 0,0-1 0,-1 1 0,1-1 0,0 1 0,-1-1 0,1 1 0,0 0-1,0 0 1,-1 0 0,1 0 0,0 0 0,2 0 0,0 0 5,-1 0 0,1 0 0,0 1 0,-1-1 0,1 1 0,-1 0 0,1-1 0,-1 2 0,1-1 0,-1 0 0,0 1 0,1-1-1,-1 1 1,0 0 0,0 0 0,5 5 0,-5-1 6,0 0-1,0 0 1,-1 0 0,1 0-1,-1 0 1,-1 1-1,1-1 1,-1 1-1,0 0 1,-1-1 0,0 1-1,0-1 1,-1 12-1,0 4 37,1-21-21,-1 1 0,0 0 0,0-1 0,0 1 0,0-1 0,0 1 0,-1-1 0,1 0 0,0 0 0,0 1 0,-1-1 0,1 0 0,-1 0 0,1 0 0,-1-1 0,0 1 0,1 0 0,-1 0 0,0-1 0,1 1 0,-1-1 0,0 0 0,0 1 0,0-1 0,1 0 0,-4 0 0,0 0 9,0 1 0,1 0-1,-1-1 1,0 0 0,0-1 0,0 1-1,1-1 1,-1 1 0,-8-4-1,11 3-10,0-1 0,0 1 0,1-1 0,-1 0 0,0 0 0,1 0 0,-1 0 0,1 0 0,0 0 0,-1 0 0,1 0 0,0 0 0,0 0 0,1-1 0,-1 1 0,0-1 0,1 1 0,-1-4 0,-1-50-19,2 41-27,1 14 31,-1 0 0,1 1 0,-1-1 0,1 0 0,-1 0 1,1 1-1,-1-1 0,1 0 0,0 1 0,-1-1 0,1 1 0,0-1 0,0 1 1,-1-1-1,1 1 0,0 0 0,0-1 0,0 1 0,0 0 0,0-1 0,-1 1 0,1 0 1,0 0-1,0 0 0,0 0 0,0 0 0,0 0 0,0 0 0,0 0 0,0 0 1,1 1-1,0-1-3,1 0 1,-1 0-1,1 1 0,-1-1 1,1 1-1,-1-1 1,0 1-1,1 0 1,-1 0-1,0 0 1,3 2-1,-2 1 4,0 1 0,-1 1 1,0-1-1,0 0 0,-1 0 0,1 1 0,-1-1 1,-1 1-1,1-1 0,-1 1 0,1-1 0,-2 1 1,1 0-1,-2 7 0,1 7 5,1-17 4,0-1-1,-1 0 1,0 0-1,1 0 1,-1 0-1,0 0 1,0 0-1,0 0 1,0 0-1,-1-1 1,1 1-1,0 0 1,-1-1-1,0 1 1,1-1-1,-1 1 1,0-1-1,1 0 1,-1 0-1,0 1 1,0-1-1,0-1 1,0 1-1,0 0 1,0 0-1,0-1 1,0 1-1,-1-1 1,1 0-1,-3 1 1,-13 1 26,1 0 1,-30-1 0,37-1-30,8-1 6,-1 0 1,1 0-1,0 0 0,-1 0 1,1-1-1,0 1 1,0 0-1,0-1 0,0 0 1,0 1-1,0-1 0,1 0 1,-1 0-1,1 0 1,-1 0-1,1 0 0,0 0 1,-1 0-1,1-1 0,0 1 1,0 0-1,1-1 0,-1 1 1,1-1-1,-1-2 1,-3-7-25,2 0 1,0 0 0,-2-24 0,3 20 17,3-10-153,-2 25 149,0 0-1,1 1 0,-1-1 0,1 0 0,-1 1 0,0-1 1,1 0-1,-1 1 0,1-1 0,0 1 0,-1-1 0,1 1 1,0-1-1,-1 1 0,1 0 0,0-1 0,-1 1 0,1 0 1,0-1-1,0 1 0,-1 0 0,1 0 0,0 0 0,0-1 0,-1 1 1,1 0-1,0 0 0,0 0 0,1 1 0,7-2-17,1 1 0,-1 1 0,1 0 0,-1 0 0,0 1 0,11 3 0,-18-4 18,1 0 0,-1 0 0,0 0 0,0 0 0,1 1 0,-1-1 0,0 1 0,0 0 0,-1-1 0,1 1 0,0 0-1,0 0 1,-1 0 0,1 0 0,-1 0 0,0 1 0,0-1 0,1 0 0,-1 1 0,-1-1 0,1 0 0,0 1 0,-1-1 0,1 1 0,-1 0-1,0-1 1,0 1 0,0 3 0,0-3 11,0 1 0,0 0-1,0 0 1,-1 0-1,1 0 1,-1-1 0,0 1-1,-3 7 1,3-10-1,0 0-1,1 0 1,-1 0 0,0-1 0,0 1-1,0 0 1,0 0 0,1-1-1,-1 1 1,0 0 0,0-1 0,0 1-1,-1-1 1,1 1 0,0-1 0,0 0-1,0 1 1,0-1 0,0 0-1,0 0 1,-1 0 0,1 0 0,0 0-1,0 0 1,0 0 0,0 0-1,0 0 1,-1 0 0,1-1 0,0 1-1,0-1 1,0 1 0,0-1-1,0 1 1,0-1 0,-1 0 0,-1-2-2,0 0 0,0 1 0,0-1 0,1 0 0,-1 0 0,1-1 0,0 1 0,0 0 0,0-1 0,0 0 0,1 1 0,0-1 0,-1 0 0,0-7 0,-1-1-11,0 0 1,1-1-1,-2-20 0,8 32-28,0 0 0,0-1-1,0 1 1,0 1-1,0-1 1,0 0 0,0 1-1,0 0 1,0 0 0,5 1-1,-6-1 0,13 0-64,-9-1 78,0 1 0,0 0 1,0 1-1,-1-1 1,1 1-1,7 2 0,-12-2 19,0 0 0,-1 0 0,1-1-1,-1 1 1,1 0 0,-1 0-1,0 0 1,1 0 0,-1 1 0,0-1-1,0 0 1,0 0 0,0 1-1,0-1 1,0 1 0,0-1 0,0 1-1,0-1 1,-1 1 0,1 0-1,-1-1 1,1 1 0,-1 0 0,0-1-1,1 1 1,-1 0 0,0-1-1,0 1 1,-1 2 0,2-3 7,-1 0 1,0 1-1,0-1 1,0 0-1,0 1 1,0-1-1,0 1 1,0-1-1,-1 0 1,1 1-1,-1-1 1,1 0-1,-1 0 1,1 1-1,-1-1 0,1 0 1,-1 0-1,0 0 1,0 0-1,-1 2 1,-27 1 130,20-4-132,4-1 4,-1 0 1,1-1-1,0 1 0,-1-1 0,1-1 1,0 1-1,1 0 0,-1-1 1,0 0-1,1 0 0,-1-1 0,1 1 1,0-1-1,0 0 0,0 0 0,1 0 1,-1 0-1,1-1 0,-5-9 1,8 13-14,-1 0 1,1 1-1,-1-1 1,1 0-1,0 1 1,-1-1-1,1 0 1,0 1-1,0-1 1,0 0-1,-1 0 1,1 1 0,0-1-1,0 0 1,0 0-1,0 0 1,0 1-1,0-1 1,1 0-1,-1 0 1,0 1-1,0-1 1,1 0-1,-1 0 1,0 1-1,1-1 1,-1 0 0,0 1-1,1-1 1,-1 1-1,1-1 1,-1 0-1,1 1 1,-1-1-1,1 1 1,0-1-1,-1 1 1,1-1-1,0 1 1,-1 0 0,1-1-1,0 1 1,-1 0-1,1 0 1,0-1-1,0 1 1,-1 0-1,1 0 1,0 0-1,0 0 1,0 0-1,-1 0 1,2 0 0,54 1-167,-41 0 145,-14-2 28,1 1-1,-1 0 1,1 0-1,-1 0 0,0 0 1,1 0-1,-1 1 1,1-1-1,-1 0 1,1 1-1,-1-1 1,1 1-1,-1-1 1,0 1-1,1 0 1,-1 0-1,0 0 1,0-1-1,0 1 1,1 0-1,-1 0 1,0 1-1,0-1 1,0 0-1,-1 0 1,2 2-1,-1 1 3,0 0-1,0 0 1,0 0-1,0 0 1,-1 0-1,0 1 1,0 6-1,0-2 12,-1-8-10,1 0 1,0-1 0,0 1-1,-1 0 1,1-1-1,0 1 1,-1 0 0,1-1-1,-1 1 1,1-1-1,-1 1 1,1-1 0,-1 1-1,1-1 1,-1 1 0,0-1-1,1 1 1,-1-1-1,1 1 1,-1-1 0,0 0-1,0 0 1,1 1-1,-1-1 1,0 0 0,1 0-1,-1 0 1,0 0 0,0 0-1,1 0 1,-1 0-1,-1 0 1,-33 0 47,24-1-35,4 1-17,0 0 0,0 0 0,0-1 0,1 0 0,-1-1 0,0 1 0,1-1-1,0 0 1,-1-1 0,-10-5 0,14 6-33,0-1-1,0 1 1,1 0 0,-1-1 0,0 1-1,1-1 1,0 0 0,0 0-1,-1 0 1,2 0 0,-1-1-1,0 1 1,1 0 0,-1-1-1,1 1 1,0-1 0,0 1-1,1-1 1,-1 1 0,1-1 0,0 0-1,0-4 1,0 7 10,0 0 0,1 0-1,-1 0 1,1 0 0,0 0 0,-1 0 0,1 0-1,0 0 1,-1 0 0,1 0 0,0 0 0,0 0 0,0 1-1,0-1 1,0 0 0,0 1 0,0-1 0,0 1-1,0-1 1,0 1 0,0-1 0,0 1 0,0 0 0,1 0-1,-1-1 1,0 1 0,0 0 0,0 0 0,0 0-1,3 1 1,48-1-34,-38 1 4,-15-1 57,1 0 0,-1 0 0,0 0 0,1 0 0,-1 0-1,1 1 1,-1-1 0,1 0 0,-1 0 0,1 1 0,-1-1 0,1 0-1,-1 1 1,1-1 0,0 1 0,-1-1 0,1 0 0,0 1-1,-1-1 1,1 1 0,0-1 0,-1 1 0,1-1 0,0 1 0,0-1-1,0 1 1,-1-1 0,1 1 0,0 0 0,0-1 0,0 1 0,0-1-1,0 1 1,0-1 0,0 1 0,0 0 0,0-1 0,0 1-1,1-1 1,-1 1 0,0-1 0,0 1 0,0-1 0,1 1 0,-1-1-1,0 1 1,1-1 0,-1 1 0,0-1 0,1 1 0,-1-1-1,0 1 1,1-1 0,-1 0 0,1 1 0,-1-1 0,1 0 0,-1 0-1,1 1 1,-1-1 0,1 0 0,-1 0 0,1 0 0,0 1-1,-1-1 1,2 0 0,-9 0 104,5 1-86,0-1 0,0 0 0,0 1 1,0-1-1,1 0 0,-1 0 0,0 0 0,0 0 1,0-1-1,0 1 0,0 0 0,0-1 0,1 1 1,-1-1-1,0 0 0,0 1 0,1-1 1,-1 0-1,-2-2 0,5 3-21,0-1 0,-1 0 0,1 0 0,0 1-1,-1-1 1,1 0 0,0 1 0,0-1 0,0 0 0,-1 1 0,1-1 0,0 1 0,0-1 0,0 1 0,0 0 0,0 0 0,0-1-1,0 1 1,0 0 0,0 0 0,0 0 0,0 0 0,0 0 0,2 0 0,33-1-30,-32 1 29,-2 0 1,0 0 0,0 0 1,1 0-1,-1 0 1,0 0-1,0 0 0,0 1 1,0-1-1,0 1 1,0-1-1,0 1 0,0 0 1,0 0-1,0 0 1,-1 0-1,1 0 0,2 2 1,-3-1 1,0 0 0,1 0-1,-1 1 1,-1-1 0,1 0 0,0 1 0,0-1-1,-1 0 1,0 1 0,1-1 0,-1 1 0,0-1 0,0 1-1,0 2 1,-1-5 2,0 1 0,1-1 0,-1 1 0,0-1 0,0 1 0,1-1 0,-1 1 0,0-1 0,0 0 0,0 0 0,1 1 1,-1-1-1,0 0 0,0 0 0,0 0 0,0 0 0,0 0 0,1 0 0,-1 0 0,0 0 0,0 0 0,-1-1 0,1 1-4,0-1 1,0 1 0,0 0-1,1 0 1,-1 0 0,0 0-1,0 0 1,0 0 0,0 0 0,1 0-1,-1 0 1,0 0 0,0 0-1,0 1 1,1-1 0,-1 0-1,0 0 1,0 1 0,0-1-1,1 1 1,-1-1 0,0 1-1,10 35 184,-7-32-143,0 0 0,-1 0-1,0 1 1,1-1 0,-2 0-1,1 0 1,0 7 0,-1 29 84,0-40 211,-2 0-303,0 0 1,0 0-1,0 0 1,0-1-1,0 1 0,0-1 1,0 1-1,1-1 0,-1 0 1,0 0-1,-2-1 0,2-1-50,0 0-1,-1 0 1,1 0-1,1-1 0,-1 1 1,0-1-1,1 1 1,0-1-1,-1 1 1,1-1-1,1 0 0,-1 0 1,1 1-1,-1-1 1,1 0-1,1-8 0,-1 12 5,0-1-1,1 0 0,-1 1 0,1-1 0,-1 1 0,1-1 0,-1 1 0,1-1 0,-1 0 1,1 1-1,-1 0 0,1-1 0,-1 1 0,1-1 0,0 1 0,-1 0 0,1-1 0,0 1 1,0 0-1,-1 0 0,1-1 0,0 1 0,-1 0 0,1 0 0,0 0 0,0 0 0,-1 0 1,1 0-1,1 0 0,29 0 2,-24 1-6,-6-1 18,0 1 1,0-1-1,0 1 0,0-1 1,-1 1-1,1-1 0,0 1 1,0 0-1,0-1 1,-1 1-1,1 0 0,0 0 1,-1-1-1,1 1 1,-1 0-1,1 0 0,-1 0 1,0 0-1,1 0 1,-1 0-1,0 0 0,1 0 1,-1 0-1,0 0 0,0 0 1,0 0-1,0 0 1,0 0-1,0 2 0,0 41 176,-1-34-71,1-8-94,-1-1 0,1 0 0,-1 0 1,0 0-1,1 0 0,-1 0 0,0 0 0,0 0 1,0-1-1,1 1 0,-1 0 0,0 0 0,0 0 1,0-1-1,0 1 0,-1-1 0,1 1 0,0-1 0,0 1 1,0-1-1,0 0 0,0 1 0,-1-1 0,1 0 1,0 0-1,0 0 0,0 0 0,-1 0 0,1 0 1,0 0-1,-3-1 0,1 1 8,-1 0 1,1 0-1,0 0 0,-1-1 0,1 0 1,-1 1-1,1-1 0,0 0 0,0-1 1,-1 1-1,-3-3 0,3 0-24,-1 0-1,1 0 1,0 0-1,0-1 1,0 0-1,1 0 1,0 0-1,0 0 0,0 0 1,0-1-1,1 1 1,0-1-1,0 0 1,0 1-1,1-1 1,0 0-1,0 0 1,1 0-1,-1-8 1,3 13-3,-1 0 1,1 1-1,-1-1 1,1 1-1,-1 0 1,1 0-1,-1-1 1,1 1-1,-1 0 1,1 0-1,-1 1 1,1-1-1,-1 0 1,1 0-1,-1 1 1,1-1-1,-1 1 1,1-1-1,-1 1 1,0 0-1,1-1 1,-1 1-1,0 0 1,1 0-1,0 1 1,2 7 8,-2 0 1,1-1 0,-1 1-1,-1 0 1,0 0 0,0 0-1,0 0 1,-1 1 0,-1 8-1,0 2 696,-13-22-393,10 0-305,0-1-1,0 1 1,1-1-1,-1 0 1,1 0-1,-1 0 1,1 0-1,0-1 0,0 1 1,0-1-1,1 0 1,-1 0-1,1 0 1,0 0-1,0 0 0,0-1 1,1 1-1,0-1 1,0 1-1,0-1 1,0 1-1,0-1 1,1-7-1,14 14-34,-9 1 73,-1 0 0,1 1 0,-1-1 0,0 1 0,0 0 0,0 0 0,0 1 0,-1-1 0,4 7 0,29 48 426,-33-52-425,5 5-166,6 12 380,-10-11-4176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8:45.5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0 5033,'0'0'5320,"-1"23"-4695,-4 177 1373,5 1412 4776,23-1198-6598,-7-204-76,-1 875 697,-17-691-784,-24 472 77,-35-341 470,44-400-347,12-65-95,3 80 0,4-95 6,-2-1-1,-2 1 0,-16 84 1,16-115-86,1-9-168,-3-20-406,-5-17-1781,-8-15-3140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8:47.3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1 315 9010,'0'0'2698,"23"0"-2399,-4 0-207,134-6 712,822-17 1310,-260 17-1473,-261-6-384,182-11 121,295-57 345,-495 41-623,252-7-90,-274 21 36,1174-30 1770,-519 55-1113,-573 24-685,-46-1 12,-207-7-53,29 0 1177,-328-23-4227,12-4-2681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8:48.9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480 10 4785,'0'0'7915,"1"-4"-7634,1-1 12,0 11-1,-2 30 251,-5 51 64,-3 13-99,7 155-1,2-33-136,-48 211 372,25-286-659,-5 204 0,27 261 1120,-18-328-759,4-121-416,13-148-27,-70 721 382,6-235-238,31-142-38,-16 339 100,47-635-109,-20 107 1,13-107 25,-6 110 0,16 139 167,0-280-257,-2 0 0,-2 0 0,-8 35 0,-1-23 48,8-29-68,1 1-1,0-1 0,1 1 0,1 0 0,0 18 0,-8 38 286,0-5-2795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0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4809,'0'0'8606,"0"-5"-7643,3-14 244,4 19 780,16 32 852,-12-13-3399,0 0 691,-1 0-1,12 32 1,-16-34-112,2 0-1,0 0 0,18 28 0,-25-59-5451,-1-6-4105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8:51.3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1 108 6993,'0'0'1345,"14"0"-606,214-3 4873,8-3-4050,258-3-848,491 20-370,-29-6-323,156 3-11,-526 20 1,-284-9-6,833 0 3,-865-33 8,2-1 10,296-1 370,0 0-83,-406 8-9,294-53 1,-433 57-168,-19 3-133,291-41 151,-45 39-118,-119 6 23,-130-3-60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0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1141 5937,'0'0'11408,"-17"-3"-10224,5 1-979,-2 1 80,1-2 0,-1 1 0,1-2-1,-1 0 1,1 0 0,0-1 0,-21-12-1,15 3 112,1-1-1,0-1 0,0 0 1,2-1-1,-29-37 0,22 21-163,1-2 0,-30-62 0,42 69-177,1-1 0,1 1 1,2-1-1,0-1 1,2 1-1,2-1 0,1-46 1,2 62-50,1 0 1,1 0 0,0 0 0,1 0 0,0 1-1,1-1 1,1 1 0,0 0 0,1 1-1,0 0 1,1 0 0,0 0 0,18-19 0,9-6-3,1 1 1,62-47 0,-71 63-1,1 1 1,1 1-1,0 2 0,2 1 1,-1 1-1,2 2 1,0 1-1,0 2 0,1 0 1,0 3-1,0 0 1,1 3-1,56 0 0,-79 2 1,-1 1 0,1 1 0,0 0 0,0 0-1,-1 1 1,1 1 0,0 0 0,-1 0 0,0 1-1,0 0 1,0 1 0,-1 0 0,1 0 0,-1 1 0,0 0-1,-1 1 1,15 14 0,-8-6 14,0 1 0,-2 1 1,0 0-1,-1 0 0,0 1 0,-2 1 0,0 0 0,-1 0 1,-1 1-1,-1 0 0,0 1 0,-2 0 0,0 0 1,-2 0-1,0 0 0,-1 0 0,-2 23 0,0-12 38,2 16-26,-2-1-1,-3 1 1,-1-1-1,-3 1 1,-19 69-1,23-106-20,-1 0 0,0 0-1,0-1 1,-1 1 0,-1-1-1,0 0 1,0 0-1,-1-1 1,0 0 0,-1 0-1,0-1 1,0 0-1,-13 9 1,-85 58 39,88-61-47,0-1-1,-1-1 0,0-1 0,-1 0 0,-1-2 0,0 0 0,0-1 0,0-2 0,-1 0 0,0-1 0,0-1 0,0-1 0,-1-1 0,-25-1 0,30 0-21,-38-2 129,54 1-124,0 0 0,0 0 0,0-1 0,0 1 0,0-1 0,0 1 0,0-1 0,0 0 0,0 0 0,0 0 0,0 0 0,1 0 0,-1 0 0,0 0 0,1-1 0,-1 1 0,0-1 0,1 1 0,0-1 0,-1 1 0,0-4 0,2-9-3746,5 6-1583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1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5217,'0'0'8778,"-1"-6"-8442,-4-12 29,3 25 595,3 47 1424,0-23-1539,15 248 2940,0-1-2466,-4 472 169,-5-371-603,-7-433-4909,0 25-1686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1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9178,'0'0'7803,"-1"6"-6956,-54 231 2889,8-30-2300,19-94-993,-62 210 635,58-209-738,-7 19 70,26-108-398,13-25-176,0-6-474,2-70-5434,9 30-590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1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6969,'0'0'9313,"0"0"-9293,0 0 0,0 0 0,0 0 0,0 1 0,0-1 0,0 0 0,0 0 0,0 0 0,0 0 0,-1 0 0,1 1 0,0-1 0,0 0 1,0 0-1,0 0 0,0 0 0,0 0 0,0 0 0,0 0 0,0 1 0,-1-1 0,1 0 0,0 0 0,0 0 0,0 0 0,0 0 0,0 0 0,0 0 0,-1 0 0,1 0 0,0 0 0,0 0 0,0 0 0,0 0 0,-1 0 0,1 0 0,0 0 0,0 0 0,0 0 0,0 0 0,0 0 0,-1 0 0,1 0 0,0 0 0,0 0 0,0 0 0,0 0 0,0 0 0,0 0 0,-1 0 1,1 0-1,0-1 0,0 1 0,0 0 0,0 0 0,0 0 0,0 0 0,0 0 0,0 0 0,-1 0 0,1-1 0,2 43 950,2 0 0,1 0 0,2 0 0,16 51 0,67 158 332,-24-106-894,-39-91-346,-3 1 0,-2 0 0,18 73 0,-37-119-295,-3-13-1229,-4-16-2872,-7-5-4703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1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4369,'0'0'912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1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545 123 4353,'33'-1'1380,"-33"1"-1151,0 0 0,1 0 1,-1 0-1,1 0 0,-1-1 0,0 1 0,1 0 0,-1 0 0,0 0 0,1-1 0,-1 1 0,0 0 0,1-1 1,-1 1-1,0 0 0,0-1 0,1 1 0,-1 0 0,-1-8 6310,-4 13-5120,-69 94 1260,-126 131 0,146-183-2185,37-34-364,0 2-1,-24 26 1,29-28-27,0-2-1,-25 20 1,4-4 140,-40 40 6,72-68-227,0-1 0,0 1 0,1-1 0,-1 0 0,0 1 0,1-1 0,-1 0 0,1 1 0,-1-1 0,1 0 0,0 0-1,0 1 1,0-1 0,0 0 0,0 0 0,0 1 0,1-3 0,-2-46-71,1-232 71,2 268-25,0 0 0,1 0-1,1 0 1,0 0 0,1 0-1,1 1 1,0 0 0,9-13-1,-4 4 2,-2 7 0,0 1 0,1 1-1,0 0 1,1 0 0,1 1-1,16-14 1,13-13-7,-30 29 4,-8 9 3,-1-1-1,0 1 1,0-1-1,1 0 0,-1 0 1,-1 0-1,1 0 0,0 0 1,0 0-1,-1-1 1,1 1-1,-1-1 0,2-2 1,-3 4-273,0 14-5183,0 4-1793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2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5393,'0'0'6566,"2"-7"-6397,0 2 254,7-15-650,-10 2 5365,22 39-3090,-10-8-1574,0 1 0,1-2 0,1 0 1,0 0-1,26 17 0,-19-14 282,35 32-1,13 35 136,-46-52-803,36 34-1,-47-52-80,0 2 1,0-1-1,16 29 1,-18-27-2,1 0 1,21 26-1,-28-37-6,0 0-1,0 1 0,-1 0 0,0 0 1,0 0-1,0 0 0,1 6 0,5 12-1,-6-19 5,-1 0-1,0 0 1,0 0-1,0 0 1,0 0-1,-1 1 1,1-1-1,-1 0 1,0 1-1,-1-1 1,1 0-1,-1 0 1,1 1-1,-1-1 1,-1 0-1,1 0 1,-1 0-1,1 0 1,-1 0-1,0-1 1,0 1-1,-4 4 1,-51 53 38,-75 74 3,110-113-46,1 1 0,0 1-1,2 1 1,1 1 0,-18 34 0,4-20 13,26-34-33,1 0 1,-1 1-1,1-1 0,1 1 1,-7 11-1,10-13-1024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2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68 512,'0'0'9318,"-5"-10"-2498,4 5-7404,1 2 580,0 1 0,0 0 0,0 0 0,0 0 0,0 0 0,1 0 0,-1 0 0,1 0 0,-1 0 0,1 0 0,0 0 0,0 0 0,0 1 0,0-1 0,0 0-1,0 0 1,0 1 0,1-1 0,-1 1 0,1-1 0,-1 1 0,1 0 0,-1-1 0,1 1 0,0 0 0,0 0 0,0 0 0,-1 0 0,1 0 0,0 1 0,0-1 0,0 1 0,0-1 0,4 1 0,-5 0-32,-1 1-48,1 1 97,-1-1 1,0 1-1,-1 0 1,1-1-1,0 1 1,0-1-1,-1 1 1,1 0-1,-1-1 1,1 1-1,-1-1 1,0 1-1,1-1 1,-1 0-1,0 1 1,0-1 0,0 0-1,0 0 1,0 1-1,-1-1 1,1 0-1,0 0 1,0 0-1,-3 1 1,2 0 42,-1 1 1,0-1 0,0 0 0,-1 0-1,1 0 1,0 0 0,0-1 0,-1 1-1,-6 1 1,9-3 793,3-14-925,0 12-3,0 0 1,0 1-1,0 0 1,0-1-1,1 1 0,-1 0 1,0 0-1,1 0 0,-1 0 1,0 1-1,1-1 0,-1 0 1,5 1-1,-6 0-269,-5 15 181,1-5-3471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4425,'0'0'9147,"-14"5"-6053,19-7-3114,12-3-301,-17 5 320,1 1-1,-1-1 1,1 1-1,-1-1 1,1 0-1,-1 1 1,0 0 0,1-1-1,-1 1 1,0-1-1,1 1 1,-1-1-1,0 1 1,0 0-1,0-1 1,1 1 0,-1 0-1,0-1 1,0 1-1,0-1 1,0 1-1,0 0 1,0-1-1,0 1 1,0 0 0,-1 0-1,1 0 27,0-1 0,-1 1 1,1-1-1,-1 1 0,1-1 0,-1 1 0,1-1 0,-1 0 0,1 1 1,-1-1-1,1 0 0,-1 1 0,1-1 0,-1 0 0,1 0 0,-1 0 0,0 1 1,1-1-1,-1 0 0,1 0 0,-1 0 0,0 0 0,1 0 0,-1 0 1,1 0-1,-1 0 0,0 0 0,1-1 0,-1 1 0,1 0 0,-1 0 1,0 0-1,1-1 0,-1 1 0,1 0 0,-1-1 0,1 1 0,-1 0 1,1-1-1,-1 1 0,1-1 0,0 1 0,-1-1 0,1 1 0,-1-1 0,1 1 1,0-1-1,0 1 0,-1-1 0,1 1 0,0-1 0,0 1 0,0-1 1,-1 0-1,1 1 0,0-1 0,0 1 0,0-1 0,0-1 0,0 1-52,0 0 0,-1 0 0,1 1 0,0-1 0,0 0 0,0 0-1,0 0 1,0 0 0,0 0 0,0 0 0,0 0 0,0 0 0,1 0-1,-1 0 1,0 1 0,0-1 0,1 0 0,-1 0 0,1 0 0,-1 0-1,1 1 1,-1-1 0,1 0 0,-1 0 0,1 1 0,0-1 0,-1 0-1,1 1 1,0-1 0,0 1 0,-1-1 0,1 1 0,0-1 0,0 1-1,0 0 1,0-1 0,0 1 0,-1 0 0,1 0 0,0 0 0,0-1-1,0 1 1,0 0 0,0 0 0,0 0 0,0 0 0,1 1 0,-1 8-830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0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8066,'0'0'7981,"14"9"-7207,2 7-452,-1 1 0,-1 0 0,-1 1 0,0 1 0,-2 0 0,0 1 0,-1 0 0,-1 0 0,-1 1 0,6 24 0,-13-39 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1:2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6665,'0'0'10389,"22"0"-8831,0-1-1008,3 1-60,1 1-1,31 4 0,-48-3-417,0 0 0,1 1 0,-1 0 0,0 0 0,0 1 0,0 0 0,-1 1 0,1 0 0,11 9 0,-2 1-21,0 0 1,-1 1-1,0 0 1,-2 2-1,0 0 1,20 32-1,-35-48-77,1 5-114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01.47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0 122 8858,'0'0'2540,"28"1"-2157,179 4 708,1096 6 3618,-100-11-2942,-335-11-1093,786-1-116,-738-44-334,-134 1-184,230 51 735,-567 5-436,320 5 58,-764-6-403,-1 33-26,-1 20 246,-3 0 1,-10 53 0,6-42 7,1 102 0,3-37-35,3-100-154,-24 236 146,-68 651 361,69-607-408,13-106-88,-17 134 25,-45 330-61,57-467-1,-59 269 1,47-312-7,-28 210-6,-38 184-7,28-165-16,33-177 17,0 52 11,26 14-260,8-180-87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03.3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1 119 8690,'0'0'7028,"14"-5"-6544,5-2-243,0 1 0,1 1 0,0 1 0,0 1 0,23-2 0,90 5 607,416 15 187,649 13 608,-843-30-1218,418-28-76,8-1-379,2066 31 53,-2480-24-10,-60 2-2,-68 18 34,171-7 62,-21 9 132,-202 4 965,-186-2-1175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05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1272,'0'0'0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07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43 7514,'0'0'10622,"0"-42"-6635,-13 386-2758,0 1-375,-3 112-418,0-1-377,16 816 21,6-882-6,-6-212-66,0-178-19,0 0 1,0 1 0,0-1 0,0 0-1,0 1 1,0-1 0,0 0 0,1 0-1,-1 1 1,0-1 0,0 0 0,0 0-1,0 1 1,0-1 0,0 0 0,0 0-1,1 1 1,-1-1 0,0 0 0,0 0-1,0 0 1,1 0 0,-1 1 0,0-1-1,0 0 1,0 0 0,1 0 0,-1 0-1,0 0 1,0 1 0,1-1 0,-1 0-1,0 0 1,1 0 0,-1 0 0,0 0-1,0 0 1,1 0 0,-1 0 0,0 0-1,0 0 1,1 0 0,0-1-117,0 1 0,-1 0 0,1-1 0,0 1 1,-1-1-1,1 1 0,0-1 0,-1 1 0,1-1 0,-1 1 1,1-1-1,-1 0 0,1 1 0,-1-1 0,1 0 0,-1 0 1,0 1-1,1-1 0,-1 0 0,0 0 0,0 1 0,1-2 1,4-29-4641,-4-8-3841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20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1408,'6'-3'14606,"20"-9"-14639,-18 9 107,0 0 0,0 0 0,0 1 0,0 0 0,0 0-1,1 0 1,-1 1 0,1 1 0,-1 0 0,13 0 0,-20 0 709,5 18-121,-6 573 4746,0 297-4040,-6-658-1312,6-226-56,-1 51 15,14 102-1,-6-90-23,-3-1-1,-5 100 1,-2-48 16,2-97-4,-1 1 1,-10 37 0,0 5 1,5-17 4,2-22-11,-1 49 0,-1 130 3,7 405-15,0-608 196,-90-1-2190,89-1 1428,0-1 0,0 1-1,1 0 1,-1 0 0,1 0 0,-1-1-1,1 1 1,-1 0 0,1-1 0,0 1 0,-1 0-1,1-1 1,0-2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22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80,'0'0'0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23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3465,'0'0'0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30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45 3873,'0'0'9104,"-19"-9"-8747,19 9-290,0-1 1,0 1-1,-1 0 1,1 0-1,0 0 1,0-1-1,0 1 1,-1 0-1,1-1 1,0 1-1,0 0 1,0 0-1,0-1 1,-1 1-1,1 0 1,0-1-1,0 1 1,0 0-1,0-1 1,0 1-1,0 0 1,0-1-1,0 1 1,0 0-1,0-1 1,0 1-1,0 0 1,0-1-1,1 1 1,-1 0-1,0-1 1,0 1-1,0 0 1,0 0-1,0-1 1,1 1-1,-1 0 1,0 0 0,0-1-1,1 1 1,-1 0-1,0 0 1,0-1-1,1 1 1,-1 0-1,20 0 3999,-2 1-4221,583-1 3925,-296-9-3446,-91 1-328,-124 2-27,-89 6-133,-5 0-557,-51 16-5206,17-6-732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32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3265,'0'0'7679,"2"-3"-6374,7-9-418,-4 13 473,0 22 1251,0 1-2273,2 7 484,-2 1 0,1 52 0,1-1 340,-2-19-482,-3 68 0,4 60 24,-3-145-472,-2 56 0,-3-59-111,9 74 1,0-50 31,-2 83 0,1-58-26,0-47-109,-4-43-12,2-3 2,-3 0 14,39 0-84,63 0 77,-100-3-8,0-1 1,0 0-1,-1 0 0,1 0 1,-1 0-1,0-1 1,0 1-1,2-8 1,1-9 14,-2 0 0,0 0 0,-2-1 1,0 1-1,-4-35 0,1-3 2,-11-55 9,12 84-22,-2 0 0,-7-36-1,6 46 19,1 0 0,-2-38 0,5 35-23,-1 0-1,-5-25 1,0 20-1,-1 0 32,2 0-1,-2-45 1,-6-50 247,6 10-259,7-68 63,7 143-32,8 10-1557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0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6009,'0'0'8149,"3"0"-7839,20-3-69,0-1 0,0-1-1,-1-1 1,0-1-1,24-11 1,14-3-34,593-178 37,-587 177-462,-46 14 72,1 0 1,0 2-1,1 1 0,-1 0 1,34-2-1,-54 7 28,0 3-46,1 0 236,-1-1 0,0 1 1,0 0-1,0 0 0,0 0 1,-1 0-1,1 0 0,-1 0 0,0 0 1,0 0-1,0 0 0,0 0 1,0 0-1,-2 3 0,3 20 576,4-4-293,1-2-1,1 1 1,1-1 0,1 0-1,17 29 1,9 20 498,-16-32-445,-16-32-290,1 1 0,-1 0 0,0-1 0,-1 1 0,1 1-1,-1-1 1,-1 0 0,1 1 0,-1-1 0,0 1 0,0 10 0,-1-8 19,0 17-86,0-25-43,0-1 0,0 1 1,0 0-1,0-1 0,0 1 0,1-1 1,-1 1-1,0-1 0,0 1 0,1 0 0,-1-1 1,0 1-1,0-1 0,1 1 0,-1-1 1,1 0-1,-1 1 0,0-1 0,1 1 0,-1-1 1,1 0-1,-1 1 0,1-1 0,-1 0 1,1 1-1,-1-1 0,1 0 0,0 0 1,-1 0-1,1 1 0,-1-1 0,1 0 0,0 0 1,-27 17-687,-235 84 606,146-59 64,33-10 3,-167 53-4,-80 12-113,303-95 124,18-20 4,3 1-4,-36-76 7,25 50 28,12 36-23,1-1 0,0 0 0,0 1 1,1-1-1,0-1 0,0 1 0,-1-10 1,2 5 3,0 1 1,-2 0 0,1 0-1,-2 0 1,0 0 0,0 1-1,-1-1 1,0 1 0,-1 0-1,0 1 1,-11-15 0,13 19 13,1-1 0,-1 1 1,2-1-1,-1 0 1,1 0-1,0-1 0,0 1 1,0 0-1,0-15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36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5857,'0'0'3253,"-6"15"-6190,5-9 2126,-4 0-670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37.6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71 174 2473,'-27'45'10767,"21"-43"-7628,-8-13-2768,13 10-343,0 1 0,0-1 0,0 1 0,0-1 0,0 0 0,0 1 0,0-1 0,0 0 0,0 0 0,0 1 0,1-1 0,-1 0 0,0 0 0,1 0 0,-1 0 0,0 0 0,1 0 0,-1-1 0,1 1 0,0 0 0,-1 0 0,1-1 0,-7-51 435,7-25-484,0 78 164,6 0-80,1-1 1,-1 0 0,0 0-1,0 0 1,1-1 0,-1 0-1,0 0 1,-1 0 0,1-1 0,0 0-1,-1 0 1,7-5 0,-7 6 0,0 0 1,0 0 0,0 0 0,0 1-1,0 0 1,0 0 0,0 0 0,1 1-1,5 0 1,31-6 384,-22 2-123,1 1 0,0 1 1,0 1-1,0 0 0,28 4 1,11-1 99,-23 0-186,54 9 0,-53-5-17,55 2 1,218-6 7,-213 1-239,-83-1 140,21 2-3434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52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13 4097,'0'0'7287,"-24"-12"-817,1487 15-2506,-1133 26-3961,-285-23-3,7-2-1,53-2 1,-74-2-1,53 3-36,-83-3 82,-1 32-74,1-4 45,0-21-8,0 1 0,-1 0 0,0-1-1,0 1 1,0-1 0,-1 1 0,-1-1 0,1 1 0,-3 6 0,2-11 2,0-2 0,0 1 1,0 0-1,0 0 1,0 0-1,0-1 0,-1 1 1,1-1-1,0 0 0,-1 0 1,1 0-1,-1 0 1,0 0-1,1 0 0,-1-1 1,0 1-1,1-1 0,-1 0 1,-3 0-1,-67-1 11,41 0-27,-991 1-18,573-18 24,182 16 584,97-1-2330,53 3-4233,105 0 2063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2:56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535 47 4809,'0'0'3838,"-13"5"-2850,-19 12 184,0 1 0,1 2 0,1 1-1,-47 41 1,-110 121 996,157-156-1681,-16 19 337,69-77-678,1 1-1,57-52 0,276-197-2322,-351 276 2161,-4 2 17,0 1 0,0-1 0,0 0 1,-1 0-1,1 0 0,0 0 0,-1 0 0,1 0 0,-1-1 0,1 1 1,-1 0-1,0-1 0,0 1 0,1-1 0,0-2 0,-17 7 73,-7 8-12,0 1 1,1 2-1,1 0 1,0 1-1,1 1 0,-24 24 1,11-10 85,-138 142 611,108-106-352,69-74-43,29-30-344,45-40 0,20 3-246,61-51-154,-161 125 442,-23 3-17,6 3-50,0 1-1,1 0 0,-1 2 1,2 0-1,-1 0 1,1 1-1,-21 18 1,2-4 12,-48 39 213,-83 81 1,108-92-59,37-31-54,30-22 80,35-24-99,144-119-259,83-53-838,-250 182 840,-18 12 130,1 0 0,-1 1-1,1-1 1,-1 1 0,11-4 0,-41 19 100,1 0 0,1 2 0,0 0 1,-34 29-1,17-13 55,-49 36 404,-106 105 0,171-142-417,18-18-26,16-15 126,166-136-154,-120 92-438,110-73 1,-429 331 391,249-197-104,-38 36 542,49-46-571,0 0-1,1 0 1,0 1-1,-1 0 1,1-1 0,1 1-1,-1 0 1,0 0-1,1 0 1,0 0-1,0 0 1,0 0 0,-1 8-1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0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1990 50 7522,'0'0'3312,"-19"0"-2458,-339 0 5013,-179 0-4607,485-3-934,-86-15 0,-27-2-161,-128 11 885,35 9-937,241 1-115,-115 13 45,125-12-41,6-2 12,-12 3-18,13 42 134,0-41-109,0 1 0,0-1 1,0 1-1,1 0 1,0-1-1,0 1 0,0-1 1,0 1-1,1-1 0,3 8 1,-3-5 59,0 0 0,-1-1 1,1 1-1,-2 0 0,1 0 0,-1-1 1,0 9-1,0-10-50,0-4 8,15 1 31,175-4-95,201 5 34,-320 4-3,108 26 0,13 2-16,-93-28 17,125-6 1,2 0 1,124 5-797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0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4609,'0'0'7866,"20"14"-6754,-7-6-916,25 17 516,-1 2-1,37 34 1,125 127 659,-198-187-1365,0 0 0,-1-1 0,1 1-1,0-1 1,0 1 0,-1 0 0,1 0 0,0-1 0,-1 1 0,1 0 0,-1 0-1,1 0 1,-1 0 0,0 0 0,1 0 0,-1-1 0,0 1 0,1 0 0,-1 0-1,0 0 1,0 0 0,0 0 0,0 0 0,0 2 0,-1-3 12,1 1 0,-1-1 0,0 1 0,1 0 1,-1-1-1,0 1 0,1-1 0,-1 1 0,0-1 1,0 0-1,1 1 0,-1-1 0,0 0 0,0 0 0,0 1 1,0-1-1,1 0 0,-1 0 0,0 0 0,0 0 1,-1 0-1,-2 0 7,1 0 0,-1 0 0,0 0 0,0-1 0,0 0 0,1 0 1,-1 0-1,0 0 0,1 0 0,-1-1 0,-5-3 0,-167-178-861,106 106-204,67 74 1010,2 1 19,-1 1 0,1 0 0,-1-1 0,1 0 0,0 1 0,0-1 0,0 1 0,0-1 0,0 0 0,0 0 0,0 0 0,0 0 0,1 0 0,-1 0 0,1 1-1,-1-5 1,1 6 3,4 0 24,1 1 0,-1 0 0,0 0 0,1 0 0,-1 0 0,0 1 0,0-1 0,0 1 0,0 0 0,0 0 0,-1 1 0,5 2 0,44 41 431,-25-20-137,165 147 1283,-179-159-1414,-15-10 175,-27-14-149,6-2-209,1-1 1,1 0 0,0-1-1,-20-19 1,-76-74-989,85 77 250,-24-27-232,52 51 1008,8 6 112,33 25 490,80 58 567,74 57-379,-190-139-829,4 3-25,0-1 0,0 1 1,0 0-1,-1 1 0,1-1 1,-1 1-1,0 0 0,-1 0 1,1 0-1,5 11 0,-12-15-2133,-14-1-2876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1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7906,'0'0'6588,"4"11"-5401,7 17-545,-2 0 0,-1 0 0,-1 1 0,5 44 0,-9 379 2675,-5-238-2484,3-53-78,-3 188 625,-6-259-1079,-23 103 0,-6 73 4,37-262-304,-39 558 553,36-527-557,-1 18-7,-16 69 0,13-85 7,2 0 0,-2 72 0,-6 38 17,0 4-20,13 1 14,-13 4 0,13-108-154,-1-47 18,1 0 1,-1 0-1,1 0 0,-1 0 0,0 0 0,0 0 0,1-1 0,-1 1 0,0 0 0,0 0 0,0-1 0,0 1 1,0-1-1,0 1 0,0-1 0,0 1 0,0-1 0,0 1 0,0-1 0,0 0 0,0 0 0,-2 1 1,-26 4-6111,15-5-2329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1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1112,'0'0'12702,"0"1"-12662,0 0 0,0 0 0,0 0 0,0 0 0,0 0 0,0 0 0,1 0 0,-1 0 0,0 0 0,1 0 0,-1 0 0,0 0 0,1-1 0,-1 1 0,1 0 0,0 0 0,-1 0 0,1-1 0,0 1 0,-1 0 0,3 1 0,7 2 57,0 0 0,1-1 0,-1 0 0,1-1 0,0 0 0,0-1 0,0 0 0,11 0-1,54 8 53,-74-8-125,0 0 0,-1-1 0,1 2 0,-1-1 0,1 0 0,-1 0-1,1 0 1,-1 1 0,0-1 0,0 1 0,0-1 0,0 1 0,0-1 0,0 1-1,0 0 1,0 0 0,0-1 0,-1 1 0,1 0 0,-1 0 0,1 0 0,-1 0-1,0-1 1,0 1 0,0 0 0,0 0 0,0 0 0,0 0 0,0 0 0,-1 0-1,1-1 1,-2 4 0,0 7 366,-1 0-1,0 0 1,-10 21-1,7-14-84,0 0 1,1 1-1,1-1 0,1 1 0,1 0 1,1 0-1,2 38 0,-1-25 261,-6 57-1,-11 66 574,7 290 1,11-293-272,0-130-856,1-1-1,8 33 0,-6-33 14,0 1 0,1 34 1,-5 245 255,6-114-206,-7-151-57,-3-1 1,-8 40-1,5-30-4,1 5 8,1 54 0,-4 39-34,4-82 20,2 82 0,4-93-7,-14 81 7,13-76-6,2-16 1,-3-1-1,-1 1 1,-1 0-1,-11 42 1,8-50-9,2-1 0,0 1 0,2 0 0,3 35 0,-1-31 15,-2-33-4,-1-1 0,1 0 1,-1 1-1,0-1 1,1 0-1,-1-1 0,0 1 1,0 0-1,0-1 0,-1 0 1,1 0-1,0 0 0,0 0 1,-5 1-1,-3 1 3,-7 4-191,0-1 0,-1-1 1,1 0-1,-1-2 0,0 0 1,-32 0-1,49-3-61,0 0 1,1 0-1,-1 0 1,0-1-1,0 1 1,1-1-1,-1 0 1,1 1-1,-1-1 0,1 0 1,-1 0-1,1 0 1,-1 0-1,1 0 1,0 0-1,-1 0 1,0-2-1,-7-12-4777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2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5193,'0'0'12619,"9"0"-12430,411 15 1942,45-6-1739,-356-9-350,93 2-58,-201-2 213,0 0-164,3 0-26,-3 0-14,-7 0 1165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3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67 6265,'0'0'3738,"0"-4"-3044,1-6-114,-1-24 3565,0 33-4121,0 0 0,-1 1 0,1-1 0,0 0 0,0 0 0,0 0 0,-1 1 0,1-1 0,0 0 0,-1 0 0,1 0 1,-1 1-1,1-1 0,-1 0 0,1 1 0,-1-1 0,1 1 0,-1-1 0,0 0 0,1 1 0,-1-1 0,0 1 0,1 0 0,-1-1 0,0 1 0,0 0 0,1-1 0,-1 1 0,0 0 0,0 0 0,0-1 0,0 1 0,0 0 0,-7 25-48,-5 23 662,7-23 30,-1-1-1,-14 32 0,12-33-489,1 0 0,1 0 0,0 0 1,2 1-1,1 0 0,-1 29 0,4 152 1705,3-98-1074,-2 199-682,7-172 6,-7-132-129,0 0 0,0-1 0,0 1-1,0 0 1,0 0 0,0 0 0,-1-1-1,1 1 1,0 0 0,-1 0 0,0-1-1,1 1 1,-1 0 0,0-1 0,0 1 0,0-1-1,0 1 1,0-1 0,0 1 0,0-1-1,-1 0 1,-1 2 0,-1-1-30,0 0 0,-1-1 0,1 1 0,-1-1 0,1 0 0,-1-1 0,-7 1 0,6 0-53,-142 10-861,147-11 912,0-5-33,1 0 59,-1-1 0,1 1 0,0-1-1,1 1 1,-1 0 0,1-1 0,0 1 0,1 0 0,-1 0-1,3-6 1,-1 4 19,-1 0-1,0 0 0,-1 0 1,1 0-1,-1-9 0,6-173 699,-1-111 68,-5 286-780,1 1 0,0-1 0,1 1 0,1 0 0,0 0 0,8-19 1,11-37 30,-20 51-10,-1 0-1,-1 0 1,-2-29-1,0 26 8,2 1-1,3-31 0,1 11-402,2-71-1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1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50 3817,'0'0'12617,"-26"-14"-11843,-4 9-643,-58-3 0,0 1-111,42-8 206,45 15-216,3 10 372,0-1 0,0 1 0,6 16-1,-3-20-294,-1-1-1,0 1 0,-1-1 0,1 1 0,-1 1 0,0-1 0,-1 0 0,0 1 1,0-1-1,0 1 0,-1-1 0,2 13 0,9 32 176,-8-40-93,-1 0-1,-1 0 1,0 1 0,0-1 0,-1 21-1,12 20 4,-13-50-169,1 0-1,-1 0 1,1 0-1,0-1 1,-1 1-1,1 0 1,0-1-1,0 1 0,0 0 1,0-1-1,0 1 1,1-1-1,1 3 1,9 16 13,-7-12 5,-5-8-21,1 0 1,0 1-1,-1-1 1,1 1 0,-1 0-1,1-1 1,-1 1 0,1-1-1,-1 1 1,1 0 0,-1-1-1,0 1 1,1 0 0,-1-1-1,0 1 1,0 0 0,1 0-1,-1-1 1,0 1-1,0 0 1,0 0 0,0-1-1,0 3 1,2 1-7,2 8 8,-3-12 7,0 0 1,0 1-1,0-1 1,0 0-1,0 0 0,0-1 1,0 1-1,0 0 1,0 0-1,-1 0 0,1-1 1,0 1-1,0 0 1,0-1-1,0 1 0,0-1 1,-1 1-1,1-1 1,0 1-1,-1-1 0,2 0 1,0-3-25,0 1 1,0-1 0,-1 0-1,1 0 1,-1 1 0,0-1-1,1-7 1,-2 9 8,0-1 0,1 1 0,-1 0 0,1-1 0,-1 1 0,1 0 0,0 0 0,0-1 0,0 1 0,0 0 0,0 0 0,0 0 0,1 0 0,-1 0 0,1 0 1,-1 1-1,1-1 0,0 0 0,-1 1 0,4-2 0,4-2-15,1 0 0,-1-1 0,-1 1 1,11-10-1,42-28 11,-54 37 5,-6 5 5,0-1 0,0 1 0,0 0 0,0 0 0,0 1 0,0-1 0,0 0 0,0 0 0,1 0 0,-1 1 0,0-1 0,0 1 0,1-1 0,-1 1 0,0-1 0,1 1 0,-1 0 0,3 0 0,-2-1-17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3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5153,'0'0'8894,"14"-1"-8056,128-17 386,0 7 0,179 8 0,-188 4-988,9 16-170,-65-11 94,118 26 1,-191-31-149,0 1 1,0-1-1,0 1 0,0 0 0,-1 0 1,1 0-1,-1 0 0,1 1 0,-1 0 1,0-1-1,0 1 0,0 0 0,0 1 1,-1-1-1,1 0 0,-1 1 0,0-1 1,0 1-1,0 0 0,2 7 0,17 23 104,-19-31-99,1 0 0,-1 0 0,1 1 0,-1-1 0,0 1-1,0 0 1,-1-1 0,1 1 0,-1 0 0,0 0 0,2 8 0,3 43 153,-6 23-370,-8-77-3759,-3-1-1294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3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6857,'0'0'9683,"7"0"-11492,12 0-2864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4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1059 8010,'0'0'9318,"-10"0"-8567,1 0-504,1 0 0,-1 0 0,0-1 0,0 0 0,1 0 1,-1-1-1,0 0 0,1-1 0,0 1 0,-1-2 0,1 1 1,0-1-1,1-1 0,-14-9 0,-24-28 606,-2-3 74,-62-75-1,96 103-841,1 0-1,1-1 1,0-1-1,1 0 0,1 0 1,1-1-1,1 0 1,-8-34-1,8 13-12,2-1 0,2 0-1,1-1 1,6-54 0,-2 87-71,0 1 1,0-1-1,1 1 1,0-1-1,1 1 1,0 1-1,1-1 1,0 0-1,0 1 1,0 0-1,1 0 1,1 1-1,-1-1 1,13-9-1,3-2-3,1 1-1,0 1 0,44-24 1,-30 23-6,0 1 1,1 2 0,1 2-1,1 1 1,-1 2 0,2 2-1,-1 1 1,1 2 0,80 2-1,-114 3 3,0 1-1,-1 0 0,1 1 0,0-1 0,0 1 0,-1 0 0,0 1 1,1 0-1,-1 0 0,8 5 0,59 46-3,-45-31 10,-14-13-2,19 14 1,-1 2 0,-2 0 0,35 41 1,-56-57 16,-1 0 0,-1 1 0,0 0 1,-1 0-1,0 1 0,0 0 0,-2 0 0,1 0 1,-1 1-1,-1-1 0,-1 1 0,1 0 0,-2 0 1,1 18-1,-2 0 58,1-9-31,-1-1 1,0 0-1,-2 1 0,0-1 0,-2 0 1,0 0-1,-11 32 0,-11 18-11,22-57-32,0 0-1,-1 1 0,-1-2 0,0 1 0,-1-1 0,0 0 0,-1 0 0,0-1 1,-1 0-1,-1 0 0,-15 14 0,5-8 16,-2-1 0,0-1 0,0-1 0,-2 0 0,0-2 0,0-1 0,-1-1 0,-1-1 0,0-1 0,0-2 0,-1 0 0,-41 4 0,-90-5 584,90-6-4531,43 0 541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7058,'0'0'9846,"2"29"-6999,5-15-2385,1-1 0,0 0 0,0 0-1,13 13 1,9 14 138,-5-3-213,-3-6-54,-1 0-1,-1 2 1,-2 0-1,-1 1 1,21 64 0,-22-32-82,-3 0 1,-2 0-1,-4 1 1,-1 77-1,-5-123-223,2-1-1,7 36 1,1 5 11,-6 34-38,-5-64 14,8 56-1,5-6 4,-11-65-18,0-1 0,0 0 0,-2 1 0,0-1 0,-3 18-1,1 14 3,2-41-1,1-1-1,-1 1 1,-1-1 0,1 1 0,-1 0-1,0-1 1,0 0 0,-1 1 0,0-1-1,-3 8 1,3-9 0,0 0-1,0 0 1,0 0 0,1 0 0,0 1-1,0-1 1,0 1 0,-1 7 0,1-6-6,1 0 0,-2 0 1,1 0-1,-1-1 0,0 1 0,0 0 1,-3 6-1,2-6-1,0 0 1,1 0-1,-1 0 0,2 0 1,-1 1-1,1-1 1,-1 10-1,-5 15-23,7-31 14,0 2-26,1 0 0,-1-1 1,0 1-1,0-1 0,0 1 0,0-1 1,-1 1-1,1 0 0,0-1 0,-1 1 0,1-1 1,-1 1-1,1-1 0,-1 0 0,0 1 0,0-1 1,1 0-1,-2 2 0,-8 0 41,1 0 1,-1 0-1,1-1 0,-1 0 1,0-1-1,-11 0 0,-8 2 2,-98 13 18,40-6-22,-108 28 0,180-33 0,1 0 1,-1 2-1,1 0 0,1 0 1,-1 1-1,1 1 0,1 0 0,-1 1 1,2 0-1,-1 1 0,1 0 1,1 1-1,-12 16 0,-21 57-13,29-59 89,2 0-1,0 1 0,2 0 1,-14 57-1,-10 119 185,28-158-224,-6 81 43,9 197 0,5-164-29,-2-158-215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3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1381 4 5201,'0'0'8971,"-9"-1"-2329,-35-1-6145,-149 16 297,118-10-151,56-5-611,-1 2 0,0 1 0,1 0 0,-29 8 0,-65 21-22,-1-6 1,-126 13 0,223-36-12,0 2 1,1 0-1,-1 0 1,1 2 0,0 0-1,0 1 1,0 1 0,1 0-1,0 1 1,-18 14 0,10-1 135,0 1 0,2 1 0,0 1 0,2 0 0,1 2 0,1 0 0,1 1 0,-22 54-1,31-63-6,1 1 0,0 0 0,1 0 0,1 0 0,-1 31 0,1 109 94,4-122-189,0 342 431,-1-379-493,1-1 0,-1 1-1,1-1 1,-1 0-1,1 0 1,-1 1-1,1-1 1,-1 0-1,0 0 1,1 1-1,-1-1 1,1 0-1,-1 0 1,0 0-1,1 0 1,-1 0 0,1 0-1,-1 0 1,0 0-1,1 0 1,-1 0-1,0 0 1,1-1-1,-1 1 1,1 0-1,-1 0 1,1-1-1,-1 1 1,1 0-1,-2-1 1,-6-15-2894,-4-6-3251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4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940 8 6481,'0'0'4855,"0"-8"1499,-220 249-2234,207-224-4006,0 0 1,-14 27-1,19-29-38,-1-1 0,0 0 0,-1 0 0,-23 23 0,-39 51 221,67-85-273,-1-1-1,0 1 1,0-1-1,0 0 0,0 0 1,0 0-1,0-1 1,0 0-1,-1 0 1,1-1-1,-13 0 0,-26 4-1,-155 28 745,152-19-765,33-7 76,-1-2 1,0 0-1,0-1 0,-28 2 0,42-5 333,1 0-320,-3 0-93,-19 3-4175,12 5-1835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4:0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811 184 3809,'0'0'10395,"-5"0"-9887,-8 1-319,0 1 0,0 0 0,1 0 0,-1 1 0,1 1 0,0 0 0,0 1 0,1 0 0,-1 0 0,1 1-1,0 1 1,0 0 0,1 1 0,0 0 0,0 0 0,-14 17 0,8-9-15,0-2 1,-2 0-1,1-1 0,-2 0 1,-37 18-1,12-6-20,37-20-125,0 0-1,0 1 0,1 0 1,-10 11-1,-21 17 206,-20 16-187,45-38 18,-1 0 1,0-1-1,0-1 0,-19 11 1,-39 27 242,56-38-252,14-9-35,-1 0 0,1-1 0,0 1 0,0 0 0,0 0 0,0 0-1,-1-1 1,1 1 0,0-1 0,-1 1 0,1-1 0,-1 1 0,1-1 0,0 0 0,-1 0 0,1 1 0,-2-1 0,-2 0-8,1 1 1,0 0-1,0 0 1,0 0-1,0 0 0,0 1 1,0 0-1,-4 2 0,5-2 166,-1 0-1,1 0 1,-1-1-1,0 0 0,1 1 1,-1-1-1,0 0 0,-4 0 1,8-48 373,13-110 139,-13 149-670,1 1 0,1-1 0,-1 1 0,1-1 0,1 1 0,4-11 0,-4 11 7,0 0-1,-1-1 1,0 1-1,0 0 1,0-1-1,0-12 1,18-51 34,-14-21 359,14-62 25,-20 108-403,0 46-87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4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76 3953,'0'0'8834,"-14"15"-4768,13-15-4049,0 0 1,1-1-1,-1 1 0,1 0 1,-1 0-1,1 0 0,-1-1 1,1 1-1,-1 0 1,1 0-1,-1-1 0,1 1 1,-1-1-1,1 1 0,-1 0 1,1-1-1,0 1 0,-1-1 1,1 1-1,0-1 0,-1 1 1,1-1-1,0 1 1,0-1-1,0 1 0,-1-1 1,1 0-1,0 1 0,0-1 1,0 1-1,0-2 0,2-28-290,-2 28 249,1 0 1,-1 0-1,1-1 1,-1 1-1,1 0 0,0 0 1,0 0-1,0 0 1,0 0-1,0 1 0,0-1 1,1 0-1,-1 0 1,0 1-1,1-1 1,0 1-1,-1-1 0,1 1 1,0 0-1,0-1 1,-1 1-1,1 0 0,0 0 1,0 0-1,0 1 1,3-2-1,-3 3 22,0 0 1,0-1-1,0 1 0,0 0 1,-1 0-1,1 0 0,0 1 1,0-1-1,-1 0 0,1 1 0,0-1 1,-1 1-1,0-1 0,1 1 1,-1 0-1,0-1 0,0 1 0,0 0 1,0 0-1,0 0 0,0 0 1,0 0-1,-1 0 0,1 0 0,-1 0 1,0 0-1,1 0 0,-1 1 1,0-1-1,0 0 0,-1 2 0,2 1 41,-1-1 0,0 0 0,0 0 0,0 1-1,0-1 1,-1 0 0,1 0 0,-1 1-1,-1-1 1,1 0 0,0 0 0,-1 0-1,0 0 1,0-1 0,0 1 0,-3 4-1,1-5 16,0 1 0,0-1 0,0 0-1,0 0 1,-1 0 0,1-1 0,-1 1-1,0-1 1,-6 2 0,10-4 144,1-9-189,0-1-1,0 1 0,1 0 1,0 0-1,0 0 0,1 0 1,0 0-1,1 0 0,0 0 1,1 1-1,-1-1 0,9-11 1,-9 12-16,-2 7 5,-1-1 0,1 1 0,0 0 0,-1-1 0,1 1 0,0 0 0,0-1 0,-1 1 0,1 0 0,0 0 1,1-1-1,-1 1 0,0 0 0,0 0 0,0 0 0,0 1 0,1-1 0,-1 0 0,1 0 0,-1 1 0,3-2 0,-4 3 20,1 0-1,0 1 0,0-1 1,-1 0-1,1 0 1,-1 0-1,1 0 0,-1 1 1,0-1-1,1 0 0,-1 1 1,0-1-1,0 0 1,0 0-1,0 1 0,0-1 1,0 0-1,0 1 1,0-1-1,-1 2 0,1-1 56,-6 76 1999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4:1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3937,'0'0'12912,"45"-24"-10828,28 4-1885,-51 13-90,1 1-1,0 0 1,0 2-1,39-2 1,-59 6-99,18-1 447,1 2 0,26 4 0,-39-3-181,0 0 0,0 1 1,-1 0-1,1 1 0,-1 0 0,1 0 0,12 9 0,-17-10-167,-1-2-37,-1 0-1,0 1 1,0-1 0,0 0 0,0 1 0,-1-1-1,1 1 1,0 0 0,-1-1 0,1 1 0,-1 0-1,1 0 1,-1 0 0,0 0 0,2 3 0,-3-4 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4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26 4521,'0'0'8407,"-2"-6"-6988,-9-13 288,8 33 1348,7 49-615,-1-46-2242,1 0 1,0 0 0,10 26 0,7 23 7,-21-65-226,0 0-1,0-1 0,0 1 1,0 0-1,0 0 1,0 0-1,1-1 1,-1 1-1,0 0 0,0 0 1,1 0-1,-1-1 1,1 1-1,-1 0 1,0-1-1,1 1 0,0 0 1,-1-1-1,1 1 1,-1-1-1,1 1 0,0-1 1,-1 1-1,1-1 1,0 1-1,-1-1 1,1 0-1,0 1 0,1-1 1,-1 0-210,-1 0 0,1-1 0,0 1 0,0-1 0,-1 1 0,1-1 1,0 1-1,-1-1 0,1 1 0,-1-1 0,1 0 0,-1 1 0,1-1 0,-1 0 0,1 0 0,-1 1 1,0-1-1,1 0 0,-1 0 0,0 0 0,0 1 0,0-1 0,1 0 0,-1 0 0,0-1 0,5-19-6755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1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35 3713,'0'0'5496,"-1"-4"-4947,-1-3-1017,-7-16 8480,8 39-7661,0-11-247,1 0-1,0 0 0,1 1 1,-1-1-1,1 0 1,0 0-1,1 1 1,-1-1-1,1 0 1,0 0-1,0-1 0,0 1 1,1 0-1,0-1 1,4 6-1,2 4 20,-6-11-76,-1 1 0,1-1 0,-1 1 0,0-1 0,0 1 0,0 0 0,-1 0 0,1 0 1,-1 0-1,0 0 0,0 0 0,0 6 0,20 29 73,22 42 128,-27-50-208,-14-27-39,0 0 1,0 0-1,0 0 0,0 0 0,1 0 0,-1 0 0,6 4 0,-1 10-94,-7-33-11720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5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4017,'0'0'7609,"7"-5"-6064,19-12-228,-20 12 1144,-6 28-1366,1-6-632,0 1 0,1-1 0,1 1 0,1-1 0,1 0 0,11 30 0,54 93 225,-69-140-688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54 341 3697,'0'0'12426,"-20"-18"-11024,13 1-1368,1 0 0,1 0 0,0 0 0,2 0-1,0-1 1,0 0 0,2 0 0,0 1 0,3-33 0,-1 16-22,-1 30-14,0 1 0,0 0 1,1 0-1,-1 0 0,1 0 1,0 0-1,0 0 0,0 0 1,0 0-1,1 0 0,-1 0 1,1 1-1,0-1 0,-1 1 0,1-1 1,0 1-1,1-1 0,-1 1 1,0 0-1,1 0 0,-1 0 1,1 0-1,0 1 0,-1-1 1,1 1-1,6-2 0,0-1-4,0 2-1,0-1 1,1 1-1,-1 1 1,0 0-1,1 0 1,17 1-1,-24 1 9,1 0-1,-1 0 0,0 0 0,0 0 0,0 0 0,0 0 0,0 1 0,0 0 0,0-1 0,0 1 0,0 0 0,-1 0 0,1 1 0,-1-1 1,0 0-1,0 1 0,0 0 0,0-1 0,0 1 0,0 0 0,-1 0 0,1 0 0,1 5 0,4 10 142,0 1 0,7 37-1,-7-25 105,6 13-225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42 7138,'0'0'9416,"11"-7"-9346,-9 5-66,5-3 1,0 1 1,0 0-1,0 0 1,0 0-1,1 1 1,11-3 0,-17 5 9,0 1 1,0-1-1,0 1 1,0 0-1,0 0 1,0 0 0,0 0-1,0 0 1,0 1-1,0-1 1,0 0-1,0 1 1,0 0 0,0-1-1,0 1 1,0 0-1,0 0 1,-1 0-1,1 0 1,0 1 0,-1-1-1,1 0 1,-1 1-1,1-1 1,-1 1-1,0-1 1,1 1 0,-1 0-1,0-1 1,0 1-1,0 0 1,0 0-1,-1 0 1,1 0 0,0 0-1,-1 0 1,1 2-1,1 11 226,0-1-1,-1 1 0,0 0 1,-2-1-1,-3 26 1,4-36-222,-2 4 8,0 0 0,0 0 0,-1 0 0,0 0 0,0-1 0,-1 1 0,0-1 0,0 0 0,-1 0 0,0 0 0,0-1-1,-1 0 1,1 0 0,-1 0 0,-13 9 0,7-6 59,0-1 1,0 0-1,-1 0 0,-1-1 0,1-1 0,-1 0 1,0-1-1,-18 4 0,4-5 352,1-1 1,-1-2-1,-42-2 1,68 1-461,0 0 1,0 0 0,0 0 0,0 0 0,0-1 0,0 1-1,0 0 1,0-1 0,1 0 0,-1 1 0,0-1-1,0 0 1,0 0 0,1 0 0,-1 0 0,1 0-1,-1 0 1,1 0 0,-1-1 0,1 1 0,-1 0-1,1-1 1,0 1 0,0-1 0,0 0 0,-2-2 0,3 3-81,0 1 0,0 0 1,0-1-1,0 1 0,0-1 1,0 1-1,0-1 0,0 1 1,0 0-1,1-1 1,-1 1-1,0-1 0,0 1 1,0 0-1,0-1 0,0 1 1,1 0-1,-1-1 0,0 1 1,0-1-1,1 1 1,-1 0-1,0 0 0,1-1 1,-1 1-1,0 0 0,1 0 1,-1-1-1,0 1 1,1 0-1,-1 0 0,1 0 1,-1-1-1,0 1 0,1 0 1,-1 0-1,1 0 0,-1 0 1,0 0-1,1 0 1,-1 0-1,1 0 0,-1 0 1,1 0-1,-1 0 0,0 0 1,1 1-1,18-2-4413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7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3633,'0'0'14157,"0"13"-13079,-12 171 2352,-2 9-2412,14-187-2968,0-10 408,0-16-1055,0 15 1572,0-17-3438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8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3729,'0'0'14404,"-6"16"-13442,6-15-951,-8 17 334,1 1-1,1 0 1,1 0-1,0 0 1,2 1-1,-2 23 1,4-17 14,1-18-250,-1 0 1,1 1-1,1-1 0,0 0 0,0 0 1,3 11-1,-4-17-100,1 1 1,0-1-1,1 0 0,-1 0 0,0 0 1,0-1-1,1 1 0,-1 0 1,1 0-1,0-1 0,-1 1 0,1-1 1,0 0-1,0 1 0,0-1 1,0 0-1,0 0 0,0 0 1,0 0-1,1-1 0,-1 1 0,0 0 1,0-1-1,1 0 0,-1 1 1,0-1-1,3 0 0,0 0-74,-1 1 0,1-1-1,-1 0 1,0 0 0,1-1-1,-1 1 1,0-1 0,1 0-1,-1 0 1,0-1 0,0 1-1,0-1 1,0 0 0,6-3-1,25-32-4168,-15 10-1275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0 254 5217,'0'0'12091,"6"-1"-11412,1-2-640,1-1 0,-1 0 1,0 0-1,0 0 0,0-1 1,0 0-1,-1-1 0,0 1 1,0-1-1,-1 0 0,1-1 1,-1 1-1,4-9 0,6-9-55,0 0-1,17-44 0,-25 50-41,-6 14 46,0 1 1,1-1-1,-1 0 0,1 0 1,0 1-1,0-1 0,0 1 1,5-6-1,-7 21-149,-11 344 2808,3-252-2581,5-98-1185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9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11362,'0'0'8850,"169"-23"-8170,-124 14-455,-19 1-161,0 2-32,-13 3-32,0 0-817,0 3-1511,0 0-2745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9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228 471 10802,'0'0'8535,"-22"-1"-7945,-67-5-210,85 5-352,0 1 0,0-1 0,1 0 0,-1 0 0,0 0 1,1 0-1,-1-1 0,1 0 0,-1 1 0,1-1 0,0-1 0,0 1 0,0 0 0,0-1 0,0 1 0,1-1 0,-4-4 1,1-1 10,1 1 1,0-1 0,0 0 0,0 0 0,-2-10-1,-1-1 23,2 3-46,1 0 0,0 0 0,2-1 0,-1 1 0,2-1 0,0 1 0,2-19 0,-1 28-15,0-1-3,1 1 0,1-1 0,-1 1 0,1-1 0,0 1 1,1 0-1,0 0 0,0 0 0,0 0 0,1 0 0,0 1 0,0-1 0,1 1 1,0 0-1,0 0 0,0 1 0,1 0 0,0 0 0,11-8 0,-6 5-4,0 1 0,1 1 0,0 0 0,0 0-1,0 2 1,0-1 0,1 1 0,0 1 0,0 0 0,25-1 0,-33 3-1,0 0 1,0 1 0,-1 0 0,1 1-1,0-1 1,0 1 0,0 0 0,0 0 0,0 0-1,-1 1 1,1-1 0,0 1 0,-1 0 0,0 1-1,1-1 1,-1 1 0,0 0 0,0 0 0,0 0-1,-1 0 1,1 1 0,-1-1 0,0 1 0,0 0-1,0 0 1,0 0 0,-1 1 0,4 7-1,1 2 3,-1 0 0,0 1 0,-1 0 0,-1-1 0,0 2 0,-1-1 0,1 19 0,-1 0-1,-3 0 0,-3 42-1,2-71-36,1 1 0,-1-1 0,0 0 0,0 0-1,-1 0 1,1 1 0,-1-2 0,0 1 0,-1 0-1,1 0 1,-1-1 0,0 1 0,0-1 0,-1 0-1,1 0 1,-1 0 0,0 0 0,0 0 0,0-1-1,0 0 1,0 0 0,-1 0 0,0-1 0,1 1-1,-1-1 1,0 0 0,0 0 0,0-1 0,-1 1-1,1-1 1,0-1 0,0 1 0,-6 0-1,-6-1-1882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2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247 415 10938,'0'0'8753,"-29"-8"-8169,-92-27-223,116 34-337,0-1 0,-1 0 0,1 0 0,0-1-1,1 1 1,-1-1 0,0 0 0,1-1 0,0 1-1,0-1 1,0 1 0,0-1 0,0-1 0,1 1-1,-1 0 1,1-1 0,1 0 0,-1 0 0,-4-9 0,4 2-22,1 0 1,-1 0 0,2 0 0,0 0 0,0 0 0,2-15 0,-1 11 10,-1 5-12,2-1 0,-1 1 0,1 1 0,1-1 0,0 0 0,4-12 0,-5 19-1,1-1 0,1 1-1,-1 0 1,1 0 0,-1 0 0,1 0 0,0 1 0,1-1-1,-1 1 1,1 0 0,-1 0 0,1 0 0,0 0 0,0 0-1,0 1 1,0 0 0,5-2 0,8-2-3,1 0 0,-1 2 0,1 0 0,0 1 0,-1 1 0,1 0 0,1 1 1,-1 1-1,0 1 0,21 4 0,-31-3-1,-1 0-1,0 0 1,0 1 0,0 0 0,-1 0-1,1 1 1,-1 0 0,1 0 0,-1 0-1,-1 1 1,1 0 0,-1 0 0,0 0-1,0 1 1,0 0 0,-1 0 0,1 0-1,-2 0 1,6 12 0,-2-4-5,-1 0 1,-1 1-1,0-1 1,-1 1-1,-1 0 1,0 1-1,-1-1 1,0 22-1,-1-28 2,-1 1-1,-1 0 0,0-1 0,0 1 1,-1 0-1,-3 13 0,2-19 12,1 0 0,0 1 0,-1-1 0,0 0 0,0 0 0,0-1 0,0 1 0,-1-1 0,0 1 0,1-1 0,-1 0 0,0 0 0,0-1 0,-7 4 0,-1 0-236,-1 0 0,-1-1 0,1-1 0,-1 0 0,0-1 0,0 0-1,0-1 1,0 0 0,-28-2 0,18 0-3814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34 3329,'2'5'13831,"-2"-5"-13775,5-4-52,0 0 0,0 0 0,1 0 1,-1 1-1,1 0 0,0 0 0,-1 1 0,1-1 1,0 1-1,1 1 0,-1-1 0,0 1 1,0 0-1,1 0 0,-1 1 0,1 0 0,8 1 1,-14-1-8,1 1 1,-1-1-1,1 1 0,-1 0 1,1 0-1,-1 0 1,0-1-1,1 2 0,-1-1 1,0 0-1,0 0 1,0 0-1,0 0 0,0 1 1,0-1-1,0 0 1,0 1-1,-1-1 1,1 1-1,0-1 0,-1 1 1,0-1-1,1 1 1,-1-1-1,0 1 0,1 0 1,-1-1-1,0 1 1,-1 2-1,2 3 5,0-1 0,-1 1 0,0 0 0,-1-1 0,1 1 0,-3 10 0,-2-7 12,-1-1 1,0 0 0,0-1 0,-1 1-1,0-1 1,0-1 0,-1 1 0,0-1-1,0 0 1,0-1 0,-1 0 0,0 0-1,-1-1 1,1 0 0,-1-1 0,-11 4-1,19-8 177,42 0-239,-37 0 46,0 0 1,0 1-1,0-1 0,0 0 0,0 1 1,0 0-1,0 0 0,0 0 0,0 0 1,0 0-1,-1 1 0,1-1 0,0 1 1,-1 0-1,1-1 0,-1 1 0,0 0 1,1 1-1,-1-1 0,0 0 0,0 1 1,-1-1-1,1 1 0,0-1 0,-1 1 1,0 0-1,2 3 0,0 4 2,0 1 0,0-1 0,-1 1 0,-1-1 0,0 1 0,0 18 0,-2-27 18,0 0-1,1 0 1,-1 0 0,-1 0 0,1 0 0,0 0 0,0-1 0,-1 1-1,1 0 1,-1-1 0,1 1 0,-1-1 0,0 1 0,0-1 0,1 0-1,-1 0 1,0 0 0,0 0 0,0 0 0,0 0 0,-1 0 0,1-1-1,0 1 1,0-1 0,0 0 0,-4 1 0,-62 7 1325,53-6-1030,6-2-132,0 1 0,-1-1 0,1 0 0,-13-2 0,21 1-202,-1 1 1,1 0-1,-1 0 0,1-1 0,0 1 0,-1-1 1,1 1-1,0-1 0,-1 0 0,1 0 0,0 1 0,0-1 1,-1 0-1,1 0 0,0 0 0,0 0 0,0 0 1,0-1-1,1 1 0,-1 0 0,0 0 0,0-1 0,1 1 1,-1 0-1,1-1 0,-1 1 0,1-1 0,-1 1 1,1 0-1,0-1 0,0 1 0,0-4 0,1-31-6453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1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30 544,'0'0'7638,"-1"-5"-6655,-11-19 2716,51 77-173,16 9-2174,-52-58-1271,1 1 1,-1 0-1,0 0 0,0 0 0,-1 1 0,0-1 0,0 0 0,0 1 0,0 0 0,-1-1 0,1 12 0,8 17 19,-8-30-73,-1 0-1,1 0 1,-1 0-1,0 0 1,0 0-1,0 0 0,0 7 1,-1-11-65,0 0 0,0 0-1,0 0 1,0 0 0,0 0 0,0 1 0,0-1 0,0 0 0,0 0 0,0 0 0,1 0-1,-1 1 1,0-1 0,0 0 0,0 0 0,0 0 0,0 0 0,0 0 0,1 0 0,-1 0 0,0 0-1,0 1 1,0-1 0,0 0 0,0 0 0,1 0 0,-1 0 0,0 0 0,0 0 0,0 0 0,0 0-1,1 0 1,-1 0 0,0 0 0,0 0 0,0 0 0,0 0 0,1 0 0,-1 0 0,0 0-1,0 0 1,0 0 0,0 0 0,1-1 0,-1 1 0,0 0 0,0 0 0,0 0 0,0-5-3663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1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10234,'0'0'5772,"8"-21"-5403,26-67-19,-30 81-299,0 1-1,1 0 1,0 0 0,0 1 0,0-1 0,0 1-1,1 0 1,0 0 0,0 1 0,0 0-1,0 0 1,1 0 0,-1 1 0,1 0-1,0 0 1,0 1 0,0 0 0,11-2-1,-13 3-33,11-3-7,0 2 0,0 0-1,0 1 1,1 1-1,25 3 1,-39-3-10,0 1 0,0 0 1,0 0-1,0 1 0,0-1 0,-1 1 1,1-1-1,0 1 0,-1 0 1,1 0-1,-1 0 0,0 0 0,1 0 1,-1 0-1,0 1 0,0-1 0,-1 1 1,1 0-1,0-1 0,-1 1 1,0 0-1,1 3 0,2 2 8,-1 0 1,0 0-1,-1 0 1,0 1-1,0-1 0,-1 1 1,0 10-1,-1-8-3,1-6 0,-1 0-1,1 1 0,-1-1 1,-1 0-1,1 1 0,-1-1 1,0 0-1,0 0 0,0 0 1,-1 0-1,0 0 0,0 0 1,0 0-1,0 0 0,-1-1 0,-6 9 1,4-6 38,0-1 1,-1 1 0,0-1-1,0 0 1,-1 0-1,1-1 1,-1 0-1,0 0 1,-1 0-1,1-1 1,-1 0 0,0-1-1,0 0 1,0 0-1,-1 0 1,1-1-1,0-1 1,-1 1 0,0-1-1,-14-1 1,22 0 11,1-1-1,-1 1 1,0-1 0,1 1 0,-1-1 0,0 1 0,1-1 0,-1 0-1,1 1 1,0-1 0,-1 0 0,1 0 0,-1 1 0,1-1 0,0 0 0,-1 0-1,1 1 1,0-1 0,0 0 0,0 0 0,0 0 0,0 0 0,0 1 0,0-1-1,0 0 1,0 0 0,0-1 0,5-26 185,-3 24-234,1 0 0,1 1 0,-1-1 0,0 1-1,1 0 1,0 0 0,0 1 0,0-1 0,0 1 0,0-1 0,0 1-1,6-1 1,55-17-3951,-51 17-206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10682,'0'0'4841,"13"-19"-4562,42-63 104,-52 79-344,0 0 0,-1-1 0,1 1-1,0 0 1,1 0 0,-1 1 0,0-1 0,1 1 0,0 0 0,-1 0 0,1 0 0,0 0 0,0 0 0,0 1 0,0 0 0,0 0 0,1 0-1,-1 0 1,0 1 0,0-1 0,1 1 0,-1 0 0,0 1 0,9 0 0,5 1 80,-14-3-106,-1 1 0,0 0 0,0 1 0,1-1 0,-1 1 0,0-1 0,0 1 0,1 0 0,-1 0-1,0 0 1,0 1 0,0-1 0,-1 1 0,1 0 0,0-1 0,0 1 0,-1 1 0,1-1 0,-1 0 0,0 0 0,0 1 0,0 0 0,0-1 0,0 1 0,0 0 0,-1 0 0,1 0-1,-1 0 1,0 0 0,0 0 0,1 4 0,1 10 127,-1 0 0,0 0-1,-1 0 1,-1 0-1,-2 17 1,1 5-48,0-34-90,0-1 0,0 1 0,0 0-1,-1-1 1,1 0 0,-1 1 0,0-1-1,0 0 1,-1 0 0,1 0-1,-1 0 1,0 0 0,0-1 0,0 0-1,-1 1 1,1-1 0,-1 0 0,0 0-1,1-1 1,-1 1 0,-7 2 0,1 1 15,-1 0 1,-1-1-1,1-1 1,-1 0-1,1 0 1,-1-1-1,-16 2 1,23-5-90,-2 1 200,-1 0 1,1 0-1,-1-1 0,1 0 1,-1-1-1,-9-1 0,16 1-70,-1 0-1,0 1 1,1-1-1,-1 0 1,1 0-1,-1 0 0,1 0 1,-1 0-1,1 0 1,-1 0-1,1 0 1,0-1-1,0 1 1,0 0-1,0-1 0,0 1 1,0-1-1,0 1 1,0-1-1,0 0 1,1 1-1,-1-1 1,1 0-1,-1 0 0,1 1 1,0-1-1,0 0 1,-1 0-1,1 1 1,0-1-1,1-2 1,0 1-46,-1 0 1,1 1 0,1-1-1,-1 0 1,0 1 0,1-1-1,-1 1 1,1-1 0,0 1-1,-1 0 1,1-1 0,0 1-1,1 0 1,-1 0 0,0 1-1,0-1 1,1 0 0,-1 1-1,1-1 1,0 1 0,-1 0-1,1 0 1,0 0 0,4-1-1,12-4-18,1 0 0,24-3 0,-24 7-632,1 0 0,25 2 0,-23 0-3456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3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 9250,'0'0'6852,"-32"0"-5650,-96 5-321,124-5-826,0 0 1,1 0-1,-1 0 0,1 1 0,-1 0 0,1 0 0,-1 0 0,1 0 0,-1 0 1,1 1-1,0-1 0,0 1 0,-4 2 0,7-3-45,-1 0 1,1 0-1,-1-1 0,1 1 0,-1 0 0,1 0 1,-1 0-1,1 0 0,0-1 0,0 1 0,-1 0 1,1 0-1,0 0 0,0 0 0,0 0 0,0 0 1,0 0-1,0 0 0,0-1 0,0 1 0,0 0 1,1 0-1,-1 0 0,0 0 0,1 0 0,-1 0 1,0-1-1,1 1 0,0 1 0,3 4 3,0-1 0,1 1 0,0-1 0,0 0-1,0-1 1,11 8 0,-16-11-10,4 2 10,0 0 0,-1 0 0,1 0 0,-1 1 0,0 0-1,0 0 1,0 0 0,-1 0 0,1 0 0,-1 0 0,0 1 0,0-1 0,0 1-1,-1-1 1,0 1 0,0 0 0,0-1 0,0 1 0,-1 0 0,0 0-1,0 0 1,0 0 0,0-1 0,-1 1 0,0 0 0,0 0 0,0-1 0,-1 1-1,1 0 1,-1-1 0,0 0 0,-4 8 0,2-6 11,1 0-1,-1 0 1,-1 0 0,1 0 0,-1 0-1,0-1 1,0 0 0,0 0 0,-1 0-1,0-1 1,0 0 0,0 0-1,0-1 1,-1 1 0,1-1 0,-1 0-1,0-1 1,0 0 0,0 0 0,0 0-1,-14 0 1,20-2-22,1 0-1,-1-1 1,1 1 0,-1 0-1,1-1 1,-1 1 0,1-1-1,-1 1 1,1 0 0,0-1-1,-1 1 1,1-1 0,0 1-1,-1-1 1,1 0 0,0 1-1,0-1 1,-1 1 0,1-1-1,0 1 1,0-1 0,0 0-1,0 1 1,0-1 0,0 1-1,0-1 1,0 0-1,0 1 1,0-1 0,0 1-1,0-1 1,1 0 0,-1 1-1,0-1 1,0 1 0,0-1-1,1 1 1,-1-1 0,0 1-1,1-1 1,-1 1 0,1-1-1,-1 1 1,1-1 0,16-27-86,-17 28 79,0-1 0,1 1 0,-1-1 0,0 1 0,1-1 0,-1 1 0,1-1 0,-1 1 0,0-1 0,1 1 0,-1 0 0,1-1 0,-1 1 0,1 0 0,-1-1 0,1 1 0,0 0 0,-1 0 0,1-1 0,-1 1 0,1 0 0,-1 0 0,1 0 0,0 0 0,-1 0 0,1 0 0,0 0 0,-1 0 0,1 0 0,-1 0 0,1 0 0,0 1 0,-1-1 0,1 0 0,-1 0 1,1 0-1,-1 1 0,1-1 0,-1 0 0,1 1 0,-1-1 0,1 0 0,-1 1 0,1-1 0,-1 1 0,0-1 0,1 1 0,-1-1 0,0 1 0,1-1 0,-1 1 0,0-1 0,1 1 0,-1-1 0,0 1 0,0 0 0,0-1 0,0 1 0,0 0 0,1 46-8,-2-32 109,-1 78 523,5 111 993,-2-195-1570,1 0 0,0-1 0,0 1 1,6 11-1,-6-13-37,1-7-1101,1-10-289,2-14-2458,-5 21 2708,6-26-5817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98 432 12915,'0'0'6297,"-91"-184"-4729,85 126-351,6 5-553,26 7-336,19 5-208,20 15-40,0 8-32,-1 12-48,-12 6 0,-6 0-8,-21 27-208,-12 31-1232,-13-6-1513,0-2-2880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3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9 13203,'0'0'9858,"-7"-8"-9858</inkml:trace>
  <inkml:trace contextRef="#ctx0" brushRef="#br0" timeOffset="1">33 260 15315,'0'0'8922,"25"-38"-9010,-18 29-1712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3409,'0'0'16122,"10"2"-15511,-5-1-589,1 1 1,0-1 0,0-1 0,-1 1 0,1-1-1,0 0 1,0 0 0,0-1 0,-1 0 0,1 0-1,0 0 1,0 0 0,-1-1 0,1 0 0,-1-1-1,0 1 1,0-1 0,0 0 0,0 0 0,9-7-1,-6 0-324,-1 1-1,0-1 0,-1 0 1,11-22-1,-9 18-243,-10 46 916,-2 0 0,-14 62 0,9-53 498,-4 45 0,8 4-57,4-50-8679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4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12275,'0'0'10042,"188"-30"-9890,-162 25-136,0 2-16,-13 3-448,0 0-1721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5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200 420 9946,'0'0'8279,"-23"-1"-7481,-75-5-125,96 5-624,-1 1 0,1 0 0,-1-1-1,1 1 1,-1-1 0,1 0 0,-1 1 0,1-1-1,0-1 1,-1 1 0,1 0 0,0 0 0,0-1-1,0 1 1,0-1 0,0 0 0,0 0 0,0 0-1,1 0 1,-1 0 0,1 0 0,-1 0 0,1 0-1,0 0 1,0-1 0,0 1 0,0-1 0,-1-2-1,-1-4 104,-1-2-133,0-1 0,1 0 0,0 0 1,1-1-1,0 1 0,1 0 0,1-1 0,0 1 0,0 0 0,1-1 0,1 1 0,0 0 0,1 0 1,0 0-1,1 0 0,0 0 0,1 1 0,0-1 0,1 1 0,0 1 0,11-15 0,-9 16-23,1 1-1,0 1 1,0-1-1,0 2 1,1-1-1,0 1 1,1 1-1,-1 0 1,1 0-1,12-3 1,-17 6-6,0 1-1,0-1 1,0 1 0,0 0-1,0 0 1,0 1-1,1 0 1,-1 0 0,0 0-1,0 1 1,0 0 0,1 0-1,-1 1 1,0-1 0,0 2-1,-1-1 1,1 0 0,0 1-1,-1 0 1,8 5 0,-4 0-39,0 1 0,-1 0 0,0 1 0,0-1 0,-1 1 0,0 1 0,-1 0 0,0 0 0,-1 0 0,0 0 0,0 1 0,-2 0 0,1-1 0,-1 2 0,-1-1 0,0 0 0,-1 0 0,-1 1 0,1-1 0,-2 1 0,-2 18 0,1-25 46,0 0 0,0 0-1,-1 0 1,0-1 0,1 1 0,-2-1-1,1 0 1,-1 0 0,0 0 0,0 0-1,0-1 1,0 1 0,-1-1 0,0 0-1,0-1 1,0 1 0,-8 3 0,4-2 9,-1 0 1,1 0-1,-1-1 1,0-1-1,0 1 1,0-2-1,-1 1 1,1-2-1,-19 2 1,28-3-479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5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191 425 11082,'0'0'8753,"-26"-12"-8121,-80-40-209,103 50-402,0 0 0,-1 0-1,1 0 1,0 0 0,0 0 0,0-1 0,0 1 0,0-1 0,1 0-1,-1 0 1,1 0 0,0 0 0,0 0 0,0-1 0,0 1 0,0-1-1,1 1 1,0-1 0,0 0 0,0 1 0,0-1 0,0 0 0,0-4-1,-1-4 17,0-6-25,0 0 0,1 0-1,3-30 1,-1 5-11,-1 39-2,0 0 0,1-1 0,-1 1 0,1 0 1,0 0-1,0 0 0,1-1 0,-1 1 0,1 0 0,0 1 0,0-1 0,0 0 0,0 0 0,1 1 0,-1-1 0,5-3 0,-1 2-1,-1 0 1,1 0-1,1 1 0,-1 0 1,0 0-1,1 1 0,0 0 1,13-5-1,-4 4-4,0 0 0,1 1 0,-1 1 0,1 0 0,-1 1 0,1 1 0,-1 1 0,19 2 0,-27 0 1,0-1 1,0 1-1,-1 0 0,1 1 1,-1 0-1,0 0 0,0 0 0,0 1 1,0 0-1,-1 1 0,0-1 1,0 1-1,5 7 0,-4-5 2,0 0 0,-1 1 0,0-1 0,-1 1 0,0 0 0,0 1-1,-1-1 1,0 1 0,-1 0 0,3 10 0,-4-9-1,-1 0-1,0 0 1,0 0 0,-1 0 0,-1 0 0,0 0-1,0 0 1,-6 20 0,5-25 14,0 0 1,-1 0-1,0 0 0,0-1 1,-1 0-1,1 1 0,-1-1 1,0-1-1,0 1 0,-1 0 0,0-1 1,1 0-1,-1 0 0,-1-1 1,1 1-1,-11 4 0,4-3-33,-1 0 1,1-1-1,-1-1 0,1 0 0,-1-1 0,0 0 0,0-1 1,0 0-1,0-2 0,-21-1 0,24 0-744,0 1 0,0-2-1,1 1 1,-17-8 0,-19-14-6707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6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0 1432,'0'0'13421,"-15"10"-12493,-82 62 629,83-60-1381,0 1 0,1 0 0,0 1 0,1 1 0,-16 25 1,24-24 158,2-7-1125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1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91 2609,'-3'4'9179,"-14"19"-8516,-52 80 505,70-99-775,10-9-241,8-8-97,-4-1-91,-1 0 1,-1-1-1,0-1 1,18-29-1,-1 1-119,-22 26 98,-20 19-56,-22 19-48,28-15 164,-2 1 16,1 1 1,0 0-1,0 0 1,0 1-1,-9 15 1,8-15-14,-4 7 12,12-14 29,0-36-37,-1 6-72,0 20 45,0 0 0,1 0 0,0 0-1,1 0 1,2-15 0,-3 23 15,0 0 0,0 1 0,0-1 0,0 1 1,0-1-1,1 0 0,-1 1 0,0-1 0,0 1 0,0-1 0,1 0 0,-1 1 0,0-1 1,1 1-1,-1-1 0,0 1 0,1-1 0,-1 1 0,1 0 0,-1-1 0,0 1 1,1-1-1,-1 1 0,1 0 0,0-1 0,-1 1 0,1 0 0,-1 0 0,1-1 1,-1 1-1,1 0 0,0 0 0,-1 0 0,1 0 0,-1 0 0,1 0 0,1 0 1,-1 0 3,-1 1 0,1 0 1,0-1-1,-1 1 0,1 0 1,0-1-1,-1 1 0,1 0 1,-1 0-1,1 0 0,-1-1 1,0 1-1,1 0 0,-1 0 1,0 0-1,1 0 0,-1 0 1,0 0-1,0 0 1,0 0-1,0 0 0,0 1 1,0 94 226,26-98-172,-16-4-63,-1 0-1,0 0 1,0-1 0,11-12-1,-45 80-1258,17-51 1270,5-7 16,1-1-1,-1 1 1,1 0-1,0 0 1,0 0-1,0 0 0,0 0 1,1 0-1,-1 0 1,1 0-1,-1 4 0,21-16 160,6-7-156,-20 14-20,0-1-1,0-1 1,0 1 0,0-1-1,-1 0 1,6-6 0,-22 49-27,-10-9 73,16-24 14,1 0 0,0 0-1,1 1 1,-1 0 0,1 0 0,0 0-1,1 0 1,0 0 0,0 1-1,0-1 1,-1 12 0,4-19 56,3-1-92,0 0 0,0 0 1,0-1-1,-1 1 0,1-1 0,0 0 1,-1 0-1,1 0 0,-1 0 0,0 0 0,0 0 1,0-1-1,0 1 0,3-5 0,8-7-11,-9 10-16,43-36 4,-43 37-17,0 1 1,-1-1 0,1 1 0,0-1-1,0 1 1,0 1 0,0-1-1,0 0 1,1 1 0,6-1-1,-13 35-5,0-27 17,-1-1 1,0 1-1,-1 0 0,0-1 0,0 0 1,0 0-1,0 0 0,-6 5 1,-21 28 167,26-26 366,15-19 263,5-5-867,42-20-114,-56 31 138,-11 8-312,1-1 357,1 0-1,-1 0 0,1 1 0,0 0 1,1 0-1,0 1 0,0 0 1,0 0-1,1 0 0,-6 13 1,26-30 126,0 0 0,1 2 1,20-8-1,-23 9-125,-11 6-57,-9 25-77,-3-9 136,8-10-1,-1-1 0,1 0 0,-1 0 0,0 0 0,-1 0 0,1-1 0,-8 6 0,7-9 25,4-1 493,0-19-305,0 0 0,-6-33 0,6 44-248,-1 1 1,0-1-1,-1 1 1,0 0-1,0 0 1,0 0-1,-1 0 1,0 0-1,-8-10 1,12 17 22,0-1-1,-1 1 1,1-1 0,0 0 0,-1 1 0,1-1 0,-1 1 0,1-1-1,-1 1 1,1-1 0,-1 1 0,0-1 0,1 1 0,-1-1-1,1 1 1,-1 0 0,0-1 0,1 1 0,-1 0 0,0 0-1,1 0 1,-1-1 0,0 1 0,0 0 0,1 0 0,-1 0-1,0 0 1,0 0 0,1 0 0,-1 0 0,-1 1 0,2 0 1,-1 0 1,0 0-1,0 0 1,1 0-1,-1 0 1,1 1-1,-1-1 0,1 0 1,-1 0-1,1 1 1,0-1-1,0 0 1,0 0-1,0 1 1,0 1-1,0 4 7,0 0-1,0 0 1,1-1 0,0 1-1,0 0 1,3 7-1,-2-10 28,0 1 0,0 0 0,0-1 0,-1 1 0,0 0 0,0 0-1,0 0 1,0 6 0,-1-10 5,-14-3 97,8-2-123,1-1 0,0 0 1,0 0-1,0 0 0,1 0 1,0 0-1,0-1 0,0 0 1,0 0-1,1 0 0,0 0 0,1-1 1,-3-7-1,-1-6-6,0 0 0,-5-42 0,10 7 56,1 54 85,2 27 150,4-9-213,2-2 0,0 1 0,1-1 0,20 27 0,-1-1-9,-17-26-53,-8-12-5,-1 0-1,0 0 1,0 0 0,0 0 0,0 0-1,-1 0 1,1 0 0,-1 1 0,0-1 0,0 1-1,0-1 1,0 1 0,0 5 0,-1-8 336,-3-1-104,-3-1-229,1-1 1,0 1-1,0-1 1,1 0-1,-1 0 0,0-1 1,1 1-1,-1-1 1,1 0-1,0 0 1,0-1-1,0 1 0,0-1 1,1 0-1,-1 0 1,1 0-1,0 0 1,-4-8-1,-2-2-46,1 0 1,0 0-1,1-1 0,-10-30 1,13 31-3,-5-34-50,9 47 39,5 3 51,1 1 0,-1-1 0,0 1 0,1 0 0,-1 0-1,-1 0 1,1 1 0,0 0 0,-1 0 0,0 0 0,0 0 0,0 1 0,5 7 0,4 7 18,0 1 0,-1 0 1,-2 1-1,12 29 0,-7-14 6,-11-31 223,-4-14-185,-7-17-37,-25-29-22,24 44-13,0-1 1,1 0-1,1 0 0,0 0 0,0-1 1,1 0-1,1 0 0,0 0 1,1 0-1,1-1 0,-2-16 1,4 29 1,-1-1 0,1 1 1,0 0-1,0-1 1,0 1-1,0 0 1,0-1-1,0 1 1,0 0-1,0 0 1,0-1-1,1 1 1,-1 0-1,0 0 1,1-1-1,-1 1 1,1 0-1,0 0 1,-1 0-1,1 0 1,0 0-1,-1 0 1,1 0-1,0 0 1,0 0-1,0 0 1,0 0-1,0 0 0,0 0 1,0 1-1,1-1 1,-1 1-1,0-1 1,0 1-1,0-1 1,1 1-1,-1-1 1,0 1-1,0 0 1,1 0-1,-1 0 1,0 0-1,1 0 1,-1 0-1,0 0 1,1 0-1,-1 0 1,0 1-1,0-1 1,1 0-1,-1 1 1,0-1-1,2 2 0,1 1 3,0 0 0,-1 0 0,0 1-1,0-1 1,0 1 0,0-1 0,0 1-1,-1 0 1,1 0 0,-1 0 0,0 1-1,-1-1 1,3 8 0,3 3-4,9 14 2,-11-22 4,-1 1 0,0-1-1,0 1 1,0 0-1,-1 0 1,0 1 0,-1-1-1,0 0 1,0 1 0,1 9-1,-29-18 192,19-1-189,1-2-1,0 1 1,0-1 0,0 0 0,1 0-1,-1 0 1,1-1 0,0 0 0,0 0-1,0-1 1,-6-6 0,-3-4-79,1 0 1,-16-24 0,-16-42-316,44 75 390,1 5-16,12 7-76,1 1 71,-1-1 0,0 2 0,0 0 0,14 13 1,-22-17 22,-1 0 0,1 1 0,-1-1 0,0 1 0,0 0 1,-1 0-1,1 0 0,-1 0 0,0 0 0,0 0 0,-1 1 0,0-1 1,0 1-1,0-1 0,0 1 0,-1 9 0,-26-16 58,21-1-76,0-1 0,-1 0 0,2 0 0,-1 0 0,0 0 0,1-1 0,0 0 0,-1 0 0,2 0 0,-1-1 0,0 1 0,1-1 0,0 0 0,0 0 0,0 0 0,1 0 0,0-1 0,0 1 0,0-1 0,-2-10 0,44 16-172,-34 1 194,-1 0 1,1 0 0,-1 0 0,1 1-1,-1-1 1,1 1 0,-1 1 0,0-1-1,0 1 1,0 0 0,0 0 0,-1 0-1,1 0 1,-1 1 0,0 0 0,0 0-1,0 0 1,0 1 0,-1-1 0,0 1-1,0 0 1,0 0 0,3 7 0,0 1 21,-1 1 1,0 0-1,-1 0 1,-1 0 0,0 1-1,-1-1 1,-1 0-1,1 17 1,-2-30-23,0-1-1,0 1 1,0-1-1,0 1 1,0-1 0,0 1-1,0 0 1,0-1-1,0 1 1,0-1 0,0 1-1,0 0 1,-1-1 0,1 1-1,0-1 1,0 1-1,-1-1 1,1 1 0,0-1-1,-1 1 1,1-1-1,0 1 1,-1-1 0,1 0-1,-1 1 1,1-1 0,-1 1-1,1-1 1,-1 0-1,1 1 1,-1-1 0,1 0-1,-1 0 1,1 0-1,-1 1 1,1-1 0,-1 0-1,1 0 1,-1 0 0,0 0-1,1 0 1,-1 0-1,1 0 1,-1 0 0,0 0-1,1 0 1,-1 0-1,1 0 1,-1-1 0,1 1-1,-1 0 1,0 0 0,1-1-1,-1 1 1,1 0-1,-1-1 1,0 0 0,-2 0-20,1-1 1,-1 0 0,0 0-1,1 0 1,-1 0 0,1 0 0,0 0-1,0-1 1,0 1 0,-3-6-1,-1-21-665,6 28 672,-1 1 0,1 0 0,0-1 0,0 1 1,0-1-1,0 1 0,0 0 0,0-1 0,0 1 0,0-1 1,1 1-1,-1-1 0,0 1 0,0 0 0,0-1 0,0 1 0,0 0 1,1-1-1,-1 1 0,0-1 0,0 1 0,1 0 0,-1 0 1,0-1-1,0 1 0,1 0 0,-1-1 0,0 1 0,1 0 0,-1 0 1,1 0-1,-1-1 0,0 1 0,1 0 0,-1 0 0,0 0 1,1 0-1,-1 0 0,1 0 0,-1 0 0,1 0 0,-1 0 0,0 0 1,1 0-1,-1 0 0,1 0 0,-1 0 0,0 0 0,1 0 1,-1 0-1,1 0 0,-1 0 0,0 1 0,1-1 0,-1 0 0,0 0 1,1 1-1,-1-1 0,0 0 0,1 0 0,-1 1 0,0-1 1,0 0-1,1 1 0,-1-1 0,0 0 0,1 1 0,0 1 18,0 0-1,0 0 0,0 0 0,0 0 0,0 0 1,0 0-1,0 0 0,-1 0 0,1 0 0,-1 0 1,0 0-1,1 0 0,-1 1 0,0-1 1,-1 4-1,2-5-2,-1 0 0,0 0 0,0 0 1,0 0-1,0 1 0,0-1 0,0 0 1,0 0-1,-1 0 0,1 0 0,0 0 0,-1 0 1,1 0-1,0 0 0,-1 0 0,1 0 1,-1 0-1,0 0 0,1 0 0,-1 0 1,0-1-1,0 1 0,1 0 0,-1 0 0,0-1 1,0 1-1,0 0 0,0-1 0,0 1 1,0-1-1,-1 1 0,2-1 4,-1-1 1,1 1-1,-1 0 0,1-1 0,-1 1 1,1-1-1,-1 1 0,1-1 1,0 1-1,-1-1 0,1 1 0,0-1 1,-1 1-1,1-1 0,0 1 0,0-1 1,-1 0-1,1 1 0,0-1 1,0 1-1,0-1 0,0 0 0,0 1 1,0-1-1,0 1 0,0-1 1,0 0-1,0 1 0,0-1 0,1 0 1,-1 1-1,0-1 0,0 1 0,0-1 1,1 1-1,-1-1 0,0 1 1,1-1-1,0 0 0,-1-1-22,1 1 0,-1 0 0,1-1 0,0 1 0,0 0 0,-1-1 0,1 1-1,0 0 1,0 0 0,0-1 0,1 1 0,-1 0 0,0 0 0,0 0 0,0 1 0,1-1 0,-1 0 0,1 0 0,-1 1 0,0-1 0,4 0-1,-3 0 6,0 1 0,0 0-1,0 0 1,0 0-1,0 0 1,0 0-1,0 0 1,0 0-1,0 0 1,0 1-1,0-1 1,2 2-1,-3-1 6,-1 0-1,1-1 0,0 1 1,0 0-1,-1 0 0,1 0 1,0 0-1,-1 1 0,1-1 1,-1 0-1,1 0 0,-1 0 1,0 0-1,1 1 0,-1-1 1,0 0-1,0 0 0,0 0 0,0 1 1,0-1-1,0 2 0,0 1 15,0 0 0,0 0-1,0-1 1,0 1 0,-1 0-1,1 0 1,-1 0 0,0 0-1,0-1 1,-3 6-1,3-7-1,-1-1-1,1 1 0,-1-1 0,0 0 0,1 0 0,-1 0 0,0 0 1,0 0-1,0 0 0,0 0 0,0-1 0,0 1 0,0-1 0,0 1 1,0-1-1,0 0 0,0 0 0,0 0 0,0 0 0,-4 0 0,5 0 346,2-2-364,1 0 0,-1 0 0,1 0-1,0 1 1,0-1 0,-1 0 0,1 1-1,0 0 1,0-1 0,5-1 0,7-6-369,11-11-1554,-23 19 1121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3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9818,'0'0'7114,"-123"87"-6898,103-60-120,1-4-40,-1 0-48,1-5-8,12-1 0,1-5-464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54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14 3449,'2'-3'12926,"3"-8"-12013,-13 18-259,-16 28 405,19-23-801,0 0 0,0 1 0,1-1 0,1 1 0,0 0 1,1 0-1,1 1 0,0-1 0,0 0 0,2 1 0,3 25 0,-4-34-249,2 0 0,-1 0 1,1 0-1,-1 0 0,1 0 1,1 0-1,-1-1 0,1 1 1,-1-1-1,1 0 0,1 0 1,-1 0-1,1 0 1,-1 0-1,1-1 0,0 1 1,0-1-1,1 0 0,-1 0 1,0-1-1,1 1 0,0-1 1,0 0-1,0 0 0,0-1 1,0 1-1,0-1 0,0 0 1,0-1-1,0 1 0,0-1 1,8-1-1,-1 2-144,17-1-983,-13-5-2594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55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 3289,'0'0'12362,"14"-1"-12039,44-1-38,-55 2-240,-1 0-1,0 0 0,0 1 0,0-1 1,0 1-1,0-1 0,0 1 0,0 0 1,0-1-1,0 1 0,0 0 0,0 1 0,0-1 1,-1 0-1,1 0 0,0 1 0,-1-1 1,1 1-1,-1-1 0,1 1 0,-1 0 1,0-1-1,0 1 0,0 0 0,1 2 0,15 49 1179,-16-46-1050,3 16 95,-2 1 0,0-1 0,-3 37 0,1-18-125,-1-38-123,0-1 0,0 1-1,-1-1 1,1 0 0,-1 1-1,1-1 1,-1 0 0,0 0-1,0 0 1,-1 0 0,1 0-1,0-1 1,-1 1 0,0-1-1,0 1 1,0-1 0,0 0-1,0 0 1,0 0 0,0-1 0,0 1-1,-1-1 1,-3 2 0,-6 2 57,0 0 1,-1-1 0,1 0 0,-1-1-1,-16 2 1,-45-4-203,48-2-4123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56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3321,'0'0'12348,"6"-7"-10715,20-22-310,-19 21 895,-7 11-1811,0 69 1040,-6 164-643,5-172-781,3-63-21,-1 0-1,0-1 1,1 1 0,-1 0 0,1-1 0,0 1-1,-1-1 1,1 0 0,-1 1 0,1-1 0,-1 0 0,1 0-1,0 0 1,-1 0 0,1 0 0,3-1 0,-1 1 1,10-2-165,0-1-1,-1 0 0,1 0 0,-1-1 0,1-1 0,-1-1 0,0 0 0,-1 0 1,15-10-1,13-6-4559,-15 10-2332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39:5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38 4393,'0'0'12835,"6"-4"-12609,1-1-200,1 1 0,0 0 0,0 0 0,0 1 0,0 0 0,1 1 0,-1-1 0,1 2-1,11-2 1,-16 2 8,1 1-1,-1 0 1,1 0-1,-1 0 1,1 1-1,-1 0 1,1-1-1,-1 2 0,1-1 1,-1 0-1,0 1 1,0 0-1,0 0 1,0 0-1,0 0 1,0 1-1,-1-1 0,1 1 1,-1 0-1,0 0 1,6 7-1,10 15 162,-13-19-165,0 1 0,-1 0 0,1 0 0,-1 0 0,-1 1-1,0 0 1,0 0 0,0 0 0,-1 0 0,0 1 0,-1-1 0,0 1-1,0-1 1,1 17 0,-2-19 0,-1 0-1,0 0 1,0 0 0,0 0-1,-1 0 1,1 0-1,-1 0 1,-1 0 0,1-1-1,-1 1 1,0 0-1,-1-1 1,1 1 0,-1-1-1,0 0 1,0 0-1,-1 0 1,1 0 0,-6 5-1,2-2 41,-1 0 1,0 0-1,-1 0 0,1-1 0,-1-1 0,-1 1 1,1-1-1,-1-1 0,0 0 0,0 0 0,-1-1 1,1-1-1,-1 1 0,0-2 0,0 1 0,0-2 0,0 1 1,-17-1-1,27-1-66,-17 0 109,0 0 0,0-1 0,-1-1 0,-30-7 0,45 7-90,0 1 0,0 0-1,-1-1 1,1 0-1,0 0 1,1 0 0,-1-1-1,0 1 1,1-1 0,-1 0-1,1 0 1,0 0-1,0 0 1,0-1 0,0 1-1,0-1 1,1 0-1,0 0 1,0 0 0,0 0-1,0 0 1,1 0 0,-1 0-1,1-1 1,-1-4-1,-2-12-26,1 1 0,1-1 0,0 0 0,2 0 0,0 0 0,5-25 0,-4 42-1,1 0 0,0 1 0,0-1 0,0 1 0,0 0 0,0-1 0,1 1 0,0 0 0,0 1 0,0-1 0,0 0 0,0 1-1,0-1 1,0 1 0,1 0 0,-1 0 0,1 1 0,0-1 0,-1 1 0,1-1 0,8 0 0,-4 0-3,0 0 0,0 0 0,0 1 0,0 1 0,0-1 0,0 1 0,1 1-1,-1-1 1,14 4 0,-20-3 10,0 0-1,0 0 0,-1 0 0,1 1 0,0-1 0,-1 0 0,1 1 1,-1-1-1,0 1 0,1-1 0,-1 1 0,0 0 0,0 0 0,0 0 1,0-1-1,0 1 0,0 0 0,-1 0 0,1 0 0,0 0 1,-1 0-1,0 0 0,0 1 0,1 2 0,-1 60 170,-1-45-121,2 7 21,0-18-57,-1 1 1,0-1-1,0 0 0,-1 1 0,-2 9 0,3-17-3,-1 0 0,0 0 0,1 0-1,-1 0 1,0 0 0,0 0 0,0 0-1,0 0 1,-1-1 0,1 1 0,0 0-1,-1-1 1,1 1 0,-1-1 0,0 0-1,1 1 1,-1-1 0,0 0-1,0 0 1,0 0 0,0 0 0,0 0-1,0-1 1,0 1 0,0 0 0,0-1-1,-2 1 1,-9 0-181,12-1 109,-1 0 0,1 0 0,0 0 0,0 0 0,-1 0 0,1 0 0,0 1 0,0-1-1,-1 1 1,1-1 0,0 0 0,0 1 0,0 0 0,0-1 0,-1 1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40:06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2921,'0'0'14224,"27"-4"-13232,-12 0-990,-1 1 0,1 0 0,26-2 0,-37 5-4,0 0 0,-1 0 0,1 0 0,0 1-1,0-1 1,-1 1 0,1 0 0,0 0-1,-1 0 1,1 1 0,-1-1 0,0 1-1,1 0 1,-1 0 0,0 0 0,0 0-1,0 0 1,0 1 0,-1 0 0,5 4 0,-2-2 31,0 1 1,-1 0-1,0 1 1,0-1-1,0 1 1,-1-1 0,1 1-1,-2 0 1,1 0-1,-1 0 1,0 1-1,-1-1 1,1 1 0,-1-1-1,-1 1 1,0 8-1,1 9 107,-2 23 137,0-45-246,1-1 1,-1 1-1,0-1 1,0 1-1,0-1 1,0 0-1,0 1 1,0-1-1,-1 0 1,1 0-1,-1 0 1,0 0-1,0 0 1,1-1-1,-1 1 1,-4 2-1,2-1 25,0-1 0,0 1 0,-1-1 0,1 0 0,-1 0 0,0 0 0,1-1 0,-1 0 0,0 0 0,0 0 0,0 0 0,0-1 0,0 0 0,0 0 0,-9-1 0,12 0-49,-1 0-1,1 0 0,0 1 1,-1-1-1,1-1 0,0 1 0,0 0 1,-1 0-1,1-1 0,0 0 1,0 1-1,1-1 0,-1 0 1,0 0-1,1 0 0,-1 0 1,1 0-1,-1 0 0,1 0 0,0 0 1,0-1-1,0 1 0,0 0 1,0-1-1,1 1 0,-1-1 1,1 1-1,0-1 0,-1 1 0,1-1 1,1-4-1,-2 4 4,1 0 0,0 0 0,1 1 0,-1-1-1,0 0 1,1 0 0,-1 1 0,1-1 0,0 0 0,0 1 0,0-1-1,0 1 1,0-1 0,1 1 0,-1-1 0,1 1 0,0 0 0,-1 0 0,1 0-1,0 0 1,0 0 0,1 0 0,-1 0 0,0 1 0,0-1 0,1 1 0,-1 0-1,1 0 1,2-2 0,6 1-598,0-1 0,1 2 0,-1-1-1,0 1 1,21 2 0,-15-1-1796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40:07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3169,'0'0'11551,"4"-5"-11292,2-2-123,0 1-1,0 0 1,0 0-1,1 0 1,0 1-1,0-1 1,0 2 0,1-1-1,-1 1 1,1 0-1,0 1 1,0 0-1,1 0 1,-1 1-1,1 0 1,-1 0-1,1 1 1,14-1-1,-4 1-129,20 1 4,-37 0-10,-1 0 0,1 0 0,-1 0-1,1 0 1,-1 0 0,1 1 0,-1-1 0,0 1-1,1-1 1,-1 1 0,1-1 0,-1 1 0,0 0-1,1 0 1,-1-1 0,0 1 0,0 0 0,1 2-1,20 26 32,-18-24-9,-1-1 0,1 0 1,-1 1-1,0 0 0,0 0 0,0 0 0,-1 0 0,1 0 0,-1 1 0,-1-1 0,1 1 0,-1-1 0,0 1 0,1 10 0,-2-8 34,0-1-1,-1 0 1,0 0 0,0 1 0,0-1-1,-1 0 1,0 0 0,0 0 0,-1 0-1,-5 10 1,5-13 8,0 0 0,0 0 0,-1 0 1,1 0-1,-1-1 0,0 0 0,1 0 0,-1 0 0,-1 0 0,1 0 0,0-1 0,-1 0 0,1 0 1,-1 0-1,0-1 0,-9 3 0,-3-1 185,-1-1 1,0 0-1,-18-2 1,29 1-210,0-1 1,0-1-1,1 1 1,-1-1 0,1-1-1,-1 1 1,1-1-1,-1 0 1,1 0 0,-11-6-1,15 6-116,0 1-1,1-1 1,0 0-1,-1 1 0,1-1 1,0 0-1,0 0 1,0 0-1,0 0 1,0 0-1,0 0 1,1 0-1,-1 0 1,1 0-1,-1 0 1,1-5-1,5-19-6022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40:08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8 185 3425,'0'0'14053,"-1"-9"-13390,0 4-579,0 2-61,0-1 0,0 1 0,0-1 0,0 1 0,1-1-1,0 0 1,0 1 0,0-1 0,0 1 0,0-1 0,1 0 0,0 1 0,0-1 0,0 1 0,0-1 0,0 1-1,3-6 1,6 0 39,0 0-1,1 0 1,0 1-1,0 0 0,1 0 1,0 2-1,1-1 1,-1 2-1,27-9 1,-21 9 22,1 1 0,0 0 1,-1 1-1,1 2 1,1 0-1,35 2 1,-49 0-68,-1 0-1,1 0 1,-1 1-1,1 0 1,-1 0 0,0 0-1,0 0 1,0 1-1,0 0 1,0 0 0,-1 0-1,1 0 1,-1 1 0,0 0-1,0 0 1,0 0-1,0 0 1,-1 1 0,0 0-1,0-1 1,0 1-1,0 0 1,-1 0 0,0 1-1,0-1 1,0 0 0,1 9-1,2 12 113,0 1-1,-2 1 1,-1-1-1,-1 34 1,-1-53-108,-1-1 0,1-1-1,-1 0 0,0 1 0,0-1 1,0 0-1,-1 0 0,0 0 0,-1 0 0,1 0 1,-1 0-1,0 0 0,-1-1 0,1 0 0,-1 1 1,0-1-1,0-1 0,-1 1 0,1-1 0,-1 1 1,-7 3-1,8-5-273,0-1-1,0 0 1,0 0 0,0 0-1,-1-1 1,1 0 0,0 1-1,-1-1 1,1-1 0,-1 1 0,-4-1-1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36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90 3473,'0'0'8814,"-7"-20"-3280,3 20-5458,1 1 0,-1 1-1,0-1 1,0 1 0,1-1 0,-1 1-1,1 0 1,-1 0 0,1 1 0,0-1-1,0 1 1,0-1 0,0 1 0,1 0-1,-1 0 1,1 0 0,-1 1-1,1-1 1,0 1 0,0-1 0,1 1-1,-3 6 1,-6 13-14,2 0 0,-8 33 1,13-44-28,0 0 1,1 0-1,1 1 1,0 23-1,2-30-26,-1-1 0,1 1 0,0-1 0,0 1 0,0-1 0,1 0 0,0 0 0,0 1 0,0-1 1,0-1-1,1 1 0,0 0 0,5 6 0,8 7 25,1 0 1,1-2-1,0 0 1,25 16-1,-32-25-24,1-1 0,0-1-1,0 1 1,0-2 0,1 0-1,-1 0 1,1-1 0,0-1-1,19 2 1,14-1-4,0-1 0,50-5 1,-91 2-3,-1-1 0,1 1 0,-1-1-1,0 0 1,1 0 0,-1 0 0,0 0 0,0-1 0,0 0 0,-1 0 0,1 0 0,-1 0 0,0-1 0,0 1 0,0-1 0,0 0 0,3-4 0,6-11 1,-1 0-1,10-25 1,-17 34-10,0-1 62,0 0 0,-1 0 1,-1 0-1,0-1 0,0 0 0,-1 1 1,0-1-1,-1 0 0,-1 1 0,0-1 1,0 0-1,-1 1 0,-1-1 1,0 1-1,0 0 0,-1 0 0,-1 0 1,-11-20-1,-106-123 899,116 142-1922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37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4201,'0'0'12413,"1"-10"-11099,0 0-1226,2-13 1344,-1 47-437,-2 17-720,8 204 379,-5-217-620,2 1-1,0-1 1,2 0 0,1-1-1,1 0 1,19 38-1,-25-60-28,0 0-1,1 0 0,-1 0 1,1-1-1,1 1 0,-1-1 0,0 0 1,1 0-1,0 0 0,0-1 1,0 0-1,6 3 0,-8-4-5,0-1 0,-1 0 0,1 0 0,0 0 0,0 0 0,0 0 0,0-1 0,0 1 0,0-1 0,0 0 0,0 0 0,0 0 0,0 0 0,0-1 0,0 1 0,0-1 0,0 0 0,0 1 0,0-1 0,0-1 0,-1 1 0,1 0 0,0-1 0,-1 1 0,1-1 0,-1 0 0,3-2 0,0-2-145,1 0-1,-1-1 1,-1 1-1,1-1 1,-1 0-1,0 0 1,-1-1 0,0 1-1,4-15 1,9-42-3925,-13 48 2379,10-43-7931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08:29:1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 6281,'0'0'5161,"-6"2"-4608,2-1-455,-5 1 234,0 1 1,0 0-1,1 0 1,-1 1 0,-14 10 964,30-17-1240,0-1 0,-1 1 0,1-1 0,-1 0 0,0-1 0,0 1 0,6-7 0,-14 11-43,0 0 0,-1 0 0,1 0 0,0 0 0,0 0 0,0 0 0,-1 0 0,1 1 0,0-1 0,0 1 0,0 0 0,0 0 0,-2 1 0,-7 5-52,-16 9-2408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3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27 216 2529,'0'0'6126,"4"-15"-5112,23-68 1998,-24 78-2750,0 0 0,0-1-1,0 1 1,0 1-1,1-1 1,0 0-1,0 1 1,0 0 0,0 0-1,1 0 1,0 0-1,0 1 1,0 0-1,0 0 1,0 0 0,0 1-1,8-3 1,12-5-55,1 1 0,38-8 1,-53 14-107,1 1 0,0 1 0,-1 0 1,1 1-1,22 1 0,-30 0-70,1-1 0,0 1 0,0 0 0,-1 1-1,1-1 1,0 1 0,-1 0 0,0 0 0,1 0 0,-1 1 0,0-1 0,0 1 0,0 0-1,-1 0 1,1 0 0,4 6 0,-2 0-3,1 0 1,-1 0-1,-1 1 0,0 0 0,-1-1 1,1 2-1,-2-1 0,0 0 1,0 1-1,0 0 0,-2 0 0,1-1 1,-1 1-1,-2 22 0,1-30-19,1 7 10,-1 0 1,0 0 0,-1 0-1,0 0 1,0-1-1,-1 1 1,0 0-1,-1-1 1,-7 17-1,-12 18 32,11-18-14,-31 45-1,37-63-14,-1 0 0,-1 0 0,1-1 0,-1 0 0,-1-1-1,1 0 1,-1 0 0,0 0 0,-14 6 0,6-4 27,0-1 0,-1-1 1,-24 6-1,33-10-41,-1 0 0,1-1 1,-1 0-1,0 0 0,1-1 1,-1 0-1,1-1 0,-1 0 1,-12-3-1,15 1 1,0 0 1,0 0-1,0-1 1,1 1-1,0-1 0,0-1 1,0 1-1,0-1 0,1 1 1,-1-1-1,1-1 0,0 1 1,1 0-1,-1-1 1,1 0-1,-3-9 0,1 3-3,0 0-1,0 0 0,1-1 0,1 1 1,0-1-1,1 0 0,-1-19 0,3 21-6,1 0 0,-1 0 0,2-1 0,-1 1 0,2 0 0,-1 1 0,2-1-1,5-13 1,-7 20 0,0-1 0,1 1-1,0 0 1,0 0-1,0 0 1,0 0 0,1 0-1,0 1 1,-1-1 0,1 1-1,1 0 1,-1 0 0,0 1-1,1-1 1,-1 1 0,1 0-1,0 0 1,-1 1-1,1-1 1,10-1 0,-12 3-4,1-1 0,-1 1 0,0 0 0,1-1 0,-1 2 1,1-1-1,-1 0 0,1 1 0,-1-1 0,0 1 0,1 0 0,-1 0 1,0 1-1,0-1 0,1 0 0,-1 1 0,0 0 0,-1 0 0,4 2 1,-2 0 3,0 1 1,0-1 0,0 1 0,-1 0 0,0 0 0,0 0 0,0 0 0,0 1 0,-1-1 0,2 8 0,2 9 44,-1 0 0,-2 0 0,0 1-1,-1 40 1,-2-59-16,-1 1 0,1 0 1,-1-1-1,0 1 0,0-1 0,-1 1 0,1-1 0,-1 1 1,0-1-1,0 0 0,-1 0 0,1 0 0,-1 0 0,-6 7 1,4-6-753,1 1 1,0 0 0,0 1 0,1-1-1,-5 9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3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58 201 3489,'0'0'13189,"-9"-9"-12587,-26-30-176,34 38-415,-1-1 0,1 0 1,-1 0-1,1 0 0,0 0 0,0 0 0,0-1 0,0 1 0,1 0 0,-1 0 0,0-1 0,1 1 0,0 0 0,-1-1 0,1 1 0,0-1 0,0 1 0,1 0 0,-1-1 0,0 1 0,1 0 0,-1-1 0,1 1 0,0 0 0,0 0 0,0 0 0,0-1 0,0 1 0,0 0 0,1 0 0,-1 0 0,3-2 0,3-3 35,1 0 0,0 1 0,0 0-1,1 0 1,16-8 0,-9 5-27,-9 6-22,0-1 0,0 1-1,0 0 1,0 0 0,1 1 0,0 0 0,-1 1-1,1 0 1,0 0 0,-1 0 0,1 1 0,0 0-1,0 1 1,-1-1 0,1 2 0,10 2 0,-13-3 1,-1 0 0,0 1 0,0 0 0,0 0 0,0 0 0,0 0 0,0 0 1,0 1-1,-1 0 0,1-1 0,-1 2 0,0-1 0,0 0 0,0 0 0,0 1 1,-1 0-1,0-1 0,1 1 0,-1 0 0,0 0 0,-1 1 0,1-1 0,-1 0 0,0 0 1,0 1-1,0-1 0,0 1 0,-1-1 0,0 6 0,0 15 168,1-6-300,-1 0-1,0 0 1,-2 0 0,0 0 0,-8 27 0,9-42 127,-1 0 0,1 0 0,-1 0 1,0 0-1,0 0 0,-1 0 0,1-1 1,-1 1-1,0-1 0,1 0 0,-2 0 0,1 0 1,0 0-1,-1 0 0,1-1 0,-1 1 1,0-1-1,1 0 0,-1 0 0,0 0 0,-1-1 1,1 1-1,0-1 0,0 0 0,0-1 1,-1 1-1,1-1 0,-1 1 0,-6-2 0,10 2 64,0-1 0,-1 0 0,1 0-1,0 0 1,0 0 0,-1 0 0,1-1 0,0 1-1,0 0 1,0 0 0,-1-1 0,1 1-1,0-1 1,0 1 0,0-1 0,0 1 0,0-1-1,0 0 1,0 0 0,0 1 0,0-1-1,0 0 1,0 0 0,0 0 0,1 0 0,-1 0-1,-1-2 1,1-1-10,1 0 1,-1 1-1,1-1 0,-1 0 0,1 0 1,1 0-1,-1 0 0,2-6 0,-1 5-9,0 1-1,1 0 1,-1 0-1,1 0 0,0 0 1,1 0-1,-1 0 1,1 0-1,-1 0 0,1 1 1,0 0-1,1-1 1,-1 1-1,1 0 0,-1 1 1,1-1-1,0 1 1,6-4-1,36-14-1551,-1 13-6963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3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1 286 3937,'0'0'12907,"6"-25"-12685,25-82-83,-28 98-113,1 0 1,0 1-1,0-1 1,1 1-1,0 0 1,1 1-1,0-1 1,0 1-1,0 0 0,1 0 1,0 1-1,0 0 1,1 0-1,13-7 1,-13 8 33,-2 1-48,1 0-1,0 0 0,0 1 0,0 0 0,0 0 0,1 1 0,-1 0 0,1 0 0,0 0 0,0 1 0,-1 1 0,1-1 0,0 1 0,0 1 0,0-1 0,-1 1 0,1 0 0,10 4 1,-14-4-10,1 1 0,0 0 0,0 0 0,-1 1 1,1-1-1,-1 1 0,0 0 0,0 0 1,0 1-1,0-1 0,0 1 0,-1 0 1,0 0-1,0 0 0,0 0 0,0 1 0,-1-1 1,1 1-1,-1-1 0,0 1 0,0 0 1,-1 0-1,0 0 0,0 0 0,0 0 1,0 0-1,-1 0 0,0 8 0,1-5 57,-1 0 0,0-1 0,0 1 0,0 0-1,-1-1 1,-1 1 0,1-1 0,-1 1 0,0-1 0,-1 0 0,0 0-1,0 0 1,-1 0 0,1 0 0,-1-1 0,-1 1 0,1-1 0,-1 0-1,0-1 1,-1 1 0,1-1 0,-11 7 0,8-5 39,-1-1 1,0-1 0,-1 0 0,1 0-1,-1-1 1,0 0 0,0 0-1,0-1 1,-1-1 0,1 1-1,-1-2 1,-14 1 0,24-2-117,-1 1-1,0-1 1,1-1 0,-1 1 0,0 0-1,1 0 1,-1-1 0,1 1 0,-1-1 0,1 1-1,-1-1 1,1 0 0,-1 1 0,1-1 0,-1 0-1,1 0 1,0 0 0,-1 0 0,1 0 0,0 0-1,0-1 1,0 1 0,-1-2 0,0-1-350,0 0 0,1 0 0,-1 0 0,1 0 0,0-1 0,1 1 0,-2-9 0,1-22-4630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40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16 313 5313,'0'0'13230,"-4"-14"-12324,2 4-718,0 5-125,0 0 0,1 0 0,-1 0 0,1 0 1,1 0-1,-1 0 0,1-1 0,0 1 0,0 0 0,0 0 0,1 0 0,0-1 0,0 1 0,0 0 1,0 0-1,4-8 0,3 0-25,0 0 0,1 0-1,1 1 1,0 0 0,0 1 0,1 0 0,0 0 0,1 1 0,0 1 0,1 0 0,0 1-1,1 0 1,15-6 0,-11 6-5,0 1-1,1 1 1,1 1-1,-1 0 0,0 2 1,1 0-1,0 1 1,0 1-1,33 3 1,-47-1-32,-1-1 0,0 1 0,0 1 0,1-1 0,-1 1 0,0 0-1,0 0 1,-1 1 0,1-1 0,0 1 0,-1 0 0,0 0 0,0 0 0,0 1 0,0 0 0,0 0 0,-1 0 0,1 0 0,-1 0 0,0 1 0,0-1 0,-1 1 0,0 0 0,1 0 0,-2 0 0,1 0 0,0 0 0,1 10 0,2 14 5,-2 0-1,0 0 1,-2 1 0,-3 33-1,0-16-9,3-25-209,-2 37-100,1-56-23,0 0 1,-1 0 0,0 0 0,1 0-1,-1 0 1,0 0 0,0 0-1,0 0 1,-1-1 0,1 1-1,-1 0 1,1-1 0,-1 1 0,0-1-1,-3 4 1,-13-1-6837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57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48 133 4889,'0'0'9581,"-7"-2"-9097,-24-6-41,30 8-347,0-1 0,1 0 0,-1 1 0,0-1 0,1 0 0,-1 1 0,1-1 0,-1 0 0,1 1 1,-1-1-1,1 0 0,-1 0 0,1 0 0,-1 0 0,1 1 0,0-1 0,0 0 0,-1 0 0,1 0 0,0 0 0,0 0 1,0 0-1,0 0 0,0 0 0,0 0 0,1-1 0,4-21 89,-1 17-168,0 1 0,0 0 0,1 0 0,0 1 0,0-1 0,0 1 0,1 0 0,-1 0 0,1 1 0,0 0 0,12-5 0,-8 4 15,1 0 0,0 1 0,0 0 1,0 1-1,0 0 0,19 0 0,-27 2-25,1 0-1,0 1 0,-1-1 1,1 1-1,0 0 1,-1 0-1,1 0 0,-1 1 1,0-1-1,1 1 1,-1 0-1,0 0 0,0 0 1,0 0-1,0 0 0,0 1 1,-1-1-1,1 1 1,-1 0-1,1 0 0,-1 0 1,0 0-1,0 0 1,-1 1-1,1-1 0,-1 0 1,1 1-1,0 4 0,0-2 10,-1 0-1,1 0 0,-1 0 0,-1 1 0,1-1 0,-1 0 0,0 0 0,-1 0 1,0 0-1,1 0 0,-2 0 0,1 0 0,-1 0 0,0 0 0,0 0 0,-1-1 1,-3 7-1,-2 0 4,-1-1 1,0 0-1,-1 0 1,0-1 0,0 0-1,-1-1 1,-1 0-1,-22 13 1,32-20-82,7-3 48,1 0 0,-1 0 0,1 0 0,-1-1-1,0 0 1,1 0 0,7-4 0,35-11-5,-43 16 19,0 0 0,0 1 0,0-1 0,0 1-1,1 0 1,-1 1 0,0-1 0,0 1 0,0 0-1,0 0 1,0 1 0,0-1 0,-1 1 0,1 0 0,0 1-1,8 4 1,-9-2 2,0-1 1,0 1-1,0 0 0,0 0 1,-1 1-1,0-1 0,0 1 1,0-1-1,-1 1 0,1 0 1,-1 0-1,-1 0 0,2 12 1,0-7 26,-1 0 1,-1-1 0,1 1 0,-2 0-1,0 0 1,0 0 0,-4 20-1,3-27-3,0 0-1,-1 0 0,1 0 0,-1 0 0,0 0 0,0 0 0,0-1 0,-1 1 0,1-1 0,-1 1 0,0-1 1,0 0-1,0 0 0,0-1 0,-1 1 0,1-1 0,-1 1 0,1-1 0,-1 0 0,0 0 0,0-1 0,-5 2 1,-2 0 8,0 0 1,1-1 0,-1-1 0,-1 0 0,-17 0 0,28-2-153,0 0 0,0 1 0,1-1 0,-1 0 0,0 1 0,0-1 0,1 0 0,-1 0 0,1 0 0,-1 0 0,0 0 0,1 0 0,0 0 0,-1 0 0,1 0 0,0 0 0,-1 0 0,1 0 0,0 0 0,0 0 0,0 0 0,0 0 0,0 0 0,0 0 0,0 0 0,0 0 0,0-1 0,1 1 0,-1 0 0,1-1 0,-1-6-2088,0-12-5348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58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31 284 3441,'0'0'11394,"-5"-8"-10759,1-2-388,0 0 0,0-1-1,1 1 1,0-1 0,1 0 0,-1-16 0,2 22-196,0 0 1,1 0-1,0 0 1,0 0 0,0 0-1,1 0 1,-1 0-1,1 0 1,1 0-1,-1 0 1,1 0 0,-1 1-1,1-1 1,1 0-1,-1 1 1,1 0-1,-1-1 1,1 1 0,5-5-1,7-3-47,0 1-1,1 0 1,0 1-1,1 1 1,22-9-1,-34 16 19,1-1-1,-1 1 0,1 0 0,0 1 0,0 0 1,0 0-1,0 0 0,0 0 0,0 1 1,0 0-1,0 0 0,0 1 0,0-1 0,0 1 1,0 1-1,0-1 0,-1 1 0,1 0 1,0 0-1,8 6 0,15 12 8,-9-7 2,-2 0 0,32 29 0,-45-35-18,1-1 0,-1 1 0,0-1 0,0 1 0,-1 1 0,0-1 0,0 1 0,-1-1 0,0 1 0,0 0-1,2 13 1,-1-2 5,-1 0 0,0-1 0,-2 2 0,0-1 0,-3 35 0,1-50-10,1 0-1,-1 0 0,0 0 1,0 0-1,0 0 0,-1-1 1,1 1-1,-1 0 0,0-1 1,0 1-1,0-1 1,-1 0-1,1 0 0,-1 0 1,0 0-1,0 0 0,0 0 1,0-1-1,0 0 0,0 1 1,-1-1-1,1 0 0,-1-1 1,1 1-1,-1-1 1,0 1-1,0-1 0,0 0 1,0-1-1,0 1 0,0 0 1,0-1-1,0 0 0,-5-1 1,7 1 5,0 0 1,0 0 0,0 0 0,0 0-1,0-1 1,0 1 0,0-1-1,0 1 1,0-1 0,0 0 0,0 0-1,0 1 1,1-2 0,-1 1-1,0 0 1,1 0 0,-1 0 0,0-1-1,1 1 1,0-1 0,-1 1-1,1-1 1,0 0 0,0 0-1,-2-3 1,2 2 14,0 0 1,0-1-1,0 1 0,1 0 0,-1-1 1,1 1-1,0-1 0,0 1 0,0 0 1,0-1-1,1 1 0,-1 0 0,1-1 0,0 1 1,2-7-1,-1 8-26,0-1 0,0 1 0,0-1 0,0 1 0,1 0 0,-1 0 0,0 0 0,1 0 0,0 0 0,-1 0 0,1 1 0,0-1 0,0 1 0,3-2 0,48-15-279,-50 17 211,123-29-7783,-92 22 1809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58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210 326 3577,'0'0'11974,"8"-10"-11922,30-32-32,-35 40-16,-1 0-1,0 1 0,0-1 0,1 1 0,-1 0 1,0-1-1,1 1 0,0 0 0,-1 1 1,1-1-1,-1 0 0,1 1 0,0-1 1,0 1-1,-1 0 0,1 0 0,0 0 0,-1 0 1,1 1-1,3 0 0,7 0-3,-11-1 3,0 1 0,0-1 0,0 1 0,-1-1 0,1 1 0,0 0 0,0 0 0,-1 0 0,1 0 0,-1 0 0,1 0 0,-1 0 0,1 0 0,-1 1 0,1-1 0,-1 0 0,0 1 0,0 0 0,0-1 0,0 1 0,0-1 0,0 1 0,-1 0 0,1 0 0,0-1 0,-1 1 0,1 0 0,-1 0 0,0 0 0,0 0 0,1 2 0,1 11 52,-1 1 0,-1 27 0,0-29-50,0-12 0,0 1 1,-1-1-1,1 0 1,0 0-1,-1 0 1,1 0-1,-1 1 1,0-1-1,0 0 1,0 0-1,0 0 1,0 0-1,0-1 1,0 1-1,-1 0 1,1 0-1,0-1 1,-1 1-1,0-1 1,1 1-1,-5 2 1,1-2 28,0 1 1,0-1-1,0 0 1,-1 0-1,1 0 1,-1-1-1,1 0 1,-10 1-1,1-1 71,1-1-1,0 0 1,-1-1-1,1 0 0,0-1 1,0-1-1,-15-4 1,18 3-15,1 0 1,0 0 0,0-1-1,0 0 1,0-1-1,1 1 1,0-2 0,0 1-1,1-1 1,0 0-1,0-1 1,1 0 0,0 0-1,-10-16 1,10 11 43,0-1 0,1 0 0,0 0 0,1 0 0,1 0 0,0-1 0,1 1 0,1-1 0,0-21 0,2 30-119,0-1 0,0 1 0,0 0 1,1 0-1,0-1 0,0 1 0,1 1 0,-1-1 1,1 0-1,1 0 0,-1 1 0,1 0 0,0 0 0,0 0 1,0 0-1,1 1 0,0-1 0,0 1 0,0 0 0,0 1 1,1-1-1,-1 1 0,1 0 0,6-2 0,5-3-49,0 1 0,1 1 0,0 1-1,0 0 1,0 1 0,0 1 0,27-1-1,-30 4-288,-3-1-801,0 0 0,0 2 0,19 2 0,-4 7-6371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59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 3713,'0'0'13447,"-13"15"-12550,-39 51-255,50-62-611,0-1 1,0 0 0,0 1 0,1-1-1,-1 1 1,1-1 0,0 1-1,0 0 1,0 0 0,1 0 0,-1-1-1,1 1 1,0 0 0,0 0-1,0 0 1,1 0 0,-1-1 0,1 1-1,0 0 1,0 0 0,0-1-1,0 1 1,1-1 0,0 1 0,0-1-1,0 1 1,0-1 0,0 0-1,0 0 1,5 4 0,0 1-27,2-1 1,-1 1 0,1-2-1,0 1 1,1-1-1,0 0 1,-1-1 0,14 5-1,-11-6-164,0 0-1,1-1 0,23 4 0,14-4-5482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5:59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3265,'0'0'8535,"9"-10"-8184,-6 8-331,1-3 12,0 1 1,0-1-1,1 1 0,0 1 1,-1-1-1,1 1 0,1 0 1,-1 0-1,0 0 0,1 1 1,-1-1-1,1 1 0,0 1 1,0-1-1,0 1 0,0 0 1,0 0-1,7 1 0,-2 0 21,36 3 982,-45-2-982,0 0 1,-1-1-1,1 1 1,-1 0 0,1 0-1,0 0 1,-1 0-1,0 0 1,1 0 0,-1 0-1,1 0 1,-1 0 0,0 1-1,0-1 1,0 1-1,0-1 1,0 1 0,0-1-1,0 1 1,-1-1-1,1 1 1,0 0 0,0 3-1,3 14 275,-1 1-1,0 0 0,-1 0 1,-2 0-1,0 0 1,-1 0-1,-1-1 0,-5 27 1,5-39-268,1 1 0,-1-1 1,-1 0-1,1 1 0,-1-1 0,-1 0 0,1-1 0,-1 1 1,0-1-1,-1 0 0,0 0 0,0 0 0,0 0 1,0-1-1,-1 0 0,0 0 0,0 0 0,0-1 1,-1 0-1,1 0 0,-1-1 0,0 0 0,0 0 1,-13 3-1,-23-2 160,23-9-1435,19 5 1033,1 0 0,-1 0 1,1-1-1,-1 1 0,1 0 0,-1-1 0,1 1 1,-1 0-1,1-1-182,-1 0 183,1 1-1,-1-1 0,1 1 0,0-1 0,0 1 1,-1-1-1,1 1 0,0-1 0,0 1 1,0-1-1,-1 1 0,1-1 0,0 0 0,0 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5:36:00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458 670 4529,'0'0'12080,"1"-5"-11464,3 2 416,3 12-192,12 35 387,15 62 276,-25-74-1394,-1 1-1,-1 0 0,-2 0 0,-2 1 0,-1-1 0,-1 1 1,-5 42-1,1-63-104,0 1 1,0-1-1,-1 0 0,-1 0 1,0-1-1,-1 1 0,0-1 1,-1 0-1,-1-1 1,-15 20-1,17-24-3,0 0 0,-1 0 0,1-1 0,-1 0 0,-1 0 0,1-1 0,-1 1-1,0-2 1,0 1 0,-1-1 0,1 0 0,-1-1 0,0 0 0,0-1 0,0 1 0,-17 1 0,18-3-29,-1-1-1,1 0 1,-1 0 0,1 0 0,0-1 0,-1 0-1,1-1 1,0 0 0,-1 0 0,1-1 0,1 0 0,-1 0-1,0-1 1,1 0 0,-1 0 0,1-1 0,1 0-1,-1 0 1,0-1 0,-5-6 0,-4-7 13,0-1-1,1-1 1,2-1 0,0 0 0,1 0 0,1-1 0,1-1-1,2 0 1,0 0 0,-8-47 0,5 7 164,4 0 1,2-1-1,4-72 0,3 110-12,0 1 0,2-1 0,1 1 0,0 1 0,2-1 0,2 1 0,0 0 0,1 0 0,16-25-1,-8 19-19,2 1 0,2 1 0,0 0 0,2 2 0,1 1 0,34-28 0,-37 35-199,2 0 0,0 2 1,1 0-1,0 2 0,2 1 1,-1 1-1,2 1 0,0 2 1,0 0-1,1 2 0,0 1 1,31-3-1,32 5-2913,-17 5-3200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D5DAB-99DB-4402-911E-C2BA37E8A5F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6C820-B0F4-4E59-8507-D113753CD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7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6C820-B0F4-4E59-8507-D113753CD6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6C820-B0F4-4E59-8507-D113753CD6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7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6C820-B0F4-4E59-8507-D113753CD6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5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1642-29EF-A45F-98A2-C162EBFA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7DB2-E2BB-37F3-3893-5B35A1AC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AFA1-B16E-DAB3-2F12-566EB5E2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111C-3D75-6B4F-C1F6-FCE6CE22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C4D4-A5E4-41F7-E4E2-5D008D5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7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43D7-2790-053A-6A58-50718896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B30E-396E-7F33-A1D9-5CA6F559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60C4-9F81-6A81-F924-3F21EA0A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B8B6-8C1A-30E7-B066-A84C64E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8703-1EAA-4944-E480-997F216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1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90964-F4AD-4FDF-224B-E7066799C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D2392-C5DC-02B3-0F58-2911CD23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7060-C4FB-4B7B-9ECE-3254CC1D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3701-AFB4-7EE4-2FF7-66B18EA7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F524-150F-E891-5BF6-1A329DB6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9CE3-EAE8-04FA-F471-06625DB6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0A1C-22BA-D90E-4A6E-2479239B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E9A6-81F6-636B-8658-4BA57674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AFA7-3AD7-B6F4-4E5E-26B37727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A2FF-1194-2E9D-1E4D-21B661BC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4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644E-9D56-B05A-23FA-91024E28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DFA3-A63E-8E52-2827-B0462F5A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AF63-B5C0-07B7-648C-F30216D6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6011-C787-31CD-232A-D546F69F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6EA8-8E40-E0BA-0CBA-5302775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8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F466-67C2-1D10-8F28-6BEE9249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34D2-EE3D-49E8-016C-23C0A21A5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54A54-2D8F-4617-737B-215BFA88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344E2-E5B3-4923-6FE8-7DA4348D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C91E-4F36-940A-1B0B-308CAAD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CCAF-02CC-B37F-095B-C69EBC58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32B9-34CF-3E43-4150-1D62EF69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5629-138F-A3CE-97C0-F4F4269F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2FF5D-A3B6-55E8-F965-69540EEA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11B30-BD90-8C6C-FCB4-3282AE4D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4AA3C-5743-B954-07DB-8ED9B3C9D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40B1-3640-C77F-6E24-D3F913BA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5C9F2-518B-C89D-F91C-D7DA2FCE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88D17-BAC7-FF17-892D-9CE1F84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5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F6F-DFDF-55D9-EDB3-01B97EB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E513A-BB44-EC2D-8A67-F16300CC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631AD-DFFB-BF70-E54B-5A11BD9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B3212-59D2-6E41-1C1D-8D31A569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1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CABD6-D3B4-1162-E506-D9C26BCA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33E0D-6756-9E82-3C4B-27D6A81F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F3DCB-FEF1-3ACA-050A-A0A9ABA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6CD0-ED06-C92E-7589-A6F8A7C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9FDE-AD0D-2C74-0BA6-50D6A037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05C3-85D8-FE7C-6672-B989AD2A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C7658-188B-17E0-9D1B-4D46331E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40CB-C5A9-A458-F54C-27A3BC91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FDAA-EBCA-F016-452B-DAAEACEA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5245-A601-DB8B-9C8E-0B8CF8C4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5A1AB-44EC-28B2-F6B6-429730F9B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54A94-5366-3FD4-C272-D3E95D1B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FB260-B2A5-D2C5-0198-9B9D419C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2754E-2850-B719-1C44-C5C3135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22741-7DD1-4FDB-14F4-FDBDC7DD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BE672-F3D1-ABF6-0318-5BC76DA4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3F93-B526-E4DE-E422-12824B35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EE6B-906F-4251-F37C-8CC3D812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E2E2-46C3-4680-A0C1-A1AA37EC4DC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88C5-77B4-0747-8AAB-2FC142178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1DC8-CD9C-440D-B300-1DED3239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AB23-4F98-4097-9750-FD31665E4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../clipboard/media/image57.png"/><Relationship Id="rId21" Type="http://schemas.openxmlformats.org/officeDocument/2006/relationships/image" Target="../../clipboard/media/image10.png"/><Relationship Id="rId63" Type="http://schemas.openxmlformats.org/officeDocument/2006/relationships/image" Target="../../clipboard/media/image31.png"/><Relationship Id="rId159" Type="http://schemas.openxmlformats.org/officeDocument/2006/relationships/image" Target="../../clipboard/media/image78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6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5" Type="http://schemas.openxmlformats.org/officeDocument/2006/relationships/image" Target="../../clipboard/media/image2.png"/><Relationship Id="rId181" Type="http://schemas.openxmlformats.org/officeDocument/2006/relationships/image" Target="../media/image29.png"/><Relationship Id="rId237" Type="http://schemas.openxmlformats.org/officeDocument/2006/relationships/image" Target="../media/image57.png"/><Relationship Id="rId258" Type="http://schemas.openxmlformats.org/officeDocument/2006/relationships/customXml" Target="../ink/ink130.xml"/><Relationship Id="rId279" Type="http://schemas.openxmlformats.org/officeDocument/2006/relationships/image" Target="../media/image78.png"/><Relationship Id="rId22" Type="http://schemas.openxmlformats.org/officeDocument/2006/relationships/customXml" Target="../ink/ink11.xml"/><Relationship Id="rId43" Type="http://schemas.openxmlformats.org/officeDocument/2006/relationships/image" Target="../../clipboard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139" Type="http://schemas.openxmlformats.org/officeDocument/2006/relationships/image" Target="../../clipboard/media/image68.png"/><Relationship Id="rId85" Type="http://schemas.openxmlformats.org/officeDocument/2006/relationships/image" Target="../../clipboard/media/image41.png"/><Relationship Id="rId150" Type="http://schemas.openxmlformats.org/officeDocument/2006/relationships/customXml" Target="../ink/ink76.xml"/><Relationship Id="rId171" Type="http://schemas.openxmlformats.org/officeDocument/2006/relationships/image" Target="../../clipboard/media/image84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52.png"/><Relationship Id="rId248" Type="http://schemas.openxmlformats.org/officeDocument/2006/relationships/customXml" Target="../ink/ink125.xml"/><Relationship Id="rId269" Type="http://schemas.openxmlformats.org/officeDocument/2006/relationships/image" Target="../media/image73.png"/><Relationship Id="rId12" Type="http://schemas.openxmlformats.org/officeDocument/2006/relationships/customXml" Target="../ink/ink6.xml"/><Relationship Id="rId33" Type="http://schemas.openxmlformats.org/officeDocument/2006/relationships/image" Target="../../clipboard/media/image16.png"/><Relationship Id="rId108" Type="http://schemas.openxmlformats.org/officeDocument/2006/relationships/customXml" Target="../ink/ink55.xml"/><Relationship Id="rId129" Type="http://schemas.openxmlformats.org/officeDocument/2006/relationships/image" Target="../../clipboard/media/image63.png"/><Relationship Id="rId54" Type="http://schemas.openxmlformats.org/officeDocument/2006/relationships/customXml" Target="../ink/ink27.xml"/><Relationship Id="rId75" Type="http://schemas.openxmlformats.org/officeDocument/2006/relationships/image" Target="../../clipboard/media/image36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../clipboard/media/image79.png"/><Relationship Id="rId182" Type="http://schemas.openxmlformats.org/officeDocument/2006/relationships/customXml" Target="../ink/ink92.xml"/><Relationship Id="rId217" Type="http://schemas.openxmlformats.org/officeDocument/2006/relationships/image" Target="../media/image47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59" Type="http://schemas.openxmlformats.org/officeDocument/2006/relationships/image" Target="../media/image68.png"/><Relationship Id="rId23" Type="http://schemas.openxmlformats.org/officeDocument/2006/relationships/image" Target="../../clipboard/media/image11.png"/><Relationship Id="rId119" Type="http://schemas.openxmlformats.org/officeDocument/2006/relationships/image" Target="../../clipboard/media/image58.png"/><Relationship Id="rId270" Type="http://schemas.openxmlformats.org/officeDocument/2006/relationships/customXml" Target="../ink/ink136.xml"/><Relationship Id="rId44" Type="http://schemas.openxmlformats.org/officeDocument/2006/relationships/customXml" Target="../ink/ink22.xml"/><Relationship Id="rId65" Type="http://schemas.openxmlformats.org/officeDocument/2006/relationships/image" Target="../../clipboard/media/image32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../clipboard/media/image74.png"/><Relationship Id="rId172" Type="http://schemas.openxmlformats.org/officeDocument/2006/relationships/customXml" Target="../ink/ink87.xml"/><Relationship Id="rId193" Type="http://schemas.openxmlformats.org/officeDocument/2006/relationships/image" Target="../media/image35.png"/><Relationship Id="rId207" Type="http://schemas.openxmlformats.org/officeDocument/2006/relationships/image" Target="../media/image42.png"/><Relationship Id="rId228" Type="http://schemas.openxmlformats.org/officeDocument/2006/relationships/customXml" Target="../ink/ink115.xml"/><Relationship Id="rId249" Type="http://schemas.openxmlformats.org/officeDocument/2006/relationships/image" Target="../media/image63.png"/><Relationship Id="rId13" Type="http://schemas.openxmlformats.org/officeDocument/2006/relationships/image" Target="../../clipboard/media/image6.png"/><Relationship Id="rId109" Type="http://schemas.openxmlformats.org/officeDocument/2006/relationships/image" Target="../../clipboard/media/image53.png"/><Relationship Id="rId260" Type="http://schemas.openxmlformats.org/officeDocument/2006/relationships/customXml" Target="../ink/ink131.xml"/><Relationship Id="rId34" Type="http://schemas.openxmlformats.org/officeDocument/2006/relationships/customXml" Target="../ink/ink17.xml"/><Relationship Id="rId55" Type="http://schemas.openxmlformats.org/officeDocument/2006/relationships/image" Target="../../clipboard/media/image27.png"/><Relationship Id="rId76" Type="http://schemas.openxmlformats.org/officeDocument/2006/relationships/customXml" Target="../ink/ink39.xml"/><Relationship Id="rId97" Type="http://schemas.openxmlformats.org/officeDocument/2006/relationships/image" Target="../../clipboard/media/image47.png"/><Relationship Id="rId120" Type="http://schemas.openxmlformats.org/officeDocument/2006/relationships/customXml" Target="../ink/ink61.xml"/><Relationship Id="rId141" Type="http://schemas.openxmlformats.org/officeDocument/2006/relationships/image" Target="../../clipboard/media/image69.png"/><Relationship Id="rId7" Type="http://schemas.openxmlformats.org/officeDocument/2006/relationships/image" Target="../../clipboard/media/image3.png"/><Relationship Id="rId162" Type="http://schemas.openxmlformats.org/officeDocument/2006/relationships/customXml" Target="../ink/ink82.xml"/><Relationship Id="rId183" Type="http://schemas.openxmlformats.org/officeDocument/2006/relationships/image" Target="../media/image30.png"/><Relationship Id="rId218" Type="http://schemas.openxmlformats.org/officeDocument/2006/relationships/customXml" Target="../ink/ink110.xml"/><Relationship Id="rId239" Type="http://schemas.openxmlformats.org/officeDocument/2006/relationships/image" Target="../media/image58.png"/><Relationship Id="rId250" Type="http://schemas.openxmlformats.org/officeDocument/2006/relationships/customXml" Target="../ink/ink126.xml"/><Relationship Id="rId271" Type="http://schemas.openxmlformats.org/officeDocument/2006/relationships/image" Target="../media/image74.png"/><Relationship Id="rId24" Type="http://schemas.openxmlformats.org/officeDocument/2006/relationships/customXml" Target="../ink/ink12.xml"/><Relationship Id="rId45" Type="http://schemas.openxmlformats.org/officeDocument/2006/relationships/image" Target="../../clipboard/media/image22.png"/><Relationship Id="rId66" Type="http://schemas.openxmlformats.org/officeDocument/2006/relationships/customXml" Target="../ink/ink33.xml"/><Relationship Id="rId87" Type="http://schemas.openxmlformats.org/officeDocument/2006/relationships/image" Target="../../clipboard/media/image42.png"/><Relationship Id="rId110" Type="http://schemas.openxmlformats.org/officeDocument/2006/relationships/customXml" Target="../ink/ink56.xml"/><Relationship Id="rId131" Type="http://schemas.openxmlformats.org/officeDocument/2006/relationships/image" Target="../../clipboard/media/image64.png"/><Relationship Id="rId152" Type="http://schemas.openxmlformats.org/officeDocument/2006/relationships/customXml" Target="../ink/ink77.xml"/><Relationship Id="rId173" Type="http://schemas.openxmlformats.org/officeDocument/2006/relationships/image" Target="../../clipboard/media/image85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53.png"/><Relationship Id="rId240" Type="http://schemas.openxmlformats.org/officeDocument/2006/relationships/customXml" Target="../ink/ink121.xml"/><Relationship Id="rId261" Type="http://schemas.openxmlformats.org/officeDocument/2006/relationships/image" Target="../media/image69.png"/><Relationship Id="rId14" Type="http://schemas.openxmlformats.org/officeDocument/2006/relationships/customXml" Target="../ink/ink7.xml"/><Relationship Id="rId35" Type="http://schemas.openxmlformats.org/officeDocument/2006/relationships/image" Target="../../clipboard/media/image17.png"/><Relationship Id="rId56" Type="http://schemas.openxmlformats.org/officeDocument/2006/relationships/customXml" Target="../ink/ink28.xml"/><Relationship Id="rId77" Type="http://schemas.openxmlformats.org/officeDocument/2006/relationships/image" Target="../../clipboard/media/image37.png"/><Relationship Id="rId100" Type="http://schemas.openxmlformats.org/officeDocument/2006/relationships/customXml" Target="../ink/ink51.xml"/><Relationship Id="rId8" Type="http://schemas.openxmlformats.org/officeDocument/2006/relationships/customXml" Target="../ink/ink4.xml"/><Relationship Id="rId98" Type="http://schemas.openxmlformats.org/officeDocument/2006/relationships/customXml" Target="../ink/ink50.xml"/><Relationship Id="rId121" Type="http://schemas.openxmlformats.org/officeDocument/2006/relationships/image" Target="../../clipboard/media/image59.png"/><Relationship Id="rId142" Type="http://schemas.openxmlformats.org/officeDocument/2006/relationships/customXml" Target="../ink/ink72.xml"/><Relationship Id="rId163" Type="http://schemas.openxmlformats.org/officeDocument/2006/relationships/image" Target="../../clipboard/media/image80.png"/><Relationship Id="rId184" Type="http://schemas.openxmlformats.org/officeDocument/2006/relationships/customXml" Target="../ink/ink93.xml"/><Relationship Id="rId219" Type="http://schemas.openxmlformats.org/officeDocument/2006/relationships/image" Target="../media/image48.png"/><Relationship Id="rId230" Type="http://schemas.openxmlformats.org/officeDocument/2006/relationships/customXml" Target="../ink/ink116.xml"/><Relationship Id="rId251" Type="http://schemas.openxmlformats.org/officeDocument/2006/relationships/image" Target="../media/image64.png"/><Relationship Id="rId25" Type="http://schemas.openxmlformats.org/officeDocument/2006/relationships/image" Target="../../clipboard/media/image12.png"/><Relationship Id="rId46" Type="http://schemas.openxmlformats.org/officeDocument/2006/relationships/customXml" Target="../ink/ink23.xml"/><Relationship Id="rId67" Type="http://schemas.openxmlformats.org/officeDocument/2006/relationships/image" Target="../../clipboard/media/image33.png"/><Relationship Id="rId272" Type="http://schemas.openxmlformats.org/officeDocument/2006/relationships/customXml" Target="../ink/ink137.xml"/><Relationship Id="rId88" Type="http://schemas.openxmlformats.org/officeDocument/2006/relationships/customXml" Target="../ink/ink45.xml"/><Relationship Id="rId111" Type="http://schemas.openxmlformats.org/officeDocument/2006/relationships/image" Target="../../clipboard/media/image54.png"/><Relationship Id="rId132" Type="http://schemas.openxmlformats.org/officeDocument/2006/relationships/customXml" Target="../ink/ink67.xml"/><Relationship Id="rId153" Type="http://schemas.openxmlformats.org/officeDocument/2006/relationships/image" Target="../../clipboard/media/image75.png"/><Relationship Id="rId174" Type="http://schemas.openxmlformats.org/officeDocument/2006/relationships/customXml" Target="../ink/ink88.xml"/><Relationship Id="rId195" Type="http://schemas.openxmlformats.org/officeDocument/2006/relationships/image" Target="../media/image36.png"/><Relationship Id="rId209" Type="http://schemas.openxmlformats.org/officeDocument/2006/relationships/image" Target="../media/image43.png"/><Relationship Id="rId220" Type="http://schemas.openxmlformats.org/officeDocument/2006/relationships/customXml" Target="../ink/ink111.xml"/><Relationship Id="rId241" Type="http://schemas.openxmlformats.org/officeDocument/2006/relationships/image" Target="../media/image59.png"/><Relationship Id="rId15" Type="http://schemas.openxmlformats.org/officeDocument/2006/relationships/image" Target="../../clipboard/media/image7.png"/><Relationship Id="rId36" Type="http://schemas.openxmlformats.org/officeDocument/2006/relationships/customXml" Target="../ink/ink18.xml"/><Relationship Id="rId57" Type="http://schemas.openxmlformats.org/officeDocument/2006/relationships/image" Target="../../clipboard/media/image28.png"/><Relationship Id="rId262" Type="http://schemas.openxmlformats.org/officeDocument/2006/relationships/customXml" Target="../ink/ink132.xml"/><Relationship Id="rId78" Type="http://schemas.openxmlformats.org/officeDocument/2006/relationships/customXml" Target="../ink/ink40.xml"/><Relationship Id="rId99" Type="http://schemas.openxmlformats.org/officeDocument/2006/relationships/image" Target="../../clipboard/media/image48.png"/><Relationship Id="rId101" Type="http://schemas.openxmlformats.org/officeDocument/2006/relationships/image" Target="../../clipboard/media/image49.png"/><Relationship Id="rId122" Type="http://schemas.openxmlformats.org/officeDocument/2006/relationships/customXml" Target="../ink/ink62.xml"/><Relationship Id="rId143" Type="http://schemas.openxmlformats.org/officeDocument/2006/relationships/image" Target="../../clipboard/media/image70.png"/><Relationship Id="rId164" Type="http://schemas.openxmlformats.org/officeDocument/2006/relationships/customXml" Target="../ink/ink83.xml"/><Relationship Id="rId185" Type="http://schemas.openxmlformats.org/officeDocument/2006/relationships/image" Target="../media/image31.png"/><Relationship Id="rId9" Type="http://schemas.openxmlformats.org/officeDocument/2006/relationships/image" Target="../../clipboard/media/image4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54.png"/><Relationship Id="rId252" Type="http://schemas.openxmlformats.org/officeDocument/2006/relationships/customXml" Target="../ink/ink127.xml"/><Relationship Id="rId273" Type="http://schemas.openxmlformats.org/officeDocument/2006/relationships/image" Target="../media/image75.png"/><Relationship Id="rId47" Type="http://schemas.openxmlformats.org/officeDocument/2006/relationships/image" Target="../../clipboard/media/image23.png"/><Relationship Id="rId68" Type="http://schemas.openxmlformats.org/officeDocument/2006/relationships/customXml" Target="../ink/ink34.xml"/><Relationship Id="rId89" Type="http://schemas.openxmlformats.org/officeDocument/2006/relationships/image" Target="../../clipboard/media/image43.png"/><Relationship Id="rId112" Type="http://schemas.openxmlformats.org/officeDocument/2006/relationships/customXml" Target="../ink/ink57.xml"/><Relationship Id="rId133" Type="http://schemas.openxmlformats.org/officeDocument/2006/relationships/image" Target="../../clipboard/media/image65.png"/><Relationship Id="rId154" Type="http://schemas.openxmlformats.org/officeDocument/2006/relationships/customXml" Target="../ink/ink78.xml"/><Relationship Id="rId175" Type="http://schemas.openxmlformats.org/officeDocument/2006/relationships/image" Target="../media/image2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49.png"/><Relationship Id="rId242" Type="http://schemas.openxmlformats.org/officeDocument/2006/relationships/customXml" Target="../ink/ink122.xml"/><Relationship Id="rId263" Type="http://schemas.openxmlformats.org/officeDocument/2006/relationships/image" Target="../media/image70.png"/><Relationship Id="rId37" Type="http://schemas.openxmlformats.org/officeDocument/2006/relationships/image" Target="../../clipboard/media/image18.png"/><Relationship Id="rId58" Type="http://schemas.openxmlformats.org/officeDocument/2006/relationships/customXml" Target="../ink/ink29.xml"/><Relationship Id="rId79" Type="http://schemas.openxmlformats.org/officeDocument/2006/relationships/image" Target="../../clipboard/media/image38.png"/><Relationship Id="rId102" Type="http://schemas.openxmlformats.org/officeDocument/2006/relationships/customXml" Target="../ink/ink52.xml"/><Relationship Id="rId123" Type="http://schemas.openxmlformats.org/officeDocument/2006/relationships/image" Target="../../clipboard/media/image60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../clipboard/media/image81.png"/><Relationship Id="rId186" Type="http://schemas.openxmlformats.org/officeDocument/2006/relationships/customXml" Target="../ink/ink94.xml"/><Relationship Id="rId211" Type="http://schemas.openxmlformats.org/officeDocument/2006/relationships/image" Target="../media/image44.png"/><Relationship Id="rId232" Type="http://schemas.openxmlformats.org/officeDocument/2006/relationships/customXml" Target="../ink/ink117.xml"/><Relationship Id="rId253" Type="http://schemas.openxmlformats.org/officeDocument/2006/relationships/image" Target="../media/image65.png"/><Relationship Id="rId274" Type="http://schemas.openxmlformats.org/officeDocument/2006/relationships/customXml" Target="../ink/ink138.xml"/><Relationship Id="rId27" Type="http://schemas.openxmlformats.org/officeDocument/2006/relationships/image" Target="../../clipboard/media/image13.png"/><Relationship Id="rId48" Type="http://schemas.openxmlformats.org/officeDocument/2006/relationships/customXml" Target="../ink/ink24.xml"/><Relationship Id="rId69" Type="http://schemas.openxmlformats.org/officeDocument/2006/relationships/image" Target="../../clipboard/media/image34.png"/><Relationship Id="rId113" Type="http://schemas.openxmlformats.org/officeDocument/2006/relationships/image" Target="../../clipboard/media/image5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../clipboard/media/image76.png"/><Relationship Id="rId176" Type="http://schemas.openxmlformats.org/officeDocument/2006/relationships/customXml" Target="../ink/ink89.xml"/><Relationship Id="rId197" Type="http://schemas.openxmlformats.org/officeDocument/2006/relationships/image" Target="../media/image37.png"/><Relationship Id="rId201" Type="http://schemas.openxmlformats.org/officeDocument/2006/relationships/image" Target="../media/image39.png"/><Relationship Id="rId222" Type="http://schemas.openxmlformats.org/officeDocument/2006/relationships/customXml" Target="../ink/ink112.xml"/><Relationship Id="rId243" Type="http://schemas.openxmlformats.org/officeDocument/2006/relationships/image" Target="../media/image60.png"/><Relationship Id="rId264" Type="http://schemas.openxmlformats.org/officeDocument/2006/relationships/customXml" Target="../ink/ink133.xml"/><Relationship Id="rId17" Type="http://schemas.openxmlformats.org/officeDocument/2006/relationships/image" Target="../../clipboard/media/image8.png"/><Relationship Id="rId38" Type="http://schemas.openxmlformats.org/officeDocument/2006/relationships/customXml" Target="../ink/ink19.xml"/><Relationship Id="rId59" Type="http://schemas.openxmlformats.org/officeDocument/2006/relationships/image" Target="../../clipboard/media/image29.png"/><Relationship Id="rId103" Type="http://schemas.openxmlformats.org/officeDocument/2006/relationships/image" Target="../../clipboard/media/image50.png"/><Relationship Id="rId124" Type="http://schemas.openxmlformats.org/officeDocument/2006/relationships/customXml" Target="../ink/ink63.xml"/><Relationship Id="rId70" Type="http://schemas.openxmlformats.org/officeDocument/2006/relationships/customXml" Target="../ink/ink35.xml"/><Relationship Id="rId91" Type="http://schemas.openxmlformats.org/officeDocument/2006/relationships/image" Target="../../clipboard/media/image44.png"/><Relationship Id="rId145" Type="http://schemas.openxmlformats.org/officeDocument/2006/relationships/image" Target="../../clipboard/media/image71.png"/><Relationship Id="rId166" Type="http://schemas.openxmlformats.org/officeDocument/2006/relationships/customXml" Target="../ink/ink84.xml"/><Relationship Id="rId18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7.xml"/><Relationship Id="rId233" Type="http://schemas.openxmlformats.org/officeDocument/2006/relationships/image" Target="../media/image55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../clipboard/media/image24.png"/><Relationship Id="rId114" Type="http://schemas.openxmlformats.org/officeDocument/2006/relationships/customXml" Target="../ink/ink58.xml"/><Relationship Id="rId275" Type="http://schemas.openxmlformats.org/officeDocument/2006/relationships/image" Target="../media/image76.png"/><Relationship Id="rId60" Type="http://schemas.openxmlformats.org/officeDocument/2006/relationships/customXml" Target="../ink/ink30.xml"/><Relationship Id="rId81" Type="http://schemas.openxmlformats.org/officeDocument/2006/relationships/image" Target="../../clipboard/media/image39.png"/><Relationship Id="rId135" Type="http://schemas.openxmlformats.org/officeDocument/2006/relationships/image" Target="../../clipboard/media/image66.png"/><Relationship Id="rId156" Type="http://schemas.openxmlformats.org/officeDocument/2006/relationships/customXml" Target="../ink/ink79.xml"/><Relationship Id="rId177" Type="http://schemas.openxmlformats.org/officeDocument/2006/relationships/image" Target="../media/image27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50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../clipboard/media/image19.png"/><Relationship Id="rId265" Type="http://schemas.openxmlformats.org/officeDocument/2006/relationships/image" Target="../media/image71.png"/><Relationship Id="rId50" Type="http://schemas.openxmlformats.org/officeDocument/2006/relationships/customXml" Target="../ink/ink25.xml"/><Relationship Id="rId104" Type="http://schemas.openxmlformats.org/officeDocument/2006/relationships/customXml" Target="../ink/ink53.xml"/><Relationship Id="rId125" Type="http://schemas.openxmlformats.org/officeDocument/2006/relationships/image" Target="../../clipboard/media/image61.png"/><Relationship Id="rId146" Type="http://schemas.openxmlformats.org/officeDocument/2006/relationships/customXml" Target="../ink/ink74.xml"/><Relationship Id="rId167" Type="http://schemas.openxmlformats.org/officeDocument/2006/relationships/image" Target="../../clipboard/media/image82.png"/><Relationship Id="rId188" Type="http://schemas.openxmlformats.org/officeDocument/2006/relationships/customXml" Target="../ink/ink95.xml"/><Relationship Id="rId71" Type="http://schemas.openxmlformats.org/officeDocument/2006/relationships/image" Target="../../clipboard/media/image35.png"/><Relationship Id="rId92" Type="http://schemas.openxmlformats.org/officeDocument/2006/relationships/customXml" Target="../ink/ink47.xml"/><Relationship Id="rId213" Type="http://schemas.openxmlformats.org/officeDocument/2006/relationships/image" Target="../media/image45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../clipboard/media/image14.png"/><Relationship Id="rId255" Type="http://schemas.openxmlformats.org/officeDocument/2006/relationships/image" Target="../media/image66.png"/><Relationship Id="rId276" Type="http://schemas.openxmlformats.org/officeDocument/2006/relationships/customXml" Target="../ink/ink139.xml"/><Relationship Id="rId40" Type="http://schemas.openxmlformats.org/officeDocument/2006/relationships/customXml" Target="../ink/ink20.xml"/><Relationship Id="rId115" Type="http://schemas.openxmlformats.org/officeDocument/2006/relationships/image" Target="../../clipboard/media/image56.png"/><Relationship Id="rId136" Type="http://schemas.openxmlformats.org/officeDocument/2006/relationships/customXml" Target="../ink/ink69.xml"/><Relationship Id="rId157" Type="http://schemas.openxmlformats.org/officeDocument/2006/relationships/image" Target="../../clipboard/media/image77.png"/><Relationship Id="rId178" Type="http://schemas.openxmlformats.org/officeDocument/2006/relationships/customXml" Target="../ink/ink90.xml"/><Relationship Id="rId61" Type="http://schemas.openxmlformats.org/officeDocument/2006/relationships/image" Target="../../clipboard/media/image30.png"/><Relationship Id="rId82" Type="http://schemas.openxmlformats.org/officeDocument/2006/relationships/customXml" Target="../ink/ink42.xml"/><Relationship Id="rId199" Type="http://schemas.openxmlformats.org/officeDocument/2006/relationships/image" Target="../media/image38.png"/><Relationship Id="rId203" Type="http://schemas.openxmlformats.org/officeDocument/2006/relationships/image" Target="../media/image40.png"/><Relationship Id="rId19" Type="http://schemas.openxmlformats.org/officeDocument/2006/relationships/image" Target="../../clipboard/media/image9.png"/><Relationship Id="rId224" Type="http://schemas.openxmlformats.org/officeDocument/2006/relationships/customXml" Target="../ink/ink113.xml"/><Relationship Id="rId245" Type="http://schemas.openxmlformats.org/officeDocument/2006/relationships/image" Target="../media/image61.png"/><Relationship Id="rId266" Type="http://schemas.openxmlformats.org/officeDocument/2006/relationships/customXml" Target="../ink/ink134.xml"/><Relationship Id="rId30" Type="http://schemas.openxmlformats.org/officeDocument/2006/relationships/customXml" Target="../ink/ink15.xml"/><Relationship Id="rId105" Type="http://schemas.openxmlformats.org/officeDocument/2006/relationships/image" Target="../../clipboard/media/image51.png"/><Relationship Id="rId126" Type="http://schemas.openxmlformats.org/officeDocument/2006/relationships/customXml" Target="../ink/ink64.xml"/><Relationship Id="rId147" Type="http://schemas.openxmlformats.org/officeDocument/2006/relationships/image" Target="../../clipboard/media/image72.png"/><Relationship Id="rId168" Type="http://schemas.openxmlformats.org/officeDocument/2006/relationships/customXml" Target="../ink/ink85.xml"/><Relationship Id="rId51" Type="http://schemas.openxmlformats.org/officeDocument/2006/relationships/image" Target="../../clipboard/media/image25.png"/><Relationship Id="rId72" Type="http://schemas.openxmlformats.org/officeDocument/2006/relationships/customXml" Target="../ink/ink36.xml"/><Relationship Id="rId93" Type="http://schemas.openxmlformats.org/officeDocument/2006/relationships/image" Target="../../clipboard/media/image45.png"/><Relationship Id="rId189" Type="http://schemas.openxmlformats.org/officeDocument/2006/relationships/image" Target="../media/image33.png"/><Relationship Id="rId3" Type="http://schemas.openxmlformats.org/officeDocument/2006/relationships/image" Target="../../clipboard/media/image1.png"/><Relationship Id="rId214" Type="http://schemas.openxmlformats.org/officeDocument/2006/relationships/customXml" Target="../ink/ink108.xml"/><Relationship Id="rId235" Type="http://schemas.openxmlformats.org/officeDocument/2006/relationships/image" Target="../media/image56.png"/><Relationship Id="rId256" Type="http://schemas.openxmlformats.org/officeDocument/2006/relationships/customXml" Target="../ink/ink129.xml"/><Relationship Id="rId277" Type="http://schemas.openxmlformats.org/officeDocument/2006/relationships/image" Target="../media/image77.png"/><Relationship Id="rId116" Type="http://schemas.openxmlformats.org/officeDocument/2006/relationships/customXml" Target="../ink/ink59.xml"/><Relationship Id="rId137" Type="http://schemas.openxmlformats.org/officeDocument/2006/relationships/image" Target="../../clipboard/media/image67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../clipboard/media/image20.png"/><Relationship Id="rId62" Type="http://schemas.openxmlformats.org/officeDocument/2006/relationships/customXml" Target="../ink/ink31.xml"/><Relationship Id="rId83" Type="http://schemas.openxmlformats.org/officeDocument/2006/relationships/image" Target="../../clipboard/media/image40.png"/><Relationship Id="rId179" Type="http://schemas.openxmlformats.org/officeDocument/2006/relationships/image" Target="../media/image28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51.png"/><Relationship Id="rId246" Type="http://schemas.openxmlformats.org/officeDocument/2006/relationships/customXml" Target="../ink/ink124.xml"/><Relationship Id="rId267" Type="http://schemas.openxmlformats.org/officeDocument/2006/relationships/image" Target="../media/image72.png"/><Relationship Id="rId106" Type="http://schemas.openxmlformats.org/officeDocument/2006/relationships/customXml" Target="../ink/ink54.xml"/><Relationship Id="rId127" Type="http://schemas.openxmlformats.org/officeDocument/2006/relationships/image" Target="../../clipboard/media/image62.png"/><Relationship Id="rId10" Type="http://schemas.openxmlformats.org/officeDocument/2006/relationships/customXml" Target="../ink/ink5.xml"/><Relationship Id="rId31" Type="http://schemas.openxmlformats.org/officeDocument/2006/relationships/image" Target="../../clipboard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../clipboard/media/image83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46.png"/><Relationship Id="rId236" Type="http://schemas.openxmlformats.org/officeDocument/2006/relationships/customXml" Target="../ink/ink119.xml"/><Relationship Id="rId257" Type="http://schemas.openxmlformats.org/officeDocument/2006/relationships/image" Target="../media/image67.png"/><Relationship Id="rId278" Type="http://schemas.openxmlformats.org/officeDocument/2006/relationships/customXml" Target="../ink/ink140.xml"/><Relationship Id="rId42" Type="http://schemas.openxmlformats.org/officeDocument/2006/relationships/customXml" Target="../ink/ink21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91" Type="http://schemas.openxmlformats.org/officeDocument/2006/relationships/image" Target="../media/image34.png"/><Relationship Id="rId205" Type="http://schemas.openxmlformats.org/officeDocument/2006/relationships/image" Target="../media/image41.png"/><Relationship Id="rId247" Type="http://schemas.openxmlformats.org/officeDocument/2006/relationships/image" Target="../media/image62.png"/><Relationship Id="rId107" Type="http://schemas.openxmlformats.org/officeDocument/2006/relationships/image" Target="../../clipboard/media/image52.png"/><Relationship Id="rId11" Type="http://schemas.openxmlformats.org/officeDocument/2006/relationships/image" Target="../../clipboard/media/image5.png"/><Relationship Id="rId53" Type="http://schemas.openxmlformats.org/officeDocument/2006/relationships/image" Target="../../clipboard/media/image26.png"/><Relationship Id="rId149" Type="http://schemas.openxmlformats.org/officeDocument/2006/relationships/image" Target="../../clipboard/media/image73.png"/><Relationship Id="rId95" Type="http://schemas.openxmlformats.org/officeDocument/2006/relationships/image" Target="../../clipboard/media/image46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3.png"/><Relationship Id="rId5" Type="http://schemas.openxmlformats.org/officeDocument/2006/relationships/tags" Target="../tags/tag18.xml"/><Relationship Id="rId10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9.png"/><Relationship Id="rId5" Type="http://schemas.openxmlformats.org/officeDocument/2006/relationships/tags" Target="../tags/tag24.xml"/><Relationship Id="rId10" Type="http://schemas.openxmlformats.org/officeDocument/2006/relationships/image" Target="../media/image16.png"/><Relationship Id="rId4" Type="http://schemas.openxmlformats.org/officeDocument/2006/relationships/tags" Target="../tags/tag23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2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C031E32-833E-AEAC-45C2-8DFFA64A3ACA}"/>
              </a:ext>
            </a:extLst>
          </p:cNvPr>
          <p:cNvSpPr/>
          <p:nvPr/>
        </p:nvSpPr>
        <p:spPr>
          <a:xfrm>
            <a:off x="254000" y="679370"/>
            <a:ext cx="11714480" cy="513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8" name="Picture 2" descr="coloring - Proof that every map produces a planar graph - Four Colour  Theorem - Mathematics Stack Exchange">
            <a:extLst>
              <a:ext uri="{FF2B5EF4-FFF2-40B4-BE49-F238E27FC236}">
                <a16:creationId xmlns:a16="http://schemas.microsoft.com/office/drawing/2014/main" id="{427E3652-E6CE-9642-E9AC-D27FAFEC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" y="1800142"/>
            <a:ext cx="5653987" cy="29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317C7532-D50A-EDFC-B7F3-4A692456E98A}"/>
              </a:ext>
            </a:extLst>
          </p:cNvPr>
          <p:cNvGrpSpPr/>
          <p:nvPr/>
        </p:nvGrpSpPr>
        <p:grpSpPr>
          <a:xfrm>
            <a:off x="818524" y="2471034"/>
            <a:ext cx="4984895" cy="1933163"/>
            <a:chOff x="615324" y="2150994"/>
            <a:chExt cx="4984895" cy="1933163"/>
          </a:xfrm>
          <a:solidFill>
            <a:schemeClr val="tx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23E3DA-9320-0DAE-F44B-ACB309043854}"/>
                </a:ext>
              </a:extLst>
            </p:cNvPr>
            <p:cNvSpPr/>
            <p:nvPr/>
          </p:nvSpPr>
          <p:spPr>
            <a:xfrm>
              <a:off x="4851674" y="2150994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26E717-C1A6-ABC9-C331-EDDA14F348E3}"/>
                </a:ext>
              </a:extLst>
            </p:cNvPr>
            <p:cNvSpPr/>
            <p:nvPr/>
          </p:nvSpPr>
          <p:spPr>
            <a:xfrm>
              <a:off x="5414203" y="2286002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4D4FF3-0629-BAA4-2ADB-95E4AE1A0527}"/>
                </a:ext>
              </a:extLst>
            </p:cNvPr>
            <p:cNvSpPr/>
            <p:nvPr/>
          </p:nvSpPr>
          <p:spPr>
            <a:xfrm>
              <a:off x="3602657" y="2440888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FC35D0-7E0B-1D71-B0EF-8CD0174B904A}"/>
                </a:ext>
              </a:extLst>
            </p:cNvPr>
            <p:cNvSpPr/>
            <p:nvPr/>
          </p:nvSpPr>
          <p:spPr>
            <a:xfrm>
              <a:off x="4447482" y="3331679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2CE144-5620-077D-2F8B-BC3DC2F950ED}"/>
                </a:ext>
              </a:extLst>
            </p:cNvPr>
            <p:cNvSpPr/>
            <p:nvPr/>
          </p:nvSpPr>
          <p:spPr>
            <a:xfrm>
              <a:off x="2953850" y="3331679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B0AE1C-E41D-FC4D-B921-44D9EBA11214}"/>
                </a:ext>
              </a:extLst>
            </p:cNvPr>
            <p:cNvSpPr/>
            <p:nvPr/>
          </p:nvSpPr>
          <p:spPr>
            <a:xfrm>
              <a:off x="1615104" y="3409122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31658A-20BA-620A-3C51-662FD65BE5B9}"/>
                </a:ext>
              </a:extLst>
            </p:cNvPr>
            <p:cNvSpPr/>
            <p:nvPr/>
          </p:nvSpPr>
          <p:spPr>
            <a:xfrm>
              <a:off x="615324" y="3306833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00B558-A2F7-2DB5-6CBE-2C90DE8B5179}"/>
                </a:ext>
              </a:extLst>
            </p:cNvPr>
            <p:cNvSpPr/>
            <p:nvPr/>
          </p:nvSpPr>
          <p:spPr>
            <a:xfrm>
              <a:off x="2608744" y="3774385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63D2F4-3D3B-3F66-2CF1-439707BD716F}"/>
                </a:ext>
              </a:extLst>
            </p:cNvPr>
            <p:cNvSpPr/>
            <p:nvPr/>
          </p:nvSpPr>
          <p:spPr>
            <a:xfrm>
              <a:off x="3525214" y="3929271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C881C3-2A2D-7DE1-58AB-E0E71B3093F1}"/>
                </a:ext>
              </a:extLst>
            </p:cNvPr>
            <p:cNvSpPr/>
            <p:nvPr/>
          </p:nvSpPr>
          <p:spPr>
            <a:xfrm>
              <a:off x="5445333" y="3254236"/>
              <a:ext cx="154886" cy="1548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9B5995-2903-C730-2569-521FE00FA123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4929117" y="2228437"/>
              <a:ext cx="648419" cy="115800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3D4B76-1D50-7322-5958-4CB1D34BC72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851674" y="2205754"/>
              <a:ext cx="562529" cy="15769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F98BC9-1D46-F9D8-9D4F-DE8AB45AA406}"/>
                </a:ext>
              </a:extLst>
            </p:cNvPr>
            <p:cNvCxnSpPr>
              <a:cxnSpLocks/>
              <a:stCxn id="4" idx="2"/>
              <a:endCxn id="7" idx="2"/>
            </p:cNvCxnSpPr>
            <p:nvPr/>
          </p:nvCxnSpPr>
          <p:spPr>
            <a:xfrm flipH="1">
              <a:off x="3602657" y="2228437"/>
              <a:ext cx="1249017" cy="289894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BFC545-76F5-726B-AB1B-AFD989B58725}"/>
                </a:ext>
              </a:extLst>
            </p:cNvPr>
            <p:cNvCxnSpPr>
              <a:cxnSpLocks/>
              <a:stCxn id="7" idx="1"/>
              <a:endCxn id="8" idx="1"/>
            </p:cNvCxnSpPr>
            <p:nvPr/>
          </p:nvCxnSpPr>
          <p:spPr>
            <a:xfrm>
              <a:off x="3625340" y="2463571"/>
              <a:ext cx="844825" cy="89079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6DB0B1-1125-7847-8F01-97161015FB2B}"/>
                </a:ext>
              </a:extLst>
            </p:cNvPr>
            <p:cNvCxnSpPr>
              <a:cxnSpLocks/>
              <a:stCxn id="8" idx="2"/>
              <a:endCxn id="14" idx="2"/>
            </p:cNvCxnSpPr>
            <p:nvPr/>
          </p:nvCxnSpPr>
          <p:spPr>
            <a:xfrm flipV="1">
              <a:off x="4447482" y="3331679"/>
              <a:ext cx="997851" cy="77443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2FC2F9-59FA-E8FE-6F16-5BFBFB192EB4}"/>
                </a:ext>
              </a:extLst>
            </p:cNvPr>
            <p:cNvCxnSpPr>
              <a:cxnSpLocks/>
              <a:stCxn id="8" idx="3"/>
              <a:endCxn id="4" idx="0"/>
            </p:cNvCxnSpPr>
            <p:nvPr/>
          </p:nvCxnSpPr>
          <p:spPr>
            <a:xfrm flipV="1">
              <a:off x="4470165" y="2150994"/>
              <a:ext cx="458952" cy="13128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7B44F8-2F35-7696-4002-0ECBA3C8B9AD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H="1">
              <a:off x="2976533" y="2463571"/>
              <a:ext cx="758327" cy="100031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9FB8C0-55AB-7408-A0DE-64D2A9B28CEE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>
              <a:off x="2953850" y="3409122"/>
              <a:ext cx="149363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35D69C-5825-2389-9754-D4B6D88F8AF6}"/>
                </a:ext>
              </a:extLst>
            </p:cNvPr>
            <p:cNvCxnSpPr>
              <a:cxnSpLocks/>
              <a:stCxn id="8" idx="7"/>
              <a:endCxn id="13" idx="3"/>
            </p:cNvCxnSpPr>
            <p:nvPr/>
          </p:nvCxnSpPr>
          <p:spPr>
            <a:xfrm flipH="1">
              <a:off x="3547897" y="3354362"/>
              <a:ext cx="1031788" cy="70711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73B56F-871C-8129-AA57-E3CBF6AB7923}"/>
                </a:ext>
              </a:extLst>
            </p:cNvPr>
            <p:cNvCxnSpPr>
              <a:cxnSpLocks/>
              <a:stCxn id="9" idx="1"/>
              <a:endCxn id="13" idx="5"/>
            </p:cNvCxnSpPr>
            <p:nvPr/>
          </p:nvCxnSpPr>
          <p:spPr>
            <a:xfrm>
              <a:off x="2976533" y="3354362"/>
              <a:ext cx="680884" cy="70711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B82CDF-CD6E-E21E-4C61-6AA573DECBAB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>
              <a:off x="2608744" y="3851828"/>
              <a:ext cx="1071356" cy="15488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062669-4035-81E6-8102-6AD700D1F1BE}"/>
                </a:ext>
              </a:extLst>
            </p:cNvPr>
            <p:cNvCxnSpPr>
              <a:cxnSpLocks/>
              <a:stCxn id="12" idx="3"/>
              <a:endCxn id="9" idx="7"/>
            </p:cNvCxnSpPr>
            <p:nvPr/>
          </p:nvCxnSpPr>
          <p:spPr>
            <a:xfrm flipV="1">
              <a:off x="2631427" y="3354362"/>
              <a:ext cx="454626" cy="552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13217ABB-585E-3EB9-9E45-149F2F020B7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H="1">
              <a:off x="1615104" y="3409122"/>
              <a:ext cx="1493632" cy="77443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C5B2FD2E-BB38-2EE9-4FE7-EA94CBD89B69}"/>
                </a:ext>
              </a:extLst>
            </p:cNvPr>
            <p:cNvCxnSpPr>
              <a:cxnSpLocks/>
              <a:stCxn id="11" idx="2"/>
              <a:endCxn id="10" idx="2"/>
            </p:cNvCxnSpPr>
            <p:nvPr/>
          </p:nvCxnSpPr>
          <p:spPr>
            <a:xfrm>
              <a:off x="615324" y="3384276"/>
              <a:ext cx="999780" cy="102289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4766CD5-9142-A979-E4DE-C40F903870EC}"/>
              </a:ext>
            </a:extLst>
          </p:cNvPr>
          <p:cNvSpPr txBox="1"/>
          <p:nvPr/>
        </p:nvSpPr>
        <p:spPr>
          <a:xfrm>
            <a:off x="6789161" y="891385"/>
            <a:ext cx="4967316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မြေပုံတစ်ခုကိုစဉ်းစားမယ</a:t>
            </a:r>
            <a:r>
              <a:rPr lang="en-GB" dirty="0"/>
              <a:t>့်</a:t>
            </a:r>
            <a:r>
              <a:rPr lang="en-GB" dirty="0" err="1"/>
              <a:t>အစား</a:t>
            </a:r>
            <a:r>
              <a:rPr lang="en-GB" dirty="0"/>
              <a:t> </a:t>
            </a:r>
            <a:r>
              <a:rPr lang="en-GB" dirty="0" err="1"/>
              <a:t>အစက်တွေနဲ</a:t>
            </a:r>
            <a:r>
              <a:rPr lang="en-GB" dirty="0"/>
              <a:t>့ </a:t>
            </a:r>
            <a:r>
              <a:rPr lang="en-GB" dirty="0" err="1"/>
              <a:t>အဲ့အစက်အချို့ကိုဆက်ထားတဲ</a:t>
            </a:r>
            <a:r>
              <a:rPr lang="en-GB" dirty="0"/>
              <a:t>့ </a:t>
            </a:r>
            <a:r>
              <a:rPr lang="en-GB" dirty="0" err="1"/>
              <a:t>မျဉ်းကြောင်းတွေပဲ</a:t>
            </a:r>
            <a:r>
              <a:rPr lang="en-GB" dirty="0"/>
              <a:t> </a:t>
            </a:r>
            <a:r>
              <a:rPr lang="en-GB" dirty="0" err="1"/>
              <a:t>ပါတဲ</a:t>
            </a:r>
            <a:r>
              <a:rPr lang="en-GB" dirty="0"/>
              <a:t>့ </a:t>
            </a:r>
            <a:r>
              <a:rPr lang="en-GB" dirty="0" err="1"/>
              <a:t>ပုံတစ်ခု</a:t>
            </a:r>
            <a:r>
              <a:rPr lang="en-GB" dirty="0"/>
              <a:t> </a:t>
            </a:r>
            <a:r>
              <a:rPr lang="en-GB" dirty="0" err="1"/>
              <a:t>ကိုစဉ်းစားရအောင</a:t>
            </a:r>
            <a:r>
              <a:rPr lang="en-GB" dirty="0"/>
              <a:t>်။ </a:t>
            </a:r>
            <a:r>
              <a:rPr lang="en-GB" dirty="0" err="1"/>
              <a:t>မြေပုံရဲ</a:t>
            </a:r>
            <a:r>
              <a:rPr lang="en-GB" dirty="0"/>
              <a:t>့ </a:t>
            </a:r>
            <a:r>
              <a:rPr lang="en-GB" dirty="0" err="1"/>
              <a:t>နယ်မြေတစ်ခုစီကို</a:t>
            </a:r>
            <a:r>
              <a:rPr lang="en-GB" dirty="0"/>
              <a:t> </a:t>
            </a:r>
            <a:r>
              <a:rPr lang="en-GB" dirty="0" err="1"/>
              <a:t>အစက်တစ်စက်နဲ</a:t>
            </a:r>
            <a:r>
              <a:rPr lang="en-GB" dirty="0"/>
              <a:t>့ </a:t>
            </a:r>
            <a:r>
              <a:rPr lang="en-GB" dirty="0" err="1"/>
              <a:t>ကိုယ်စားပြုပြီး</a:t>
            </a:r>
            <a:r>
              <a:rPr lang="en-GB" dirty="0"/>
              <a:t> </a:t>
            </a:r>
            <a:r>
              <a:rPr lang="en-GB" dirty="0" err="1"/>
              <a:t>နယ်နိမိတ်ချင်းထိစပ်နေတဲ</a:t>
            </a:r>
            <a:r>
              <a:rPr lang="en-GB" dirty="0"/>
              <a:t>့ </a:t>
            </a:r>
            <a:r>
              <a:rPr lang="en-GB" dirty="0" err="1"/>
              <a:t>နယ်မြေတွေကိုတော</a:t>
            </a:r>
            <a:r>
              <a:rPr lang="en-GB" dirty="0"/>
              <a:t>့ </a:t>
            </a:r>
            <a:r>
              <a:rPr lang="en-GB" dirty="0" err="1"/>
              <a:t>သက်ဆိုင်ရာအစက်တွေကို</a:t>
            </a:r>
            <a:r>
              <a:rPr lang="en-GB" dirty="0"/>
              <a:t> </a:t>
            </a:r>
            <a:r>
              <a:rPr lang="en-GB" dirty="0" err="1"/>
              <a:t>ဆက်ထားခြင်းအားဖြင</a:t>
            </a:r>
            <a:r>
              <a:rPr lang="en-GB" dirty="0"/>
              <a:t>့် </a:t>
            </a:r>
            <a:r>
              <a:rPr lang="en-GB" dirty="0" err="1"/>
              <a:t>ကိုယ်စားပြုပါမယ</a:t>
            </a:r>
            <a:r>
              <a:rPr lang="en-GB" dirty="0"/>
              <a:t>်။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ဒီအစက</a:t>
            </a:r>
            <a:r>
              <a:rPr lang="en-GB" dirty="0"/>
              <a:t>် (vertex) </a:t>
            </a:r>
            <a:r>
              <a:rPr lang="en-GB" dirty="0" err="1"/>
              <a:t>တွေနဲ</a:t>
            </a:r>
            <a:r>
              <a:rPr lang="en-GB" dirty="0"/>
              <a:t>့ </a:t>
            </a:r>
            <a:r>
              <a:rPr lang="en-GB" dirty="0" err="1"/>
              <a:t>မျဉ်းကြောင်း</a:t>
            </a:r>
            <a:r>
              <a:rPr lang="en-GB" dirty="0"/>
              <a:t> (edge) </a:t>
            </a:r>
            <a:r>
              <a:rPr lang="en-GB" dirty="0" err="1"/>
              <a:t>တွေပါတဲ့ပုံကို</a:t>
            </a:r>
            <a:r>
              <a:rPr lang="en-GB" dirty="0"/>
              <a:t> graph </a:t>
            </a:r>
            <a:r>
              <a:rPr lang="en-GB" dirty="0" err="1"/>
              <a:t>တစ်ခုလို့ခေ</a:t>
            </a:r>
            <a:r>
              <a:rPr lang="en-GB" dirty="0"/>
              <a:t>ါ်</a:t>
            </a:r>
            <a:r>
              <a:rPr lang="en-GB" dirty="0" err="1"/>
              <a:t>ပါတယ</a:t>
            </a:r>
            <a:r>
              <a:rPr lang="en-GB" dirty="0"/>
              <a:t>်။ (</a:t>
            </a:r>
            <a:r>
              <a:rPr lang="en-GB" dirty="0" err="1"/>
              <a:t>xy</a:t>
            </a:r>
            <a:r>
              <a:rPr lang="en-GB" dirty="0"/>
              <a:t>-plane </a:t>
            </a:r>
            <a:r>
              <a:rPr lang="en-GB" dirty="0" err="1"/>
              <a:t>ပေ</a:t>
            </a:r>
            <a:r>
              <a:rPr lang="en-GB" dirty="0"/>
              <a:t>ါ်</a:t>
            </a:r>
            <a:r>
              <a:rPr lang="en-GB" dirty="0" err="1"/>
              <a:t>မှာချဆွဲတဲ</a:t>
            </a:r>
            <a:r>
              <a:rPr lang="en-GB" dirty="0"/>
              <a:t>့ graph </a:t>
            </a:r>
            <a:r>
              <a:rPr lang="en-GB" dirty="0" err="1"/>
              <a:t>နဲ့အခေ</a:t>
            </a:r>
            <a:r>
              <a:rPr lang="en-GB" dirty="0"/>
              <a:t>ါ်</a:t>
            </a:r>
            <a:r>
              <a:rPr lang="en-GB" dirty="0" err="1"/>
              <a:t>အဝေ</a:t>
            </a:r>
            <a:r>
              <a:rPr lang="en-GB" dirty="0"/>
              <a:t>ါ်</a:t>
            </a:r>
            <a:r>
              <a:rPr lang="en-GB" dirty="0" err="1"/>
              <a:t>ချင်းတူ</a:t>
            </a:r>
            <a:r>
              <a:rPr lang="en-GB" dirty="0"/>
              <a:t> </a:t>
            </a:r>
            <a:r>
              <a:rPr lang="en-GB" dirty="0" err="1"/>
              <a:t>နေပေမယ</a:t>
            </a:r>
            <a:r>
              <a:rPr lang="en-GB" dirty="0"/>
              <a:t>့် </a:t>
            </a:r>
            <a:r>
              <a:rPr lang="en-GB" dirty="0" err="1"/>
              <a:t>ဒီနှစ်ခုကဘာချိတ်ဆက်မှုမှမရှိပ</a:t>
            </a:r>
            <a:r>
              <a:rPr lang="en-GB" dirty="0"/>
              <a:t>ါ။)</a:t>
            </a:r>
          </a:p>
        </p:txBody>
      </p:sp>
    </p:spTree>
    <p:extLst>
      <p:ext uri="{BB962C8B-B14F-4D97-AF65-F5344CB8AC3E}">
        <p14:creationId xmlns:p14="http://schemas.microsoft.com/office/powerpoint/2010/main" val="101580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0E54F8-3740-09E6-E627-9B24202F6B1C}"/>
              </a:ext>
            </a:extLst>
          </p:cNvPr>
          <p:cNvSpPr/>
          <p:nvPr/>
        </p:nvSpPr>
        <p:spPr>
          <a:xfrm>
            <a:off x="487680" y="526430"/>
            <a:ext cx="10985550" cy="5915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6EA2C5-0EBE-DC46-6178-81030BE37C5C}"/>
                  </a:ext>
                </a:extLst>
              </p:cNvPr>
              <p:cNvSpPr txBox="1"/>
              <p:nvPr/>
            </p:nvSpPr>
            <p:spPr>
              <a:xfrm>
                <a:off x="718770" y="768550"/>
                <a:ext cx="10579150" cy="545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Brikoff </a:t>
                </a:r>
                <a:r>
                  <a:rPr lang="en-US" dirty="0" err="1"/>
                  <a:t>ရဲ</a:t>
                </a:r>
                <a:r>
                  <a:rPr lang="en-US" dirty="0"/>
                  <a:t>့ Four-colour theorem </a:t>
                </a:r>
                <a:r>
                  <a:rPr lang="en-US" dirty="0" err="1"/>
                  <a:t>ကိုပြဖို့အတွက</a:t>
                </a:r>
                <a:r>
                  <a:rPr lang="en-US" dirty="0"/>
                  <a:t>် attempt </a:t>
                </a:r>
                <a:r>
                  <a:rPr lang="en-US" dirty="0" err="1"/>
                  <a:t>ကတော</a:t>
                </a:r>
                <a:r>
                  <a:rPr lang="en-US" dirty="0"/>
                  <a:t>့ </a:t>
                </a:r>
                <a:r>
                  <a:rPr lang="en-US" dirty="0" err="1"/>
                  <a:t>မြေပုံတစ်ခုကနေထွက်လာတဲ</a:t>
                </a:r>
                <a:r>
                  <a:rPr lang="en-US" dirty="0"/>
                  <a:t>့ graph </a:t>
                </a:r>
                <a:r>
                  <a:rPr lang="en-US" dirty="0" err="1"/>
                  <a:t>ရဲ</a:t>
                </a:r>
                <a:r>
                  <a:rPr lang="en-US" dirty="0"/>
                  <a:t>့ chromatic polynomial </a:t>
                </a:r>
                <a:r>
                  <a:rPr lang="en-US" dirty="0" err="1"/>
                  <a:t>သည</a:t>
                </a:r>
                <a:r>
                  <a:rPr lang="en-US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ဖြစ်ရင</a:t>
                </a:r>
                <a:r>
                  <a:rPr lang="en-US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ဖြစ်ကြောင်းပြဖို့ပါပဲ</a:t>
                </a:r>
                <a:r>
                  <a:rPr lang="en-US" dirty="0"/>
                  <a:t>။ Chromatic polynomial </a:t>
                </a:r>
                <a:r>
                  <a:rPr lang="en-US" dirty="0" err="1"/>
                  <a:t>တွေနဲ့ပက်သက်ပြီး</a:t>
                </a:r>
                <a:r>
                  <a:rPr lang="en-US" dirty="0"/>
                  <a:t> </a:t>
                </a:r>
                <a:r>
                  <a:rPr lang="en-US" dirty="0" err="1"/>
                  <a:t>စိတ်ဝင်စားဖို</a:t>
                </a:r>
                <a:r>
                  <a:rPr lang="en-US" dirty="0"/>
                  <a:t>့ </a:t>
                </a:r>
                <a:r>
                  <a:rPr lang="en-US" dirty="0" err="1"/>
                  <a:t>ကောင်းတဲ့မေးခွန်းပေါင်း</a:t>
                </a:r>
                <a:r>
                  <a:rPr lang="en-US" dirty="0"/>
                  <a:t>‌ </a:t>
                </a:r>
                <a:r>
                  <a:rPr lang="en-US" dirty="0" err="1"/>
                  <a:t>မြောက်မြားစွာမေးလို့ရပါတယ</a:t>
                </a:r>
                <a:r>
                  <a:rPr lang="en-US" dirty="0"/>
                  <a:t>်။ </a:t>
                </a:r>
                <a:r>
                  <a:rPr lang="en-US" dirty="0" err="1"/>
                  <a:t>ဥပမာ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Chromatic polynomial </a:t>
                </a:r>
                <a:r>
                  <a:rPr lang="en-US" dirty="0" err="1"/>
                  <a:t>တစ်ခုရဲ</a:t>
                </a:r>
                <a:r>
                  <a:rPr lang="en-US" dirty="0"/>
                  <a:t>့ root </a:t>
                </a:r>
                <a:r>
                  <a:rPr lang="en-US" dirty="0" err="1"/>
                  <a:t>တွေက</a:t>
                </a:r>
                <a:r>
                  <a:rPr lang="en-US" dirty="0"/>
                  <a:t> </a:t>
                </a:r>
                <a:r>
                  <a:rPr lang="en-US" dirty="0" err="1"/>
                  <a:t>မူရင်း</a:t>
                </a:r>
                <a:r>
                  <a:rPr lang="en-US" dirty="0"/>
                  <a:t> graph </a:t>
                </a:r>
                <a:r>
                  <a:rPr lang="en-US" dirty="0" err="1"/>
                  <a:t>နဲ့ပက်သက်ပြီးဘာပြောနိုင်သလဲ</a:t>
                </a:r>
                <a:r>
                  <a:rPr lang="en-US" dirty="0"/>
                  <a:t>၊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မတူတဲ</a:t>
                </a:r>
                <a:r>
                  <a:rPr lang="en-US" dirty="0"/>
                  <a:t>့ graph </a:t>
                </a:r>
                <a:r>
                  <a:rPr lang="en-US" dirty="0" err="1"/>
                  <a:t>နှစ်ခုမှာ</a:t>
                </a:r>
                <a:r>
                  <a:rPr lang="en-US" dirty="0"/>
                  <a:t> </a:t>
                </a:r>
                <a:r>
                  <a:rPr lang="en-US" dirty="0" err="1"/>
                  <a:t>တူညီတဲ</a:t>
                </a:r>
                <a:r>
                  <a:rPr lang="en-US" dirty="0"/>
                  <a:t>့ chromatic polynomial </a:t>
                </a:r>
                <a:r>
                  <a:rPr lang="en-US" dirty="0" err="1"/>
                  <a:t>ရှိနိုင်သလား</a:t>
                </a:r>
                <a:r>
                  <a:rPr lang="en-US" dirty="0"/>
                  <a:t>။ </a:t>
                </a:r>
                <a:r>
                  <a:rPr lang="en-US" dirty="0" err="1"/>
                  <a:t>ရှိရင်အဲ့ဒီ</a:t>
                </a:r>
                <a:r>
                  <a:rPr lang="en-US" dirty="0"/>
                  <a:t> graph </a:t>
                </a:r>
                <a:r>
                  <a:rPr lang="en-US" dirty="0" err="1"/>
                  <a:t>နှစ်ခုက</a:t>
                </a:r>
                <a:r>
                  <a:rPr lang="en-US" dirty="0"/>
                  <a:t> </a:t>
                </a:r>
                <a:r>
                  <a:rPr lang="en-US" dirty="0" err="1"/>
                  <a:t>တခြားဘာဂုဏ်သတ္တိ</a:t>
                </a:r>
                <a:r>
                  <a:rPr lang="en-US" dirty="0"/>
                  <a:t> </a:t>
                </a:r>
                <a:r>
                  <a:rPr lang="en-US" dirty="0" err="1"/>
                  <a:t>တွေကို</a:t>
                </a:r>
                <a:r>
                  <a:rPr lang="en-US" dirty="0"/>
                  <a:t> </a:t>
                </a:r>
                <a:r>
                  <a:rPr lang="en-US" dirty="0" err="1"/>
                  <a:t>အတူတူပိုင်ဆိုင်ကြသလဲ</a:t>
                </a:r>
                <a:r>
                  <a:rPr lang="en-US" dirty="0"/>
                  <a:t>။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Polynomial </a:t>
                </a:r>
                <a:r>
                  <a:rPr lang="en-US" dirty="0" err="1"/>
                  <a:t>တစ်ခုပေးထားတိုင်း</a:t>
                </a:r>
                <a:r>
                  <a:rPr lang="en-US" dirty="0"/>
                  <a:t> </a:t>
                </a:r>
                <a:r>
                  <a:rPr lang="en-US" dirty="0" err="1"/>
                  <a:t>အဲ့ဒီ</a:t>
                </a:r>
                <a:r>
                  <a:rPr lang="en-US" dirty="0"/>
                  <a:t> polynomial </a:t>
                </a:r>
                <a:r>
                  <a:rPr lang="en-US" dirty="0" err="1"/>
                  <a:t>ကို</a:t>
                </a:r>
                <a:r>
                  <a:rPr lang="en-US" dirty="0"/>
                  <a:t> chromatic polynomial </a:t>
                </a:r>
                <a:r>
                  <a:rPr lang="en-US" dirty="0" err="1"/>
                  <a:t>အဖြစ်လက်ခံထားရှိတဲ</a:t>
                </a:r>
                <a:r>
                  <a:rPr lang="en-US" dirty="0"/>
                  <a:t>့ graph </a:t>
                </a:r>
                <a:r>
                  <a:rPr lang="en-US" dirty="0" err="1"/>
                  <a:t>ကို</a:t>
                </a:r>
                <a:r>
                  <a:rPr lang="en-US" dirty="0"/>
                  <a:t> </a:t>
                </a:r>
                <a:r>
                  <a:rPr lang="en-US" dirty="0" err="1"/>
                  <a:t>အမြဲတမ်း</a:t>
                </a:r>
                <a:r>
                  <a:rPr lang="en-US" dirty="0"/>
                  <a:t> </a:t>
                </a:r>
                <a:r>
                  <a:rPr lang="en-US" dirty="0" err="1"/>
                  <a:t>ပြန်ရှာလို့ရသလား</a:t>
                </a:r>
                <a:r>
                  <a:rPr lang="en-US" dirty="0"/>
                  <a:t>။ </a:t>
                </a:r>
                <a:r>
                  <a:rPr lang="en-US" dirty="0" err="1"/>
                  <a:t>အမြဲတမ်းမရဘူးဆိုရင</a:t>
                </a:r>
                <a:r>
                  <a:rPr lang="en-US" dirty="0"/>
                  <a:t>် </a:t>
                </a:r>
                <a:r>
                  <a:rPr lang="en-US" dirty="0" err="1"/>
                  <a:t>ဘယ်အချိန်မှာပြန်ရှာလို့ရတာလဲ</a:t>
                </a:r>
                <a:r>
                  <a:rPr lang="en-US" dirty="0"/>
                  <a:t>။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စသည်ဖြင</a:t>
                </a:r>
                <a:r>
                  <a:rPr lang="en-US" dirty="0"/>
                  <a:t>့်</a:t>
                </a:r>
                <a:r>
                  <a:rPr lang="en-US" dirty="0" err="1"/>
                  <a:t>ပေ</a:t>
                </a:r>
                <a:r>
                  <a:rPr lang="en-US" dirty="0"/>
                  <a:t>ါ့။ </a:t>
                </a:r>
                <a:r>
                  <a:rPr lang="en-US" dirty="0" err="1"/>
                  <a:t>ဒီမေးခွန်းတွေကို</a:t>
                </a:r>
                <a:r>
                  <a:rPr lang="en-US" dirty="0"/>
                  <a:t> ကျွ</a:t>
                </a:r>
                <a:r>
                  <a:rPr lang="en-US" dirty="0" err="1"/>
                  <a:t>န်တော်တို့လူတွေက</a:t>
                </a:r>
                <a:r>
                  <a:rPr lang="en-US" dirty="0"/>
                  <a:t> </a:t>
                </a:r>
                <a:r>
                  <a:rPr lang="en-US" dirty="0" err="1"/>
                  <a:t>တပိုင်းတစသာဖြေကြားနိုင်ပါသေးတယ</a:t>
                </a:r>
                <a:r>
                  <a:rPr lang="en-US" dirty="0"/>
                  <a:t>်။ </a:t>
                </a:r>
                <a:r>
                  <a:rPr lang="en-US" dirty="0" err="1"/>
                  <a:t>ဥပမာ</a:t>
                </a:r>
                <a:r>
                  <a:rPr lang="en-US" dirty="0"/>
                  <a:t> </a:t>
                </a:r>
                <a:r>
                  <a:rPr lang="en-US" dirty="0" err="1"/>
                  <a:t>ဒီထဲက</a:t>
                </a:r>
                <a:r>
                  <a:rPr lang="en-US" dirty="0"/>
                  <a:t> </a:t>
                </a:r>
                <a:r>
                  <a:rPr lang="en-US" dirty="0" err="1"/>
                  <a:t>နောက်ဆုံးမေးခွန်းဖြစ်တဲ</a:t>
                </a:r>
                <a:r>
                  <a:rPr lang="en-US" dirty="0"/>
                  <a:t>့ “polynomial </a:t>
                </a:r>
                <a:r>
                  <a:rPr lang="en-US" dirty="0" err="1"/>
                  <a:t>တစ်ခုဟာ</a:t>
                </a:r>
                <a:r>
                  <a:rPr lang="en-US" dirty="0"/>
                  <a:t> </a:t>
                </a:r>
                <a:r>
                  <a:rPr lang="en-US" dirty="0" err="1"/>
                  <a:t>ဘယ်အချိန်မှာ</a:t>
                </a:r>
                <a:r>
                  <a:rPr lang="en-US" dirty="0"/>
                  <a:t> chromatic polynomial </a:t>
                </a:r>
                <a:r>
                  <a:rPr lang="en-US" dirty="0" err="1"/>
                  <a:t>ဖြစ်သလဲ</a:t>
                </a:r>
                <a:r>
                  <a:rPr lang="en-US" dirty="0"/>
                  <a:t>” </a:t>
                </a:r>
                <a:r>
                  <a:rPr lang="en-US" dirty="0" err="1"/>
                  <a:t>ဆိုတဲ့မေးခွန်း</a:t>
                </a:r>
                <a:r>
                  <a:rPr lang="en-US" dirty="0"/>
                  <a:t> </a:t>
                </a:r>
                <a:r>
                  <a:rPr lang="en-US" dirty="0" err="1"/>
                  <a:t>မျိုးဟာအခုချိန်ထိ</a:t>
                </a:r>
                <a:r>
                  <a:rPr lang="en-US" dirty="0"/>
                  <a:t> </a:t>
                </a:r>
                <a:r>
                  <a:rPr lang="en-US" dirty="0" err="1"/>
                  <a:t>ဘယ်သူမှအဖြေမသိသေးတဲ</a:t>
                </a:r>
                <a:r>
                  <a:rPr lang="en-US" dirty="0"/>
                  <a:t>့ </a:t>
                </a:r>
                <a:r>
                  <a:rPr lang="en-US" dirty="0" err="1"/>
                  <a:t>ပုစ္ဆာတွေပ</a:t>
                </a:r>
                <a:r>
                  <a:rPr lang="en-US" dirty="0"/>
                  <a:t>ါ။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6EA2C5-0EBE-DC46-6178-81030BE3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70" y="768550"/>
                <a:ext cx="10579150" cy="5459187"/>
              </a:xfrm>
              <a:prstGeom prst="rect">
                <a:avLst/>
              </a:prstGeom>
              <a:blipFill>
                <a:blip r:embed="rId2"/>
                <a:stretch>
                  <a:fillRect l="-519" b="-12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9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9F176-3D7B-8741-8700-F649260F9BB6}"/>
              </a:ext>
            </a:extLst>
          </p:cNvPr>
          <p:cNvSpPr/>
          <p:nvPr/>
        </p:nvSpPr>
        <p:spPr>
          <a:xfrm>
            <a:off x="487680" y="526430"/>
            <a:ext cx="10985550" cy="633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B12ED-E825-AC15-FE2F-3F49B431F5EB}"/>
              </a:ext>
            </a:extLst>
          </p:cNvPr>
          <p:cNvSpPr txBox="1"/>
          <p:nvPr/>
        </p:nvSpPr>
        <p:spPr>
          <a:xfrm>
            <a:off x="718770" y="768550"/>
            <a:ext cx="10579150" cy="587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ကျွ</a:t>
            </a:r>
            <a:r>
              <a:rPr lang="en-US" dirty="0" err="1"/>
              <a:t>န်တော်တို့ကို</a:t>
            </a:r>
            <a:r>
              <a:rPr lang="en-US" dirty="0"/>
              <a:t> chromatic polynomial </a:t>
            </a:r>
            <a:r>
              <a:rPr lang="en-US" dirty="0" err="1"/>
              <a:t>အကြောင်းဆီကိုရောက်လာစေတဲ</a:t>
            </a:r>
            <a:r>
              <a:rPr lang="en-US" dirty="0"/>
              <a:t>့ </a:t>
            </a:r>
            <a:r>
              <a:rPr lang="en-US" dirty="0" err="1"/>
              <a:t>အဓိကဆက်သွယ်ချက်ကတော</a:t>
            </a:r>
            <a:r>
              <a:rPr lang="en-US" dirty="0"/>
              <a:t>့ </a:t>
            </a:r>
            <a:r>
              <a:rPr lang="en-US" dirty="0" err="1"/>
              <a:t>စောစော</a:t>
            </a:r>
            <a:r>
              <a:rPr lang="en-US" dirty="0"/>
              <a:t> </a:t>
            </a:r>
            <a:r>
              <a:rPr lang="en-US" dirty="0" err="1"/>
              <a:t>တုန်းကပြောခဲ့တဲ</a:t>
            </a:r>
            <a:r>
              <a:rPr lang="en-US" dirty="0"/>
              <a:t>့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ဆိုတဲ</a:t>
            </a:r>
            <a:r>
              <a:rPr lang="en-US" dirty="0"/>
              <a:t>့ </a:t>
            </a:r>
            <a:r>
              <a:rPr lang="en-US" dirty="0" err="1"/>
              <a:t>ဆက်သွယ်ချက်ပါပဲ</a:t>
            </a:r>
            <a:r>
              <a:rPr lang="en-US" dirty="0"/>
              <a:t>။ </a:t>
            </a:r>
            <a:r>
              <a:rPr lang="en-US" dirty="0" err="1"/>
              <a:t>ကိန်းစဉ်ကြီးတစ်ခုရဲ</a:t>
            </a:r>
            <a:r>
              <a:rPr lang="en-US" dirty="0"/>
              <a:t>့ </a:t>
            </a:r>
            <a:r>
              <a:rPr lang="en-US" dirty="0" err="1"/>
              <a:t>ကပ်လျက်ကိန်းတွေကို</a:t>
            </a:r>
            <a:r>
              <a:rPr lang="en-US" dirty="0"/>
              <a:t> </a:t>
            </a:r>
            <a:r>
              <a:rPr lang="en-US" dirty="0" err="1"/>
              <a:t>ဆက်သွယ်ပေးတာမဟုတ်သော်ငြားလည်း</a:t>
            </a:r>
            <a:r>
              <a:rPr lang="en-US" dirty="0"/>
              <a:t>  </a:t>
            </a:r>
            <a:r>
              <a:rPr lang="en-US" dirty="0" err="1"/>
              <a:t>ဒီလိုဆက်သွယ်ချက်မျိုးကို</a:t>
            </a:r>
            <a:r>
              <a:rPr lang="en-US" dirty="0"/>
              <a:t> recurrence relation </a:t>
            </a:r>
            <a:r>
              <a:rPr lang="en-US" dirty="0" err="1"/>
              <a:t>လို့ပဲခေ</a:t>
            </a:r>
            <a:r>
              <a:rPr lang="en-US" dirty="0"/>
              <a:t>ါ်</a:t>
            </a:r>
            <a:r>
              <a:rPr lang="en-US" dirty="0" err="1"/>
              <a:t>ပါတယ</a:t>
            </a:r>
            <a:r>
              <a:rPr lang="en-US" dirty="0"/>
              <a:t>်။ </a:t>
            </a:r>
            <a:r>
              <a:rPr lang="en-US" dirty="0" err="1"/>
              <a:t>ဒီတော</a:t>
            </a:r>
            <a:r>
              <a:rPr lang="en-US" dirty="0"/>
              <a:t>့ recurrence relation </a:t>
            </a:r>
            <a:r>
              <a:rPr lang="en-US" dirty="0" err="1"/>
              <a:t>ဆိုတာကို</a:t>
            </a:r>
            <a:r>
              <a:rPr lang="en-US" dirty="0"/>
              <a:t> “</a:t>
            </a:r>
            <a:r>
              <a:rPr lang="en-US" dirty="0" err="1"/>
              <a:t>အကြိမ်ကြိမ်အသုံးပြုခြင်းအားဖြင</a:t>
            </a:r>
            <a:r>
              <a:rPr lang="en-US" dirty="0"/>
              <a:t>့် </a:t>
            </a:r>
            <a:r>
              <a:rPr lang="en-US" dirty="0" err="1"/>
              <a:t>ရိုးရှင်းသော</a:t>
            </a:r>
            <a:r>
              <a:rPr lang="en-US" dirty="0"/>
              <a:t> case </a:t>
            </a:r>
            <a:r>
              <a:rPr lang="en-US" dirty="0" err="1"/>
              <a:t>များကိုရောက်ရှိစေသော</a:t>
            </a:r>
            <a:r>
              <a:rPr lang="en-US" dirty="0"/>
              <a:t> </a:t>
            </a:r>
            <a:r>
              <a:rPr lang="en-US" dirty="0" err="1"/>
              <a:t>ဆက်သွယ်ချက</a:t>
            </a:r>
            <a:r>
              <a:rPr lang="en-US" dirty="0"/>
              <a:t>်” </a:t>
            </a:r>
            <a:r>
              <a:rPr lang="en-US" dirty="0" err="1"/>
              <a:t>လို့မှတ်ထားတာ</a:t>
            </a:r>
            <a:r>
              <a:rPr lang="en-US" dirty="0"/>
              <a:t> </a:t>
            </a:r>
            <a:r>
              <a:rPr lang="en-US" dirty="0" err="1"/>
              <a:t>ပိုကောင်းပါတယ</a:t>
            </a:r>
            <a:r>
              <a:rPr lang="en-US" dirty="0"/>
              <a:t>်။ </a:t>
            </a:r>
            <a:r>
              <a:rPr lang="en-US" dirty="0" err="1"/>
              <a:t>ဒီလိုမျိုး</a:t>
            </a:r>
            <a:r>
              <a:rPr lang="en-US" dirty="0"/>
              <a:t> “</a:t>
            </a:r>
            <a:r>
              <a:rPr lang="en-US" dirty="0" err="1"/>
              <a:t>ရှုပ်ထွေးတဲ့ပုစ္ဆာတစ်ခုကို</a:t>
            </a:r>
            <a:r>
              <a:rPr lang="en-US" dirty="0"/>
              <a:t> </a:t>
            </a:r>
            <a:r>
              <a:rPr lang="en-US" dirty="0" err="1"/>
              <a:t>ဆက်သွယ်ချက်တစ်ခုအသုံးပြုပြီး</a:t>
            </a:r>
            <a:r>
              <a:rPr lang="en-US" dirty="0"/>
              <a:t> </a:t>
            </a:r>
            <a:r>
              <a:rPr lang="en-US" dirty="0" err="1"/>
              <a:t>ပိုရိုးရှင်းတဲ့ပုစ္ဆာတွေရဲ</a:t>
            </a:r>
            <a:r>
              <a:rPr lang="en-US" dirty="0"/>
              <a:t>့ </a:t>
            </a:r>
            <a:r>
              <a:rPr lang="en-US" dirty="0" err="1"/>
              <a:t>အစုအဝေး</a:t>
            </a:r>
            <a:r>
              <a:rPr lang="en-US" dirty="0"/>
              <a:t> </a:t>
            </a:r>
            <a:r>
              <a:rPr lang="en-US" dirty="0" err="1"/>
              <a:t>အဖြစ်ပြောင်း</a:t>
            </a:r>
            <a:r>
              <a:rPr lang="en-US" dirty="0"/>
              <a:t>၊ </a:t>
            </a:r>
            <a:r>
              <a:rPr lang="en-US" dirty="0" err="1"/>
              <a:t>ပြောင်းရင်းပြောင်းရင်းနဲ</a:t>
            </a:r>
            <a:r>
              <a:rPr lang="en-US" dirty="0"/>
              <a:t>့ </a:t>
            </a:r>
            <a:r>
              <a:rPr lang="en-US" dirty="0" err="1"/>
              <a:t>အဆုံးမှာပုစ္ဆာက</a:t>
            </a:r>
            <a:r>
              <a:rPr lang="en-US" dirty="0"/>
              <a:t> </a:t>
            </a:r>
            <a:r>
              <a:rPr lang="en-US" dirty="0" err="1"/>
              <a:t>သိပ်ကိုရိုးစင်းသွားတဲ့အခ</a:t>
            </a:r>
            <a:r>
              <a:rPr lang="en-US" dirty="0"/>
              <a:t>ါ </a:t>
            </a:r>
            <a:r>
              <a:rPr lang="en-US" dirty="0" err="1"/>
              <a:t>အဖြေထွက</a:t>
            </a:r>
            <a:r>
              <a:rPr lang="en-US" dirty="0"/>
              <a:t>်” </a:t>
            </a:r>
            <a:r>
              <a:rPr lang="en-US" dirty="0" err="1"/>
              <a:t>ဆိုတဲ</a:t>
            </a:r>
            <a:r>
              <a:rPr lang="en-US" dirty="0"/>
              <a:t>့ idea က </a:t>
            </a:r>
            <a:r>
              <a:rPr lang="en-US" dirty="0" err="1"/>
              <a:t>သင</a:t>
            </a:r>
            <a:r>
              <a:rPr lang="en-US" dirty="0"/>
              <a:t>်္</a:t>
            </a:r>
            <a:r>
              <a:rPr lang="en-US" dirty="0" err="1"/>
              <a:t>ချာမှာမကြာခဏကို</a:t>
            </a:r>
            <a:r>
              <a:rPr lang="en-US" dirty="0"/>
              <a:t> </a:t>
            </a:r>
            <a:r>
              <a:rPr lang="en-US" dirty="0" err="1"/>
              <a:t>မြင်တွေ့နေရတဲ</a:t>
            </a:r>
            <a:r>
              <a:rPr lang="en-US" dirty="0"/>
              <a:t>့ problem solving heuristic </a:t>
            </a:r>
            <a:r>
              <a:rPr lang="en-US" dirty="0" err="1"/>
              <a:t>ပါပဲ</a:t>
            </a:r>
            <a:r>
              <a:rPr lang="en-US" dirty="0"/>
              <a:t>။ In particular, </a:t>
            </a:r>
            <a:r>
              <a:rPr lang="en-US" dirty="0" err="1"/>
              <a:t>ဒီ</a:t>
            </a:r>
            <a:r>
              <a:rPr lang="en-US" dirty="0"/>
              <a:t> heuristic </a:t>
            </a:r>
            <a:r>
              <a:rPr lang="en-US" dirty="0" err="1"/>
              <a:t>ကိုသုံးပြီး</a:t>
            </a:r>
            <a:r>
              <a:rPr lang="en-US" dirty="0"/>
              <a:t> counting </a:t>
            </a:r>
            <a:r>
              <a:rPr lang="en-US" dirty="0" err="1"/>
              <a:t>ပုစ္ဆာတွေကို</a:t>
            </a:r>
            <a:r>
              <a:rPr lang="en-US" dirty="0"/>
              <a:t> </a:t>
            </a:r>
            <a:r>
              <a:rPr lang="en-US" dirty="0" err="1"/>
              <a:t>ဖြေရှင်းလို့ရပါတယ</a:t>
            </a:r>
            <a:r>
              <a:rPr lang="en-US" dirty="0"/>
              <a:t>်။ </a:t>
            </a:r>
            <a:r>
              <a:rPr lang="en-US" dirty="0" err="1"/>
              <a:t>တခြားဥပမာပုစ္ဆာတွေကိုတော</a:t>
            </a:r>
            <a:r>
              <a:rPr lang="en-US" dirty="0"/>
              <a:t>့ ကျွ</a:t>
            </a:r>
            <a:r>
              <a:rPr lang="en-US" dirty="0" err="1"/>
              <a:t>န်တော</a:t>
            </a:r>
            <a:r>
              <a:rPr lang="en-US" dirty="0"/>
              <a:t>် 2023 December </a:t>
            </a:r>
            <a:r>
              <a:rPr lang="en-US" dirty="0" err="1"/>
              <a:t>တုန်းက</a:t>
            </a:r>
            <a:r>
              <a:rPr lang="en-US" dirty="0"/>
              <a:t> MSM </a:t>
            </a:r>
            <a:r>
              <a:rPr lang="en-US" dirty="0" err="1"/>
              <a:t>ကလုပ်တဲ</a:t>
            </a:r>
            <a:r>
              <a:rPr lang="en-US" dirty="0"/>
              <a:t>့ olympiad training </a:t>
            </a:r>
            <a:r>
              <a:rPr lang="en-US" dirty="0" err="1"/>
              <a:t>မှာသင်ထားတဲ</a:t>
            </a:r>
            <a:r>
              <a:rPr lang="en-US" dirty="0"/>
              <a:t>့ note </a:t>
            </a:r>
            <a:r>
              <a:rPr lang="en-US" dirty="0" err="1"/>
              <a:t>တွေထဲမှာသွားဖတ်ကြည</a:t>
            </a:r>
            <a:r>
              <a:rPr lang="en-US" dirty="0"/>
              <a:t>့်</a:t>
            </a:r>
            <a:r>
              <a:rPr lang="en-US" dirty="0" err="1"/>
              <a:t>နိုင်ပါတယ</a:t>
            </a:r>
            <a:r>
              <a:rPr lang="en-US" dirty="0"/>
              <a:t>်။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1DE58A-6AD5-AC9D-B4C4-1B7F643B6C61}"/>
                  </a:ext>
                </a:extLst>
              </p:cNvPr>
              <p:cNvSpPr txBox="1"/>
              <p:nvPr/>
            </p:nvSpPr>
            <p:spPr>
              <a:xfrm>
                <a:off x="1186130" y="1967431"/>
                <a:ext cx="2420670" cy="88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dirty="0" err="1"/>
                  <a:t>အရေအတွက</a:t>
                </a:r>
                <a:r>
                  <a:rPr lang="en-GB" dirty="0"/>
                  <a:t>်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1DE58A-6AD5-AC9D-B4C4-1B7F643B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30" y="1967431"/>
                <a:ext cx="2420670" cy="888705"/>
              </a:xfrm>
              <a:prstGeom prst="rect">
                <a:avLst/>
              </a:prstGeom>
              <a:blipFill>
                <a:blip r:embed="rId4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pagestyle{empty}&#10;\begin{document}&#10;&#10;\[ = \]&#10;&#10;\end{document}" title="IguanaTex Bitmap Display">
            <a:extLst>
              <a:ext uri="{FF2B5EF4-FFF2-40B4-BE49-F238E27FC236}">
                <a16:creationId xmlns:a16="http://schemas.microsoft.com/office/drawing/2014/main" id="{630B6525-8ED4-B8C0-4CF8-0A62B47046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61" y="2433205"/>
            <a:ext cx="203899" cy="71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54AF2-C60D-C2B8-3AE1-420C10D6C71C}"/>
                  </a:ext>
                </a:extLst>
              </p:cNvPr>
              <p:cNvSpPr txBox="1"/>
              <p:nvPr/>
            </p:nvSpPr>
            <p:spPr>
              <a:xfrm>
                <a:off x="4337621" y="1967430"/>
                <a:ext cx="2906460" cy="88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dirty="0" err="1"/>
                  <a:t>အရေအတွက</a:t>
                </a:r>
                <a:r>
                  <a:rPr lang="en-GB" dirty="0"/>
                  <a:t>်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54AF2-C60D-C2B8-3AE1-420C10D6C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21" y="1967430"/>
                <a:ext cx="2906460" cy="888705"/>
              </a:xfrm>
              <a:prstGeom prst="rect">
                <a:avLst/>
              </a:prstGeom>
              <a:blipFill>
                <a:blip r:embed="rId6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CE0D9-7A40-DEC9-BE99-D9C98ABA6E10}"/>
                  </a:ext>
                </a:extLst>
              </p:cNvPr>
              <p:cNvSpPr txBox="1"/>
              <p:nvPr/>
            </p:nvSpPr>
            <p:spPr>
              <a:xfrm>
                <a:off x="7507542" y="1967429"/>
                <a:ext cx="2906460" cy="88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dirty="0" err="1"/>
                  <a:t>အရေအတွက</a:t>
                </a:r>
                <a:r>
                  <a:rPr lang="en-GB" dirty="0"/>
                  <a:t>်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CE0D9-7A40-DEC9-BE99-D9C98ABA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42" y="1967429"/>
                <a:ext cx="2906460" cy="888705"/>
              </a:xfrm>
              <a:prstGeom prst="rect">
                <a:avLst/>
              </a:prstGeom>
              <a:blipFill>
                <a:blip r:embed="rId7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pagestyle{empty}&#10;\begin{document}&#10;&#10;\[ - \]&#10;&#10;\end{document}" title="IguanaTex Bitmap Display">
            <a:extLst>
              <a:ext uri="{FF2B5EF4-FFF2-40B4-BE49-F238E27FC236}">
                <a16:creationId xmlns:a16="http://schemas.microsoft.com/office/drawing/2014/main" id="{7540F102-BF92-317D-44ED-CEC3F0CB36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67" y="2504846"/>
            <a:ext cx="189203" cy="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5420F694-34C3-65D0-22D3-07A89D8812B3}"/>
              </a:ext>
            </a:extLst>
          </p:cNvPr>
          <p:cNvSpPr/>
          <p:nvPr/>
        </p:nvSpPr>
        <p:spPr>
          <a:xfrm>
            <a:off x="1650479" y="1199886"/>
            <a:ext cx="7760575" cy="379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5848C0-EC41-6F45-4535-65665EECDAEF}"/>
                  </a:ext>
                </a:extLst>
              </p14:cNvPr>
              <p14:cNvContentPartPr/>
              <p14:nvPr/>
            </p14:nvContentPartPr>
            <p14:xfrm>
              <a:off x="5600607" y="1618378"/>
              <a:ext cx="101880" cy="2291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5848C0-EC41-6F45-4535-65665EECD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4967" y="1582378"/>
                <a:ext cx="173520" cy="23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4AA56A2-95FB-4644-3B17-282BBCCA20A2}"/>
              </a:ext>
            </a:extLst>
          </p:cNvPr>
          <p:cNvGrpSpPr/>
          <p:nvPr/>
        </p:nvGrpSpPr>
        <p:grpSpPr>
          <a:xfrm>
            <a:off x="4760727" y="1603618"/>
            <a:ext cx="541800" cy="412920"/>
            <a:chOff x="4760727" y="1603618"/>
            <a:chExt cx="5418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E28F37-ED3F-0F2A-E113-FD79F6306A9E}"/>
                    </a:ext>
                  </a:extLst>
                </p14:cNvPr>
                <p14:cNvContentPartPr/>
                <p14:nvPr/>
              </p14:nvContentPartPr>
              <p14:xfrm>
                <a:off x="4933167" y="1616938"/>
                <a:ext cx="49320" cy="8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E28F37-ED3F-0F2A-E113-FD79F630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4527" y="1608298"/>
                  <a:ext cx="66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4A2F45-1B0A-EE35-DC20-11D67B7594EC}"/>
                    </a:ext>
                  </a:extLst>
                </p14:cNvPr>
                <p14:cNvContentPartPr/>
                <p14:nvPr/>
              </p14:nvContentPartPr>
              <p14:xfrm>
                <a:off x="5017407" y="1637098"/>
                <a:ext cx="54000" cy="8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4A2F45-1B0A-EE35-DC20-11D67B7594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8407" y="1628458"/>
                  <a:ext cx="71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E14ECD-8776-E679-16F4-F1104427B4C4}"/>
                    </a:ext>
                  </a:extLst>
                </p14:cNvPr>
                <p14:cNvContentPartPr/>
                <p14:nvPr/>
              </p14:nvContentPartPr>
              <p14:xfrm>
                <a:off x="4847127" y="1696138"/>
                <a:ext cx="455400" cy="30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E14ECD-8776-E679-16F4-F1104427B4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8127" y="1687138"/>
                  <a:ext cx="473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F1C57F-EB62-35FD-038E-42E8D9CB1583}"/>
                    </a:ext>
                  </a:extLst>
                </p14:cNvPr>
                <p14:cNvContentPartPr/>
                <p14:nvPr/>
              </p14:nvContentPartPr>
              <p14:xfrm>
                <a:off x="4760727" y="1862818"/>
                <a:ext cx="124200" cy="15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F1C57F-EB62-35FD-038E-42E8D9CB15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1727" y="1854178"/>
                  <a:ext cx="141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B5228F-254F-7F4F-C3BD-1BBAC67CC7B9}"/>
                    </a:ext>
                  </a:extLst>
                </p14:cNvPr>
                <p14:cNvContentPartPr/>
                <p14:nvPr/>
              </p14:nvContentPartPr>
              <p14:xfrm>
                <a:off x="4961247" y="1641778"/>
                <a:ext cx="6120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B5228F-254F-7F4F-C3BD-1BBAC67CC7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52247" y="1633138"/>
                  <a:ext cx="78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C3D1E1-A31F-03CE-C6D2-0C8D0C40FE76}"/>
                    </a:ext>
                  </a:extLst>
                </p14:cNvPr>
                <p14:cNvContentPartPr/>
                <p14:nvPr/>
              </p14:nvContentPartPr>
              <p14:xfrm>
                <a:off x="5022087" y="1628818"/>
                <a:ext cx="54000" cy="95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C3D1E1-A31F-03CE-C6D2-0C8D0C40FE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3087" y="1620178"/>
                  <a:ext cx="71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2A48F4-F0FA-002B-AE05-A55266C96C07}"/>
                    </a:ext>
                  </a:extLst>
                </p14:cNvPr>
                <p14:cNvContentPartPr/>
                <p14:nvPr/>
              </p14:nvContentPartPr>
              <p14:xfrm>
                <a:off x="4970607" y="1603618"/>
                <a:ext cx="88920" cy="14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2A48F4-F0FA-002B-AE05-A55266C96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1967" y="1594978"/>
                  <a:ext cx="106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64057A-594F-E3C4-32AB-26EDCB8D200B}"/>
                    </a:ext>
                  </a:extLst>
                </p14:cNvPr>
                <p14:cNvContentPartPr/>
                <p14:nvPr/>
              </p14:nvContentPartPr>
              <p14:xfrm>
                <a:off x="5028927" y="1750498"/>
                <a:ext cx="33120" cy="1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64057A-594F-E3C4-32AB-26EDCB8D20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20287" y="1741858"/>
                  <a:ext cx="50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C7FC80-F347-A676-84B5-7FC7BC6608F5}"/>
                    </a:ext>
                  </a:extLst>
                </p14:cNvPr>
                <p14:cNvContentPartPr/>
                <p14:nvPr/>
              </p14:nvContentPartPr>
              <p14:xfrm>
                <a:off x="4952247" y="1638538"/>
                <a:ext cx="86040" cy="9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C7FC80-F347-A676-84B5-7FC7BC660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3607" y="1629898"/>
                  <a:ext cx="1036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5CED04-FA26-4D65-2CE3-5394C0250CAB}"/>
              </a:ext>
            </a:extLst>
          </p:cNvPr>
          <p:cNvGrpSpPr/>
          <p:nvPr/>
        </p:nvGrpSpPr>
        <p:grpSpPr>
          <a:xfrm>
            <a:off x="8167767" y="1620538"/>
            <a:ext cx="479880" cy="357120"/>
            <a:chOff x="8167767" y="1620538"/>
            <a:chExt cx="4798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C542D6-12B3-C0A3-6419-DE0FC9707280}"/>
                    </a:ext>
                  </a:extLst>
                </p14:cNvPr>
                <p14:cNvContentPartPr/>
                <p14:nvPr/>
              </p14:nvContentPartPr>
              <p14:xfrm>
                <a:off x="8393487" y="1623058"/>
                <a:ext cx="3708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C542D6-12B3-C0A3-6419-DE0FC97072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84847" y="1614418"/>
                  <a:ext cx="54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53D9F3-C96E-C868-57BA-E0F4C37A0623}"/>
                    </a:ext>
                  </a:extLst>
                </p14:cNvPr>
                <p14:cNvContentPartPr/>
                <p14:nvPr/>
              </p14:nvContentPartPr>
              <p14:xfrm>
                <a:off x="8461167" y="1620538"/>
                <a:ext cx="5400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53D9F3-C96E-C868-57BA-E0F4C37A06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52527" y="1611898"/>
                  <a:ext cx="71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3367E2-1E7A-516B-F872-E80950B2E454}"/>
                    </a:ext>
                  </a:extLst>
                </p14:cNvPr>
                <p14:cNvContentPartPr/>
                <p14:nvPr/>
              </p14:nvContentPartPr>
              <p14:xfrm>
                <a:off x="8286207" y="1685698"/>
                <a:ext cx="303480" cy="116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3367E2-1E7A-516B-F872-E80950B2E4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7567" y="1676698"/>
                  <a:ext cx="32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9838F2-4684-C331-E239-20F252340BFB}"/>
                    </a:ext>
                  </a:extLst>
                </p14:cNvPr>
                <p14:cNvContentPartPr/>
                <p14:nvPr/>
              </p14:nvContentPartPr>
              <p14:xfrm>
                <a:off x="8283687" y="1679218"/>
                <a:ext cx="363960" cy="254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9838F2-4684-C331-E239-20F252340B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75047" y="1670578"/>
                  <a:ext cx="381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243334-18A4-72FE-C336-5FA9A737CCCB}"/>
                    </a:ext>
                  </a:extLst>
                </p14:cNvPr>
                <p14:cNvContentPartPr/>
                <p14:nvPr/>
              </p14:nvContentPartPr>
              <p14:xfrm>
                <a:off x="8167767" y="1856698"/>
                <a:ext cx="140400" cy="12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243334-18A4-72FE-C336-5FA9A737CC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8767" y="1847698"/>
                  <a:ext cx="158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56AC37-7F65-FB04-8941-97D56844F97C}"/>
                    </a:ext>
                  </a:extLst>
                </p14:cNvPr>
                <p14:cNvContentPartPr/>
                <p14:nvPr/>
              </p14:nvContentPartPr>
              <p14:xfrm>
                <a:off x="8402847" y="1628458"/>
                <a:ext cx="92160" cy="9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56AC37-7F65-FB04-8941-97D56844F9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94207" y="1619458"/>
                  <a:ext cx="109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2185884-578A-2BD3-FCB6-4B5AEC102698}"/>
              </a:ext>
            </a:extLst>
          </p:cNvPr>
          <p:cNvGrpSpPr/>
          <p:nvPr/>
        </p:nvGrpSpPr>
        <p:grpSpPr>
          <a:xfrm>
            <a:off x="2056407" y="1575538"/>
            <a:ext cx="3477600" cy="2379240"/>
            <a:chOff x="2056407" y="1575538"/>
            <a:chExt cx="3477600" cy="23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FD2453-5E9D-E22E-2A55-21ED876F32A5}"/>
                    </a:ext>
                  </a:extLst>
                </p14:cNvPr>
                <p14:cNvContentPartPr/>
                <p14:nvPr/>
              </p14:nvContentPartPr>
              <p14:xfrm>
                <a:off x="2056407" y="1744378"/>
                <a:ext cx="59400" cy="21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FD2453-5E9D-E22E-2A55-21ED876F32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0767" y="1708378"/>
                  <a:ext cx="131040" cy="22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ECDE54-3619-9F86-EBFB-D42858C5A0B5}"/>
                    </a:ext>
                  </a:extLst>
                </p14:cNvPr>
                <p14:cNvContentPartPr/>
                <p14:nvPr/>
              </p14:nvContentPartPr>
              <p14:xfrm>
                <a:off x="2091327" y="1575538"/>
                <a:ext cx="3442680" cy="11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ECDE54-3619-9F86-EBFB-D42858C5A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55687" y="1539538"/>
                  <a:ext cx="3514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A9174A-FAFA-4CB4-8302-A03C67CEAE4D}"/>
                    </a:ext>
                  </a:extLst>
                </p14:cNvPr>
                <p14:cNvContentPartPr/>
                <p14:nvPr/>
              </p14:nvContentPartPr>
              <p14:xfrm>
                <a:off x="5355807" y="1622338"/>
                <a:ext cx="174960" cy="22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A9174A-FAFA-4CB4-8302-A03C67CEAE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9807" y="1586698"/>
                  <a:ext cx="246600" cy="23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B7FC6F-84B5-71D7-A82C-7FF0ACF215C4}"/>
                    </a:ext>
                  </a:extLst>
                </p14:cNvPr>
                <p14:cNvContentPartPr/>
                <p14:nvPr/>
              </p14:nvContentPartPr>
              <p14:xfrm>
                <a:off x="2072607" y="3889618"/>
                <a:ext cx="3257640" cy="6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B7FC6F-84B5-71D7-A82C-7FF0ACF215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6967" y="3853618"/>
                  <a:ext cx="332928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A03494-A66A-B21C-1AE6-D12B32EF0D12}"/>
                  </a:ext>
                </a:extLst>
              </p14:cNvPr>
              <p14:cNvContentPartPr/>
              <p14:nvPr/>
            </p14:nvContentPartPr>
            <p14:xfrm>
              <a:off x="2837967" y="2343778"/>
              <a:ext cx="395280" cy="419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A03494-A66A-B21C-1AE6-D12B32EF0D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29327" y="2334778"/>
                <a:ext cx="412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D54F59-64A9-EA4C-A759-E345F71B8AC6}"/>
                  </a:ext>
                </a:extLst>
              </p14:cNvPr>
              <p14:cNvContentPartPr/>
              <p14:nvPr/>
            </p14:nvContentPartPr>
            <p14:xfrm>
              <a:off x="3050007" y="2772898"/>
              <a:ext cx="19440" cy="640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D54F59-64A9-EA4C-A759-E345F71B8A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1007" y="2764258"/>
                <a:ext cx="37080" cy="65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FA002E-B83F-0A58-84FB-33A402F7689F}"/>
              </a:ext>
            </a:extLst>
          </p:cNvPr>
          <p:cNvGrpSpPr/>
          <p:nvPr/>
        </p:nvGrpSpPr>
        <p:grpSpPr>
          <a:xfrm>
            <a:off x="2852007" y="2470858"/>
            <a:ext cx="393120" cy="1374840"/>
            <a:chOff x="2852007" y="2470858"/>
            <a:chExt cx="393120" cy="13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4E8122-551E-1642-60E5-4D200BBAB65D}"/>
                    </a:ext>
                  </a:extLst>
                </p14:cNvPr>
                <p14:cNvContentPartPr/>
                <p14:nvPr/>
              </p14:nvContentPartPr>
              <p14:xfrm>
                <a:off x="2945247" y="3428458"/>
                <a:ext cx="110160" cy="417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4E8122-551E-1642-60E5-4D200BBAB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6607" y="3419458"/>
                  <a:ext cx="127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E3A41A-D89B-92EA-E2EC-DE2BB07BDCBE}"/>
                    </a:ext>
                  </a:extLst>
                </p14:cNvPr>
                <p14:cNvContentPartPr/>
                <p14:nvPr/>
              </p14:nvContentPartPr>
              <p14:xfrm>
                <a:off x="3092487" y="3409378"/>
                <a:ext cx="112680" cy="345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E3A41A-D89B-92EA-E2EC-DE2BB07BDC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3487" y="3400738"/>
                  <a:ext cx="130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A079ED-4E89-0686-12EE-E595D5278B74}"/>
                    </a:ext>
                  </a:extLst>
                </p14:cNvPr>
                <p14:cNvContentPartPr/>
                <p14:nvPr/>
              </p14:nvContentPartPr>
              <p14:xfrm>
                <a:off x="3048207" y="2780458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A079ED-4E89-0686-12EE-E595D5278B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9207" y="2771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C49666-FDF9-7F89-DDAD-A62F15DA7578}"/>
                    </a:ext>
                  </a:extLst>
                </p14:cNvPr>
                <p14:cNvContentPartPr/>
                <p14:nvPr/>
              </p14:nvContentPartPr>
              <p14:xfrm>
                <a:off x="2852007" y="2736538"/>
                <a:ext cx="210240" cy="25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C49666-FDF9-7F89-DDAD-A62F15DA75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43367" y="2727538"/>
                  <a:ext cx="22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A15DE2-5B4F-B112-0CAE-AC37F5F4CAF8}"/>
                    </a:ext>
                  </a:extLst>
                </p14:cNvPr>
                <p14:cNvContentPartPr/>
                <p14:nvPr/>
              </p14:nvContentPartPr>
              <p14:xfrm>
                <a:off x="3064407" y="2785858"/>
                <a:ext cx="180720" cy="410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A15DE2-5B4F-B112-0CAE-AC37F5F4CA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5767" y="2776858"/>
                  <a:ext cx="1983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0DCE0F6-281C-89E8-F9D0-455A84DA54C1}"/>
                    </a:ext>
                  </a:extLst>
                </p14:cNvPr>
                <p14:cNvContentPartPr/>
                <p14:nvPr/>
              </p14:nvContentPartPr>
              <p14:xfrm>
                <a:off x="2945247" y="2470858"/>
                <a:ext cx="21600" cy="24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0DCE0F6-281C-89E8-F9D0-455A84DA54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36607" y="2462218"/>
                  <a:ext cx="39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0C092B-0211-427B-E221-80E576ABB78C}"/>
                    </a:ext>
                  </a:extLst>
                </p14:cNvPr>
                <p14:cNvContentPartPr/>
                <p14:nvPr/>
              </p14:nvContentPartPr>
              <p14:xfrm>
                <a:off x="3091767" y="2471938"/>
                <a:ext cx="10440" cy="16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0C092B-0211-427B-E221-80E576ABB7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3127" y="2462938"/>
                  <a:ext cx="28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422450-10C1-A9DE-C330-14D8FDFE48EB}"/>
                    </a:ext>
                  </a:extLst>
                </p14:cNvPr>
                <p14:cNvContentPartPr/>
                <p14:nvPr/>
              </p14:nvContentPartPr>
              <p14:xfrm>
                <a:off x="2922207" y="2608378"/>
                <a:ext cx="140400" cy="75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422450-10C1-A9DE-C330-14D8FDFE48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13207" y="2599378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711443-6983-A756-FB7D-9B0DCFA54FE1}"/>
              </a:ext>
            </a:extLst>
          </p:cNvPr>
          <p:cNvGrpSpPr/>
          <p:nvPr/>
        </p:nvGrpSpPr>
        <p:grpSpPr>
          <a:xfrm>
            <a:off x="5581887" y="1567258"/>
            <a:ext cx="3430440" cy="2327400"/>
            <a:chOff x="5581887" y="1567258"/>
            <a:chExt cx="3430440" cy="23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BF2EF6-BC56-65DB-D766-033AE36C8CC2}"/>
                    </a:ext>
                  </a:extLst>
                </p14:cNvPr>
                <p14:cNvContentPartPr/>
                <p14:nvPr/>
              </p14:nvContentPartPr>
              <p14:xfrm>
                <a:off x="5705727" y="1567258"/>
                <a:ext cx="3306600" cy="227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BF2EF6-BC56-65DB-D766-033AE36C8C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69727" y="1531618"/>
                  <a:ext cx="3378240" cy="23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D35821-5083-3B09-270A-F5B1DA7EC09B}"/>
                    </a:ext>
                  </a:extLst>
                </p14:cNvPr>
                <p14:cNvContentPartPr/>
                <p14:nvPr/>
              </p14:nvContentPartPr>
              <p14:xfrm>
                <a:off x="5581887" y="3848578"/>
                <a:ext cx="3129120" cy="4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D35821-5083-3B09-270A-F5B1DA7EC0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6247" y="3812938"/>
                  <a:ext cx="3200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087981A-E065-7858-56D6-634334FE3C4E}"/>
                    </a:ext>
                  </a:extLst>
                </p14:cNvPr>
                <p14:cNvContentPartPr/>
                <p14:nvPr/>
              </p14:nvContentPartPr>
              <p14:xfrm>
                <a:off x="6912087" y="2753458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087981A-E065-7858-56D6-634334FE3C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3087" y="27444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3ECA0F-4465-F370-82D7-9053ADBD30D7}"/>
                    </a:ext>
                  </a:extLst>
                </p14:cNvPr>
                <p14:cNvContentPartPr/>
                <p14:nvPr/>
              </p14:nvContentPartPr>
              <p14:xfrm>
                <a:off x="6939807" y="2514418"/>
                <a:ext cx="21240" cy="1242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3ECA0F-4465-F370-82D7-9053ADBD30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31167" y="2505778"/>
                  <a:ext cx="38880" cy="12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9EF2962-0492-FEF2-4D61-124E984350EE}"/>
                    </a:ext>
                  </a:extLst>
                </p14:cNvPr>
                <p14:cNvContentPartPr/>
                <p14:nvPr/>
              </p14:nvContentPartPr>
              <p14:xfrm>
                <a:off x="6963207" y="2508298"/>
                <a:ext cx="57960" cy="1255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9EF2962-0492-FEF2-4D61-124E984350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54567" y="2499658"/>
                  <a:ext cx="7560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3BDE13-6F30-B95E-11E6-3FCC64E3FA0F}"/>
                    </a:ext>
                  </a:extLst>
                </p14:cNvPr>
                <p14:cNvContentPartPr/>
                <p14:nvPr/>
              </p14:nvContentPartPr>
              <p14:xfrm>
                <a:off x="6575847" y="3211018"/>
                <a:ext cx="36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3BDE13-6F30-B95E-11E6-3FCC64E3FA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7207" y="32023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2FCFF75-69CE-A5EE-C8B8-B868E1F02A10}"/>
                    </a:ext>
                  </a:extLst>
                </p14:cNvPr>
                <p14:cNvContentPartPr/>
                <p14:nvPr/>
              </p14:nvContentPartPr>
              <p14:xfrm>
                <a:off x="6552447" y="3294898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2FCFF75-69CE-A5EE-C8B8-B868E1F02A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43807" y="3286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348480-1899-EC7D-1FEE-BAE5296220AD}"/>
                    </a:ext>
                  </a:extLst>
                </p14:cNvPr>
                <p14:cNvContentPartPr/>
                <p14:nvPr/>
              </p14:nvContentPartPr>
              <p14:xfrm>
                <a:off x="6505287" y="3220378"/>
                <a:ext cx="451440" cy="16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348480-1899-EC7D-1FEE-BAE5296220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96287" y="3211738"/>
                  <a:ext cx="469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29B4E-930C-3CB4-64A8-DEB989702EA5}"/>
                    </a:ext>
                  </a:extLst>
                </p14:cNvPr>
                <p14:cNvContentPartPr/>
                <p14:nvPr/>
              </p14:nvContentPartPr>
              <p14:xfrm>
                <a:off x="6515367" y="3232978"/>
                <a:ext cx="102240" cy="482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29B4E-930C-3CB4-64A8-DEB989702E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06367" y="3223978"/>
                  <a:ext cx="119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FC3FF97-AF2B-8993-827A-E3591E1D1D1B}"/>
                    </a:ext>
                  </a:extLst>
                </p14:cNvPr>
                <p14:cNvContentPartPr/>
                <p14:nvPr/>
              </p14:nvContentPartPr>
              <p14:xfrm>
                <a:off x="6545607" y="3213178"/>
                <a:ext cx="5040" cy="9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FC3FF97-AF2B-8993-827A-E3591E1D1D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36967" y="3204178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378E4A-C1F3-57DD-F727-784E459B7AD4}"/>
                    </a:ext>
                  </a:extLst>
                </p14:cNvPr>
                <p14:cNvContentPartPr/>
                <p14:nvPr/>
              </p14:nvContentPartPr>
              <p14:xfrm>
                <a:off x="6524727" y="3150538"/>
                <a:ext cx="401760" cy="79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378E4A-C1F3-57DD-F727-784E459B7A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5727" y="3141538"/>
                  <a:ext cx="41940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59E6600-1C40-28CC-0B0D-0B3743CA4CC8}"/>
                  </a:ext>
                </a:extLst>
              </p14:cNvPr>
              <p14:cNvContentPartPr/>
              <p14:nvPr/>
            </p14:nvContentPartPr>
            <p14:xfrm>
              <a:off x="5691687" y="2717458"/>
              <a:ext cx="794880" cy="76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59E6600-1C40-28CC-0B0D-0B3743CA4CC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687" y="2708818"/>
                <a:ext cx="8125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684FC7F-0A5E-CE1C-CD86-79F51BEDF080}"/>
                  </a:ext>
                </a:extLst>
              </p14:cNvPr>
              <p14:cNvContentPartPr/>
              <p14:nvPr/>
            </p14:nvContentPartPr>
            <p14:xfrm>
              <a:off x="5697447" y="2801698"/>
              <a:ext cx="211320" cy="163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684FC7F-0A5E-CE1C-CD86-79F51BEDF0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88447" y="2792698"/>
                <a:ext cx="22896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26FFAFA-9C4D-D6F1-0CB9-4AB28F01AB55}"/>
              </a:ext>
            </a:extLst>
          </p:cNvPr>
          <p:cNvGrpSpPr/>
          <p:nvPr/>
        </p:nvGrpSpPr>
        <p:grpSpPr>
          <a:xfrm>
            <a:off x="4702407" y="2678938"/>
            <a:ext cx="716760" cy="250200"/>
            <a:chOff x="4702407" y="2678938"/>
            <a:chExt cx="7167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239084A-105E-177C-65CE-F06AB489DEE6}"/>
                    </a:ext>
                  </a:extLst>
                </p14:cNvPr>
                <p14:cNvContentPartPr/>
                <p14:nvPr/>
              </p14:nvContentPartPr>
              <p14:xfrm>
                <a:off x="4702407" y="2678938"/>
                <a:ext cx="716760" cy="10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239084A-105E-177C-65CE-F06AB489DE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3407" y="2669938"/>
                  <a:ext cx="734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C9A5F4A-9062-A63B-4DDA-9A85CAC72B07}"/>
                    </a:ext>
                  </a:extLst>
                </p14:cNvPr>
                <p14:cNvContentPartPr/>
                <p14:nvPr/>
              </p14:nvContentPartPr>
              <p14:xfrm>
                <a:off x="5227287" y="2801698"/>
                <a:ext cx="156600" cy="12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C9A5F4A-9062-A63B-4DDA-9A85CAC72B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8647" y="2792698"/>
                  <a:ext cx="17424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03B81E-BE30-9553-608B-7C7F5543E335}"/>
                  </a:ext>
                </a:extLst>
              </p14:cNvPr>
              <p14:cNvContentPartPr/>
              <p14:nvPr/>
            </p14:nvContentPartPr>
            <p14:xfrm>
              <a:off x="3988527" y="2373298"/>
              <a:ext cx="96840" cy="1280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03B81E-BE30-9553-608B-7C7F5543E33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79527" y="2364298"/>
                <a:ext cx="11448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A3278E9-0691-AB03-DD26-1F3E7066E339}"/>
                  </a:ext>
                </a:extLst>
              </p14:cNvPr>
              <p14:cNvContentPartPr/>
              <p14:nvPr/>
            </p14:nvContentPartPr>
            <p14:xfrm>
              <a:off x="4006887" y="2399578"/>
              <a:ext cx="146520" cy="122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A3278E9-0691-AB03-DD26-1F3E7066E33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98247" y="2390578"/>
                <a:ext cx="16416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BBCBC0F-F35E-8E5B-354D-012476A9B4BA}"/>
                  </a:ext>
                </a:extLst>
              </p14:cNvPr>
              <p14:cNvContentPartPr/>
              <p14:nvPr/>
            </p14:nvContentPartPr>
            <p14:xfrm>
              <a:off x="4144767" y="3191218"/>
              <a:ext cx="436680" cy="97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BBCBC0F-F35E-8E5B-354D-012476A9B4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35767" y="3182218"/>
                <a:ext cx="45432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28CB6B-6DAD-75FC-A3D4-60D031AF4068}"/>
              </a:ext>
            </a:extLst>
          </p:cNvPr>
          <p:cNvGrpSpPr/>
          <p:nvPr/>
        </p:nvGrpSpPr>
        <p:grpSpPr>
          <a:xfrm>
            <a:off x="4151607" y="3097258"/>
            <a:ext cx="486000" cy="520560"/>
            <a:chOff x="4151607" y="3097258"/>
            <a:chExt cx="48600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44241D-7F5E-A301-39F7-17B6E7526C9E}"/>
                    </a:ext>
                  </a:extLst>
                </p14:cNvPr>
                <p14:cNvContentPartPr/>
                <p14:nvPr/>
              </p14:nvContentPartPr>
              <p14:xfrm>
                <a:off x="4519887" y="3191218"/>
                <a:ext cx="117720" cy="426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44241D-7F5E-A301-39F7-17B6E7526C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10887" y="3182218"/>
                  <a:ext cx="135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A724C81-7E60-35E0-48CF-315B4BAE7CE0}"/>
                    </a:ext>
                  </a:extLst>
                </p14:cNvPr>
                <p14:cNvContentPartPr/>
                <p14:nvPr/>
              </p14:nvContentPartPr>
              <p14:xfrm>
                <a:off x="4151607" y="3097258"/>
                <a:ext cx="462240" cy="122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A724C81-7E60-35E0-48CF-315B4BAE7C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2967" y="3088618"/>
                  <a:ext cx="479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51481F-7860-352F-DC90-1EC36BF585FE}"/>
                    </a:ext>
                  </a:extLst>
                </p14:cNvPr>
                <p14:cNvContentPartPr/>
                <p14:nvPr/>
              </p14:nvContentPartPr>
              <p14:xfrm>
                <a:off x="4595127" y="3201658"/>
                <a:ext cx="972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51481F-7860-352F-DC90-1EC36BF585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86127" y="3192658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1E00D79-C945-23A7-D8B2-3BCBC89480F9}"/>
                  </a:ext>
                </a:extLst>
              </p14:cNvPr>
              <p14:cNvContentPartPr/>
              <p14:nvPr/>
            </p14:nvContentPartPr>
            <p14:xfrm>
              <a:off x="6255447" y="2100418"/>
              <a:ext cx="403200" cy="394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1E00D79-C945-23A7-D8B2-3BCBC89480F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46447" y="2091418"/>
                <a:ext cx="42084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3F87F03-C4CB-7F63-4033-60B6E0A68617}"/>
              </a:ext>
            </a:extLst>
          </p:cNvPr>
          <p:cNvGrpSpPr/>
          <p:nvPr/>
        </p:nvGrpSpPr>
        <p:grpSpPr>
          <a:xfrm>
            <a:off x="6202527" y="2480218"/>
            <a:ext cx="531720" cy="1117440"/>
            <a:chOff x="6202527" y="2480218"/>
            <a:chExt cx="531720" cy="11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B57705-A9F3-77EF-4AE6-CBDFAE70FF6B}"/>
                    </a:ext>
                  </a:extLst>
                </p14:cNvPr>
                <p14:cNvContentPartPr/>
                <p14:nvPr/>
              </p14:nvContentPartPr>
              <p14:xfrm>
                <a:off x="6390807" y="2480218"/>
                <a:ext cx="343440" cy="111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B57705-A9F3-77EF-4AE6-CBDFAE70FF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2167" y="2471578"/>
                  <a:ext cx="36108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0AE42C5-C21F-BDBD-F96D-C25B93A06B6C}"/>
                    </a:ext>
                  </a:extLst>
                </p14:cNvPr>
                <p14:cNvContentPartPr/>
                <p14:nvPr/>
              </p14:nvContentPartPr>
              <p14:xfrm>
                <a:off x="6202527" y="3095458"/>
                <a:ext cx="497160" cy="440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0AE42C5-C21F-BDBD-F96D-C25B93A06B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3887" y="3086818"/>
                  <a:ext cx="5148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2AEA246-E04E-9F61-7F3B-E0FA75B70CCD}"/>
                  </a:ext>
                </a:extLst>
              </p14:cNvPr>
              <p14:cNvContentPartPr/>
              <p14:nvPr/>
            </p14:nvContentPartPr>
            <p14:xfrm>
              <a:off x="6307647" y="2554378"/>
              <a:ext cx="338760" cy="217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2AEA246-E04E-9F61-7F3B-E0FA75B70C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98647" y="2545378"/>
                <a:ext cx="356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8087D95-2850-8AAE-DA29-89C00131AD14}"/>
                  </a:ext>
                </a:extLst>
              </p14:cNvPr>
              <p14:cNvContentPartPr/>
              <p14:nvPr/>
            </p14:nvContentPartPr>
            <p14:xfrm>
              <a:off x="6323847" y="2456098"/>
              <a:ext cx="291960" cy="250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8087D95-2850-8AAE-DA29-89C00131AD1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15207" y="2447458"/>
                <a:ext cx="3096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AB0048A-ED50-954C-5F66-072C3C2DB877}"/>
                  </a:ext>
                </a:extLst>
              </p14:cNvPr>
              <p14:cNvContentPartPr/>
              <p14:nvPr/>
            </p14:nvContentPartPr>
            <p14:xfrm>
              <a:off x="6333207" y="2208418"/>
              <a:ext cx="27720" cy="57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AB0048A-ED50-954C-5F66-072C3C2DB87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24567" y="2199418"/>
                <a:ext cx="45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6FECC61-40CF-FA8A-9D8B-335F1584D136}"/>
                  </a:ext>
                </a:extLst>
              </p14:cNvPr>
              <p14:cNvContentPartPr/>
              <p14:nvPr/>
            </p14:nvContentPartPr>
            <p14:xfrm>
              <a:off x="6300447" y="2368978"/>
              <a:ext cx="173160" cy="266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6FECC61-40CF-FA8A-9D8B-335F1584D1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807" y="2359978"/>
                <a:ext cx="190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24FCA47-500B-B2F0-CE71-6461740199A2}"/>
                  </a:ext>
                </a:extLst>
              </p14:cNvPr>
              <p14:cNvContentPartPr/>
              <p14:nvPr/>
            </p14:nvContentPartPr>
            <p14:xfrm>
              <a:off x="3516397" y="4158178"/>
              <a:ext cx="29520" cy="92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24FCA47-500B-B2F0-CE71-6461740199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98397" y="4140538"/>
                <a:ext cx="65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3034A43-3F8D-74C2-6FBB-BD95805A0B18}"/>
                  </a:ext>
                </a:extLst>
              </p14:cNvPr>
              <p14:cNvContentPartPr/>
              <p14:nvPr/>
            </p14:nvContentPartPr>
            <p14:xfrm>
              <a:off x="3594517" y="4150618"/>
              <a:ext cx="51480" cy="113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3034A43-3F8D-74C2-6FBB-BD95805A0B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76517" y="4132618"/>
                <a:ext cx="87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6BB3A3D-AC79-FF31-875E-617942855110}"/>
                  </a:ext>
                </a:extLst>
              </p14:cNvPr>
              <p14:cNvContentPartPr/>
              <p14:nvPr/>
            </p14:nvContentPartPr>
            <p14:xfrm>
              <a:off x="3740677" y="4380658"/>
              <a:ext cx="92160" cy="1231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6BB3A3D-AC79-FF31-875E-61794285511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22677" y="4362658"/>
                <a:ext cx="127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65DDC55-CD0C-9A68-DC90-33FA681EF36F}"/>
                  </a:ext>
                </a:extLst>
              </p14:cNvPr>
              <p14:cNvContentPartPr/>
              <p14:nvPr/>
            </p14:nvContentPartPr>
            <p14:xfrm>
              <a:off x="3832837" y="4365538"/>
              <a:ext cx="150480" cy="1278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65DDC55-CD0C-9A68-DC90-33FA681EF3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14837" y="4347898"/>
                <a:ext cx="186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A18F5BB-2CB7-B3EF-96B2-4CF1744E227C}"/>
                  </a:ext>
                </a:extLst>
              </p14:cNvPr>
              <p14:cNvContentPartPr/>
              <p14:nvPr/>
            </p14:nvContentPartPr>
            <p14:xfrm>
              <a:off x="3890797" y="4513858"/>
              <a:ext cx="9720" cy="14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A18F5BB-2CB7-B3EF-96B2-4CF1744E227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72797" y="4495858"/>
                <a:ext cx="45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DDE6168-07B3-C2E4-6BB0-FFC8B6FF1F0B}"/>
                  </a:ext>
                </a:extLst>
              </p14:cNvPr>
              <p14:cNvContentPartPr/>
              <p14:nvPr/>
            </p14:nvContentPartPr>
            <p14:xfrm>
              <a:off x="3927517" y="4521058"/>
              <a:ext cx="66240" cy="109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DDE6168-07B3-C2E4-6BB0-FFC8B6FF1F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09517" y="4503418"/>
                <a:ext cx="101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93ABC60-8108-A582-9226-1C47BB19D2B5}"/>
                  </a:ext>
                </a:extLst>
              </p14:cNvPr>
              <p14:cNvContentPartPr/>
              <p14:nvPr/>
            </p14:nvContentPartPr>
            <p14:xfrm>
              <a:off x="4128757" y="4298578"/>
              <a:ext cx="68040" cy="172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93ABC60-8108-A582-9226-1C47BB19D2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10757" y="4280938"/>
                <a:ext cx="1036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AB0EE2B-53F0-483E-6FFF-1D04D4AB5231}"/>
                  </a:ext>
                </a:extLst>
              </p14:cNvPr>
              <p14:cNvContentPartPr/>
              <p14:nvPr/>
            </p14:nvContentPartPr>
            <p14:xfrm>
              <a:off x="4107877" y="4493698"/>
              <a:ext cx="114840" cy="190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AB0EE2B-53F0-483E-6FFF-1D04D4AB523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89877" y="4476058"/>
                <a:ext cx="150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A78C95A-7762-A2E5-4AB9-B285DFC5AE4B}"/>
                  </a:ext>
                </a:extLst>
              </p14:cNvPr>
              <p14:cNvContentPartPr/>
              <p14:nvPr/>
            </p14:nvContentPartPr>
            <p14:xfrm>
              <a:off x="4256917" y="4317298"/>
              <a:ext cx="14616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A78C95A-7762-A2E5-4AB9-B285DFC5AE4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38917" y="4299298"/>
                <a:ext cx="181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5431E4D-C34A-3F93-E6F7-40E970BB0804}"/>
                  </a:ext>
                </a:extLst>
              </p14:cNvPr>
              <p14:cNvContentPartPr/>
              <p14:nvPr/>
            </p14:nvContentPartPr>
            <p14:xfrm>
              <a:off x="4450597" y="4322698"/>
              <a:ext cx="161640" cy="155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5431E4D-C34A-3F93-E6F7-40E970BB080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32597" y="4304698"/>
                <a:ext cx="197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8FBBBD8-1886-6824-A736-BBD5D699DD62}"/>
                  </a:ext>
                </a:extLst>
              </p14:cNvPr>
              <p14:cNvContentPartPr/>
              <p14:nvPr/>
            </p14:nvContentPartPr>
            <p14:xfrm>
              <a:off x="4793677" y="4361218"/>
              <a:ext cx="89280" cy="1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8FBBBD8-1886-6824-A736-BBD5D699DD6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76037" y="4343578"/>
                <a:ext cx="124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9243147-4DB6-D7AB-8886-4109C5516F9B}"/>
                  </a:ext>
                </a:extLst>
              </p14:cNvPr>
              <p14:cNvContentPartPr/>
              <p14:nvPr/>
            </p14:nvContentPartPr>
            <p14:xfrm>
              <a:off x="4889437" y="4376698"/>
              <a:ext cx="131400" cy="114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9243147-4DB6-D7AB-8886-4109C5516F9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71437" y="4358698"/>
                <a:ext cx="167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E5B5824E-E7B2-0CD3-9000-735A7EE44417}"/>
                  </a:ext>
                </a:extLst>
              </p14:cNvPr>
              <p14:cNvContentPartPr/>
              <p14:nvPr/>
            </p14:nvContentPartPr>
            <p14:xfrm>
              <a:off x="5069077" y="4373098"/>
              <a:ext cx="99720" cy="124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E5B5824E-E7B2-0CD3-9000-735A7EE4441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51077" y="4355098"/>
                <a:ext cx="135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D0D5E6A-A47B-AA60-52B0-62AAE8B553A5}"/>
                  </a:ext>
                </a:extLst>
              </p14:cNvPr>
              <p14:cNvContentPartPr/>
              <p14:nvPr/>
            </p14:nvContentPartPr>
            <p14:xfrm>
              <a:off x="5193997" y="4383538"/>
              <a:ext cx="104040" cy="254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D0D5E6A-A47B-AA60-52B0-62AAE8B553A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76357" y="4365898"/>
                <a:ext cx="139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C5D6574-CCD5-639E-251A-30B93153C6D5}"/>
                  </a:ext>
                </a:extLst>
              </p14:cNvPr>
              <p14:cNvContentPartPr/>
              <p14:nvPr/>
            </p14:nvContentPartPr>
            <p14:xfrm>
              <a:off x="5166997" y="4250338"/>
              <a:ext cx="145080" cy="155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C5D6574-CCD5-639E-251A-30B93153C6D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49357" y="4232338"/>
                <a:ext cx="180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8024F46-CA01-FBD9-4F0C-47A33C877D35}"/>
                  </a:ext>
                </a:extLst>
              </p14:cNvPr>
              <p14:cNvContentPartPr/>
              <p14:nvPr/>
            </p14:nvContentPartPr>
            <p14:xfrm>
              <a:off x="5353837" y="4423498"/>
              <a:ext cx="23760" cy="939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8024F46-CA01-FBD9-4F0C-47A33C877D3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35837" y="4405858"/>
                <a:ext cx="594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CF06AEF-E9CD-174F-398F-1A7D3C06E0E7}"/>
                  </a:ext>
                </a:extLst>
              </p14:cNvPr>
              <p14:cNvContentPartPr/>
              <p14:nvPr/>
            </p14:nvContentPartPr>
            <p14:xfrm>
              <a:off x="5552197" y="4317658"/>
              <a:ext cx="68040" cy="149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CF06AEF-E9CD-174F-398F-1A7D3C06E0E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34197" y="4299658"/>
                <a:ext cx="1036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77E2D19-2F58-75BA-414C-0B33CAD4D485}"/>
                  </a:ext>
                </a:extLst>
              </p14:cNvPr>
              <p14:cNvContentPartPr/>
              <p14:nvPr/>
            </p14:nvContentPartPr>
            <p14:xfrm>
              <a:off x="5547517" y="4484338"/>
              <a:ext cx="96120" cy="140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77E2D19-2F58-75BA-414C-0B33CAD4D48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29517" y="4466698"/>
                <a:ext cx="131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45051E3-5BED-B942-7CED-D25A609532AD}"/>
                  </a:ext>
                </a:extLst>
              </p14:cNvPr>
              <p14:cNvContentPartPr/>
              <p14:nvPr/>
            </p14:nvContentPartPr>
            <p14:xfrm>
              <a:off x="5685397" y="4331338"/>
              <a:ext cx="147600" cy="1512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45051E3-5BED-B942-7CED-D25A609532A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67757" y="4313698"/>
                <a:ext cx="183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58FBF6-E5F8-E9A9-D83F-523305C1CAE4}"/>
                  </a:ext>
                </a:extLst>
              </p14:cNvPr>
              <p14:cNvContentPartPr/>
              <p14:nvPr/>
            </p14:nvContentPartPr>
            <p14:xfrm>
              <a:off x="5896357" y="4336738"/>
              <a:ext cx="156240" cy="153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58FBF6-E5F8-E9A9-D83F-523305C1CAE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878357" y="4318738"/>
                <a:ext cx="191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48201DA-99A3-6BF5-285E-181341ADA59F}"/>
                  </a:ext>
                </a:extLst>
              </p14:cNvPr>
              <p14:cNvContentPartPr/>
              <p14:nvPr/>
            </p14:nvContentPartPr>
            <p14:xfrm>
              <a:off x="6145477" y="4150618"/>
              <a:ext cx="76680" cy="774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48201DA-99A3-6BF5-285E-181341ADA59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27477" y="4132618"/>
                <a:ext cx="112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44F396A-1608-8928-2E7C-118DCD90F149}"/>
                  </a:ext>
                </a:extLst>
              </p14:cNvPr>
              <p14:cNvContentPartPr/>
              <p14:nvPr/>
            </p14:nvContentPartPr>
            <p14:xfrm>
              <a:off x="6191197" y="4181938"/>
              <a:ext cx="77400" cy="74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44F396A-1608-8928-2E7C-118DCD90F14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73557" y="4164298"/>
                <a:ext cx="11304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0D3BDC7-76A6-34A5-2B8F-6CE4E1366A48}"/>
              </a:ext>
            </a:extLst>
          </p:cNvPr>
          <p:cNvGrpSpPr/>
          <p:nvPr/>
        </p:nvGrpSpPr>
        <p:grpSpPr>
          <a:xfrm>
            <a:off x="6549757" y="4287778"/>
            <a:ext cx="668520" cy="313200"/>
            <a:chOff x="5200280" y="4306858"/>
            <a:chExt cx="6685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EA92F4-E96E-729D-169B-0CC840B22996}"/>
                    </a:ext>
                  </a:extLst>
                </p14:cNvPr>
                <p14:cNvContentPartPr/>
                <p14:nvPr/>
              </p14:nvContentPartPr>
              <p14:xfrm>
                <a:off x="5200280" y="4339978"/>
                <a:ext cx="68400" cy="11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EA92F4-E96E-729D-169B-0CC840B2299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82280" y="4321978"/>
                  <a:ext cx="104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497FF8C-90D8-42C3-1DDF-444B5C099A4F}"/>
                    </a:ext>
                  </a:extLst>
                </p14:cNvPr>
                <p14:cNvContentPartPr/>
                <p14:nvPr/>
              </p14:nvContentPartPr>
              <p14:xfrm>
                <a:off x="5280920" y="4329538"/>
                <a:ext cx="93600" cy="127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497FF8C-90D8-42C3-1DDF-444B5C099A4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62920" y="4311538"/>
                  <a:ext cx="129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D2FA34D-168B-C8DC-0EDD-F47D7FE753BD}"/>
                    </a:ext>
                  </a:extLst>
                </p14:cNvPr>
                <p14:cNvContentPartPr/>
                <p14:nvPr/>
              </p14:nvContentPartPr>
              <p14:xfrm>
                <a:off x="5287400" y="4482538"/>
                <a:ext cx="100800" cy="137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D2FA34D-168B-C8DC-0EDD-F47D7FE753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69760" y="4464538"/>
                  <a:ext cx="136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D33091A-DBD4-1C94-C756-52471C0A62E1}"/>
                    </a:ext>
                  </a:extLst>
                </p14:cNvPr>
                <p14:cNvContentPartPr/>
                <p14:nvPr/>
              </p14:nvContentPartPr>
              <p14:xfrm>
                <a:off x="5498360" y="4307218"/>
                <a:ext cx="163080" cy="147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D33091A-DBD4-1C94-C756-52471C0A62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80720" y="4289578"/>
                  <a:ext cx="198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4855E88-B2D3-E6BE-6780-BB8262063A55}"/>
                    </a:ext>
                  </a:extLst>
                </p14:cNvPr>
                <p14:cNvContentPartPr/>
                <p14:nvPr/>
              </p14:nvContentPartPr>
              <p14:xfrm>
                <a:off x="5457680" y="4509178"/>
                <a:ext cx="84600" cy="105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4855E88-B2D3-E6BE-6780-BB8262063A5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0040" y="4491538"/>
                  <a:ext cx="120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C630E20-6431-23D2-8A47-4C1936AE40D8}"/>
                    </a:ext>
                  </a:extLst>
                </p14:cNvPr>
                <p14:cNvContentPartPr/>
                <p14:nvPr/>
              </p14:nvContentPartPr>
              <p14:xfrm>
                <a:off x="5565320" y="4519618"/>
                <a:ext cx="110160" cy="99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C630E20-6431-23D2-8A47-4C1936AE40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47320" y="4501978"/>
                  <a:ext cx="145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34545B7-C278-F66B-616B-73CEED6C15A5}"/>
                    </a:ext>
                  </a:extLst>
                </p14:cNvPr>
                <p14:cNvContentPartPr/>
                <p14:nvPr/>
              </p14:nvContentPartPr>
              <p14:xfrm>
                <a:off x="5707160" y="4306858"/>
                <a:ext cx="161640" cy="153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34545B7-C278-F66B-616B-73CEED6C15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89520" y="4289218"/>
                  <a:ext cx="197280" cy="188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C53F55-DC44-7095-FDFA-A5226DC19893}"/>
              </a:ext>
            </a:extLst>
          </p:cNvPr>
          <p:cNvSpPr/>
          <p:nvPr/>
        </p:nvSpPr>
        <p:spPr>
          <a:xfrm rot="20785936">
            <a:off x="2382972" y="2276059"/>
            <a:ext cx="6368672" cy="1442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37E511-85C1-60FC-8D53-8DCFF38A02F9}"/>
              </a:ext>
            </a:extLst>
          </p:cNvPr>
          <p:cNvGrpSpPr/>
          <p:nvPr/>
        </p:nvGrpSpPr>
        <p:grpSpPr>
          <a:xfrm>
            <a:off x="2720976" y="3290929"/>
            <a:ext cx="749160" cy="513720"/>
            <a:chOff x="2720976" y="3290929"/>
            <a:chExt cx="74916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1B854A-2E06-28C1-5968-2132DDCE96AB}"/>
                    </a:ext>
                  </a:extLst>
                </p14:cNvPr>
                <p14:cNvContentPartPr/>
                <p14:nvPr/>
              </p14:nvContentPartPr>
              <p14:xfrm>
                <a:off x="2720976" y="3363649"/>
                <a:ext cx="219240" cy="198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1B854A-2E06-28C1-5968-2132DDCE96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02976" y="3345649"/>
                  <a:ext cx="254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63A0B2-8596-F859-3F77-CB42D56382AF}"/>
                    </a:ext>
                  </a:extLst>
                </p14:cNvPr>
                <p14:cNvContentPartPr/>
                <p14:nvPr/>
              </p14:nvContentPartPr>
              <p14:xfrm>
                <a:off x="2881896" y="3585409"/>
                <a:ext cx="108720" cy="21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63A0B2-8596-F859-3F77-CB42D56382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63896" y="3567409"/>
                  <a:ext cx="144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39BBA2-BF1E-48A9-63A1-AE5A0F391C15}"/>
                    </a:ext>
                  </a:extLst>
                </p14:cNvPr>
                <p14:cNvContentPartPr/>
                <p14:nvPr/>
              </p14:nvContentPartPr>
              <p14:xfrm>
                <a:off x="3068016" y="3311089"/>
                <a:ext cx="172800" cy="21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39BBA2-BF1E-48A9-63A1-AE5A0F391C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50016" y="3293449"/>
                  <a:ext cx="208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534987-4196-B7F0-166A-0CA1CB42E908}"/>
                    </a:ext>
                  </a:extLst>
                </p14:cNvPr>
                <p14:cNvContentPartPr/>
                <p14:nvPr/>
              </p14:nvContentPartPr>
              <p14:xfrm>
                <a:off x="3087456" y="3601609"/>
                <a:ext cx="113400" cy="12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534987-4196-B7F0-166A-0CA1CB42E9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69456" y="3583609"/>
                  <a:ext cx="149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56FA83-D486-AC5E-3F44-2A406ED7BEAE}"/>
                    </a:ext>
                  </a:extLst>
                </p14:cNvPr>
                <p14:cNvContentPartPr/>
                <p14:nvPr/>
              </p14:nvContentPartPr>
              <p14:xfrm>
                <a:off x="3223536" y="3564529"/>
                <a:ext cx="137520" cy="12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56FA83-D486-AC5E-3F44-2A406ED7BEA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05896" y="3546529"/>
                  <a:ext cx="173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065846-9272-341C-9F74-BFBBA69B7C5D}"/>
                    </a:ext>
                  </a:extLst>
                </p14:cNvPr>
                <p14:cNvContentPartPr/>
                <p14:nvPr/>
              </p14:nvContentPartPr>
              <p14:xfrm>
                <a:off x="3279336" y="3290929"/>
                <a:ext cx="190800" cy="16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065846-9272-341C-9F74-BFBBA69B7C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61696" y="3272929"/>
                  <a:ext cx="2264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4D7945-1A87-E695-0E31-5C62BC7C6F1B}"/>
              </a:ext>
            </a:extLst>
          </p:cNvPr>
          <p:cNvGrpSpPr/>
          <p:nvPr/>
        </p:nvGrpSpPr>
        <p:grpSpPr>
          <a:xfrm>
            <a:off x="3588216" y="2866489"/>
            <a:ext cx="866160" cy="557280"/>
            <a:chOff x="3588216" y="2866489"/>
            <a:chExt cx="86616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FE539E-B0C9-F9B1-7E0D-386102617C0D}"/>
                    </a:ext>
                  </a:extLst>
                </p14:cNvPr>
                <p14:cNvContentPartPr/>
                <p14:nvPr/>
              </p14:nvContentPartPr>
              <p14:xfrm>
                <a:off x="3588216" y="3226129"/>
                <a:ext cx="133560" cy="19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FE539E-B0C9-F9B1-7E0D-386102617C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70216" y="3208489"/>
                  <a:ext cx="169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B0C481-A625-DC9F-D68B-A8D2AC54AB96}"/>
                    </a:ext>
                  </a:extLst>
                </p14:cNvPr>
                <p14:cNvContentPartPr/>
                <p14:nvPr/>
              </p14:nvContentPartPr>
              <p14:xfrm>
                <a:off x="3721776" y="3194089"/>
                <a:ext cx="206640" cy="15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B0C481-A625-DC9F-D68B-A8D2AC54AB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04136" y="3176449"/>
                  <a:ext cx="242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A31FE8-FF47-A49F-E317-038E868F8021}"/>
                    </a:ext>
                  </a:extLst>
                </p14:cNvPr>
                <p14:cNvContentPartPr/>
                <p14:nvPr/>
              </p14:nvContentPartPr>
              <p14:xfrm>
                <a:off x="3944976" y="3147289"/>
                <a:ext cx="134640" cy="16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A31FE8-FF47-A49F-E317-038E868F80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26976" y="3129289"/>
                  <a:ext cx="170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00C3A7-9A77-3AF9-A737-950D6D6F532C}"/>
                    </a:ext>
                  </a:extLst>
                </p14:cNvPr>
                <p14:cNvContentPartPr/>
                <p14:nvPr/>
              </p14:nvContentPartPr>
              <p14:xfrm>
                <a:off x="4209936" y="3106249"/>
                <a:ext cx="88200" cy="10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00C3A7-9A77-3AF9-A737-950D6D6F53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92296" y="3088609"/>
                  <a:ext cx="123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F94056-2A8B-5B59-B81E-5CC5BFAC3056}"/>
                    </a:ext>
                  </a:extLst>
                </p14:cNvPr>
                <p14:cNvContentPartPr/>
                <p14:nvPr/>
              </p14:nvContentPartPr>
              <p14:xfrm>
                <a:off x="4321896" y="3065929"/>
                <a:ext cx="79560" cy="13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F94056-2A8B-5B59-B81E-5CC5BFAC305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04256" y="3048289"/>
                  <a:ext cx="115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6748BE-E62F-2D6C-AFDF-FFC28654C4C1}"/>
                    </a:ext>
                  </a:extLst>
                </p14:cNvPr>
                <p14:cNvContentPartPr/>
                <p14:nvPr/>
              </p14:nvContentPartPr>
              <p14:xfrm>
                <a:off x="4162056" y="2866489"/>
                <a:ext cx="292320" cy="492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6748BE-E62F-2D6C-AFDF-FFC28654C4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44056" y="2848849"/>
                  <a:ext cx="32796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1051AB-21C3-153F-A9FE-0C6611F518B6}"/>
              </a:ext>
            </a:extLst>
          </p:cNvPr>
          <p:cNvGrpSpPr/>
          <p:nvPr/>
        </p:nvGrpSpPr>
        <p:grpSpPr>
          <a:xfrm>
            <a:off x="4808256" y="2918689"/>
            <a:ext cx="217080" cy="181440"/>
            <a:chOff x="4808256" y="2918689"/>
            <a:chExt cx="21708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6D03CF-DE38-5F8D-5A72-B3D1DE469EDB}"/>
                    </a:ext>
                  </a:extLst>
                </p14:cNvPr>
                <p14:cNvContentPartPr/>
                <p14:nvPr/>
              </p14:nvContentPartPr>
              <p14:xfrm>
                <a:off x="4875936" y="2918689"/>
                <a:ext cx="59400" cy="18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6D03CF-DE38-5F8D-5A72-B3D1DE469E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57936" y="2900689"/>
                  <a:ext cx="95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6D6418-48A9-2BE3-4D00-883A8BBB81C5}"/>
                    </a:ext>
                  </a:extLst>
                </p14:cNvPr>
                <p14:cNvContentPartPr/>
                <p14:nvPr/>
              </p14:nvContentPartPr>
              <p14:xfrm>
                <a:off x="4808256" y="2966929"/>
                <a:ext cx="217080" cy="81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6D6418-48A9-2BE3-4D00-883A8BBB81C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90616" y="2949289"/>
                  <a:ext cx="2527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D4AA160-5F79-1554-D5E7-1FAA6C49D9BF}"/>
              </a:ext>
            </a:extLst>
          </p:cNvPr>
          <p:cNvGrpSpPr/>
          <p:nvPr/>
        </p:nvGrpSpPr>
        <p:grpSpPr>
          <a:xfrm>
            <a:off x="5307216" y="1835809"/>
            <a:ext cx="3003480" cy="924120"/>
            <a:chOff x="5307216" y="1835809"/>
            <a:chExt cx="300348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55ADFF-157F-822C-620B-321E60F0896B}"/>
                    </a:ext>
                  </a:extLst>
                </p14:cNvPr>
                <p14:cNvContentPartPr/>
                <p14:nvPr/>
              </p14:nvContentPartPr>
              <p14:xfrm>
                <a:off x="5307216" y="2555809"/>
                <a:ext cx="212760" cy="20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55ADFF-157F-822C-620B-321E60F089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89216" y="2537809"/>
                  <a:ext cx="248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DFCE40-8C84-383D-BFB9-0915A2F42E7E}"/>
                    </a:ext>
                  </a:extLst>
                </p14:cNvPr>
                <p14:cNvContentPartPr/>
                <p14:nvPr/>
              </p14:nvContentPartPr>
              <p14:xfrm>
                <a:off x="5570376" y="2582089"/>
                <a:ext cx="139680" cy="119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DFCE40-8C84-383D-BFB9-0915A2F42E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52376" y="2564089"/>
                  <a:ext cx="175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833C93-FEAF-5208-09BA-A50A2B702F6B}"/>
                    </a:ext>
                  </a:extLst>
                </p14:cNvPr>
                <p14:cNvContentPartPr/>
                <p14:nvPr/>
              </p14:nvContentPartPr>
              <p14:xfrm>
                <a:off x="5717256" y="2459329"/>
                <a:ext cx="85320" cy="178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833C93-FEAF-5208-09BA-A50A2B702F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99616" y="2441689"/>
                  <a:ext cx="120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DC25C2-2508-8DDC-E8C6-5E512B1DA068}"/>
                    </a:ext>
                  </a:extLst>
                </p14:cNvPr>
                <p14:cNvContentPartPr/>
                <p14:nvPr/>
              </p14:nvContentPartPr>
              <p14:xfrm>
                <a:off x="5653536" y="2503969"/>
                <a:ext cx="144000" cy="61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DC25C2-2508-8DDC-E8C6-5E512B1DA0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35896" y="2485969"/>
                  <a:ext cx="179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7452AA-F743-0714-727A-B39E20CA6AE7}"/>
                    </a:ext>
                  </a:extLst>
                </p14:cNvPr>
                <p14:cNvContentPartPr/>
                <p14:nvPr/>
              </p14:nvContentPartPr>
              <p14:xfrm>
                <a:off x="5802216" y="2417929"/>
                <a:ext cx="124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7452AA-F743-0714-727A-B39E20CA6A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84216" y="2400289"/>
                  <a:ext cx="160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F16F33-7FCB-F8FC-3900-E91DE274CA79}"/>
                    </a:ext>
                  </a:extLst>
                </p14:cNvPr>
                <p14:cNvContentPartPr/>
                <p14:nvPr/>
              </p14:nvContentPartPr>
              <p14:xfrm>
                <a:off x="5941176" y="2453929"/>
                <a:ext cx="174960" cy="12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F16F33-7FCB-F8FC-3900-E91DE274CA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23536" y="2435929"/>
                  <a:ext cx="210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E6B576-998D-219B-8C5A-B6302AF9D0B4}"/>
                    </a:ext>
                  </a:extLst>
                </p14:cNvPr>
                <p14:cNvContentPartPr/>
                <p14:nvPr/>
              </p14:nvContentPartPr>
              <p14:xfrm>
                <a:off x="6096696" y="2370769"/>
                <a:ext cx="238320" cy="159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E6B576-998D-219B-8C5A-B6302AF9D0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79056" y="2353129"/>
                  <a:ext cx="273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2C4D9E-590B-7761-13FA-C75BA23B5D28}"/>
                    </a:ext>
                  </a:extLst>
                </p14:cNvPr>
                <p14:cNvContentPartPr/>
                <p14:nvPr/>
              </p14:nvContentPartPr>
              <p14:xfrm>
                <a:off x="6367416" y="2357449"/>
                <a:ext cx="125280" cy="9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2C4D9E-590B-7761-13FA-C75BA23B5D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49776" y="2339449"/>
                  <a:ext cx="160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CAC160-F892-11B3-2183-20DD20BD4ECF}"/>
                    </a:ext>
                  </a:extLst>
                </p14:cNvPr>
                <p14:cNvContentPartPr/>
                <p14:nvPr/>
              </p14:nvContentPartPr>
              <p14:xfrm>
                <a:off x="6497376" y="2196169"/>
                <a:ext cx="94680" cy="191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CAC160-F892-11B3-2183-20DD20BD4E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79736" y="2178529"/>
                  <a:ext cx="130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9B5196-9353-A274-BBC2-3B8BF803851B}"/>
                    </a:ext>
                  </a:extLst>
                </p14:cNvPr>
                <p14:cNvContentPartPr/>
                <p14:nvPr/>
              </p14:nvContentPartPr>
              <p14:xfrm>
                <a:off x="6440856" y="2282209"/>
                <a:ext cx="125280" cy="3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9B5196-9353-A274-BBC2-3B8BF803851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23216" y="2264569"/>
                  <a:ext cx="160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1001AAF-895C-200F-6A83-3B2254AD1569}"/>
                    </a:ext>
                  </a:extLst>
                </p14:cNvPr>
                <p14:cNvContentPartPr/>
                <p14:nvPr/>
              </p14:nvContentPartPr>
              <p14:xfrm>
                <a:off x="6620136" y="2267449"/>
                <a:ext cx="32760" cy="89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1001AAF-895C-200F-6A83-3B2254AD156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02136" y="2249449"/>
                  <a:ext cx="68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ED0ADD-6ECD-E434-4D7D-210C1BC3B687}"/>
                    </a:ext>
                  </a:extLst>
                </p14:cNvPr>
                <p14:cNvContentPartPr/>
                <p14:nvPr/>
              </p14:nvContentPartPr>
              <p14:xfrm>
                <a:off x="6596376" y="2187889"/>
                <a:ext cx="23760" cy="7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ED0ADD-6ECD-E434-4D7D-210C1BC3B6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78736" y="2169889"/>
                  <a:ext cx="59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78F742-9ACE-CF19-3694-5D2F54E89C60}"/>
                    </a:ext>
                  </a:extLst>
                </p14:cNvPr>
                <p14:cNvContentPartPr/>
                <p14:nvPr/>
              </p14:nvContentPartPr>
              <p14:xfrm>
                <a:off x="6698976" y="2220649"/>
                <a:ext cx="128520" cy="10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78F742-9ACE-CF19-3694-5D2F54E89C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81336" y="2203009"/>
                  <a:ext cx="164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1B6E0A-15AB-E711-B4F1-6F512A51A089}"/>
                    </a:ext>
                  </a:extLst>
                </p14:cNvPr>
                <p14:cNvContentPartPr/>
                <p14:nvPr/>
              </p14:nvContentPartPr>
              <p14:xfrm>
                <a:off x="6850896" y="2195449"/>
                <a:ext cx="113040" cy="10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1B6E0A-15AB-E711-B4F1-6F512A51A0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33256" y="2177809"/>
                  <a:ext cx="148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9A1832-16E7-F153-5FF1-1EE6BF68FE51}"/>
                    </a:ext>
                  </a:extLst>
                </p14:cNvPr>
                <p14:cNvContentPartPr/>
                <p14:nvPr/>
              </p14:nvContentPartPr>
              <p14:xfrm>
                <a:off x="6952416" y="2084929"/>
                <a:ext cx="68760" cy="17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9A1832-16E7-F153-5FF1-1EE6BF68FE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34416" y="2067289"/>
                  <a:ext cx="104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0F8460-E539-8A24-42BB-5881ED9A21F9}"/>
                    </a:ext>
                  </a:extLst>
                </p14:cNvPr>
                <p14:cNvContentPartPr/>
                <p14:nvPr/>
              </p14:nvContentPartPr>
              <p14:xfrm>
                <a:off x="7245456" y="2035969"/>
                <a:ext cx="34200" cy="14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0F8460-E539-8A24-42BB-5881ED9A21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27456" y="2018329"/>
                  <a:ext cx="69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AB16EB-EFFB-E658-A504-25EB7CE4012A}"/>
                    </a:ext>
                  </a:extLst>
                </p14:cNvPr>
                <p14:cNvContentPartPr/>
                <p14:nvPr/>
              </p14:nvContentPartPr>
              <p14:xfrm>
                <a:off x="7110456" y="2015089"/>
                <a:ext cx="191160" cy="51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AB16EB-EFFB-E658-A504-25EB7CE4012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92456" y="1997089"/>
                  <a:ext cx="226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5E9165-41CC-5F6E-F096-BAB32DF537C4}"/>
                    </a:ext>
                  </a:extLst>
                </p14:cNvPr>
                <p14:cNvContentPartPr/>
                <p14:nvPr/>
              </p14:nvContentPartPr>
              <p14:xfrm>
                <a:off x="7244736" y="2165569"/>
                <a:ext cx="137160" cy="70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5E9165-41CC-5F6E-F096-BAB32DF537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26736" y="2147929"/>
                  <a:ext cx="172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3DA1E6-EC46-BCDA-3EB1-D3565FE7DA46}"/>
                    </a:ext>
                  </a:extLst>
                </p14:cNvPr>
                <p14:cNvContentPartPr/>
                <p14:nvPr/>
              </p14:nvContentPartPr>
              <p14:xfrm>
                <a:off x="7383696" y="2072329"/>
                <a:ext cx="115920" cy="9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3DA1E6-EC46-BCDA-3EB1-D3565FE7DA4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66056" y="2054329"/>
                  <a:ext cx="151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D343BE-CBD6-5A46-9F62-4C221FCB61E6}"/>
                    </a:ext>
                  </a:extLst>
                </p14:cNvPr>
                <p14:cNvContentPartPr/>
                <p14:nvPr/>
              </p14:nvContentPartPr>
              <p14:xfrm>
                <a:off x="7507896" y="1947049"/>
                <a:ext cx="134640" cy="181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D343BE-CBD6-5A46-9F62-4C221FCB61E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90256" y="1929409"/>
                  <a:ext cx="170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27D2D-2179-92E2-599D-E7FFA38F6E46}"/>
                    </a:ext>
                  </a:extLst>
                </p14:cNvPr>
                <p14:cNvContentPartPr/>
                <p14:nvPr/>
              </p14:nvContentPartPr>
              <p14:xfrm>
                <a:off x="7661616" y="1996369"/>
                <a:ext cx="129960" cy="97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27D2D-2179-92E2-599D-E7FFA38F6E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43976" y="1978369"/>
                  <a:ext cx="165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B72D18-F1F3-0BEB-CD11-4CED65224D62}"/>
                    </a:ext>
                  </a:extLst>
                </p14:cNvPr>
                <p14:cNvContentPartPr/>
                <p14:nvPr/>
              </p14:nvContentPartPr>
              <p14:xfrm>
                <a:off x="7837296" y="1971529"/>
                <a:ext cx="122040" cy="88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B72D18-F1F3-0BEB-CD11-4CED65224D6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19296" y="1953529"/>
                  <a:ext cx="157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EBD7111-6FBA-8CE7-ED1E-E9CA53789737}"/>
                    </a:ext>
                  </a:extLst>
                </p14:cNvPr>
                <p14:cNvContentPartPr/>
                <p14:nvPr/>
              </p14:nvContentPartPr>
              <p14:xfrm>
                <a:off x="7965816" y="1843009"/>
                <a:ext cx="61920" cy="16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EBD7111-6FBA-8CE7-ED1E-E9CA5378973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48176" y="1825369"/>
                  <a:ext cx="9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627020-E2B0-7569-8C73-3572BBE8D192}"/>
                    </a:ext>
                  </a:extLst>
                </p14:cNvPr>
                <p14:cNvContentPartPr/>
                <p14:nvPr/>
              </p14:nvContentPartPr>
              <p14:xfrm>
                <a:off x="7916496" y="1918609"/>
                <a:ext cx="185760" cy="84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627020-E2B0-7569-8C73-3572BBE8D1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98496" y="1900609"/>
                  <a:ext cx="221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AD91C1E-C0A1-E2D3-DBCF-C5A8B390D5B5}"/>
                    </a:ext>
                  </a:extLst>
                </p14:cNvPr>
                <p14:cNvContentPartPr/>
                <p14:nvPr/>
              </p14:nvContentPartPr>
              <p14:xfrm>
                <a:off x="8050776" y="1835809"/>
                <a:ext cx="21600" cy="27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AD91C1E-C0A1-E2D3-DBCF-C5A8B390D5B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3136" y="1817809"/>
                  <a:ext cx="57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75FDF9-1E08-869E-7779-9CE6CAD91164}"/>
                    </a:ext>
                  </a:extLst>
                </p14:cNvPr>
                <p14:cNvContentPartPr/>
                <p14:nvPr/>
              </p14:nvContentPartPr>
              <p14:xfrm>
                <a:off x="8136456" y="1898089"/>
                <a:ext cx="68760" cy="9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75FDF9-1E08-869E-7779-9CE6CAD911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18816" y="1880449"/>
                  <a:ext cx="104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14F53C1-21BD-1D58-7B0E-A40CE4F70E0C}"/>
                    </a:ext>
                  </a:extLst>
                </p14:cNvPr>
                <p14:cNvContentPartPr/>
                <p14:nvPr/>
              </p14:nvContentPartPr>
              <p14:xfrm>
                <a:off x="8225376" y="1873609"/>
                <a:ext cx="85320" cy="10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14F53C1-21BD-1D58-7B0E-A40CE4F70E0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07376" y="1855609"/>
                  <a:ext cx="1209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07D921-6797-A9D3-4472-AA2CCBB64FB7}"/>
              </a:ext>
            </a:extLst>
          </p:cNvPr>
          <p:cNvGrpSpPr/>
          <p:nvPr/>
        </p:nvGrpSpPr>
        <p:grpSpPr>
          <a:xfrm>
            <a:off x="5736336" y="2591809"/>
            <a:ext cx="1504080" cy="607680"/>
            <a:chOff x="5736336" y="2591809"/>
            <a:chExt cx="1504080" cy="60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490160-7735-39EE-5B77-9C69CBD580BE}"/>
                    </a:ext>
                  </a:extLst>
                </p14:cNvPr>
                <p14:cNvContentPartPr/>
                <p14:nvPr/>
              </p14:nvContentPartPr>
              <p14:xfrm>
                <a:off x="5736336" y="3013009"/>
                <a:ext cx="139320" cy="14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490160-7735-39EE-5B77-9C69CBD580B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18696" y="2995369"/>
                  <a:ext cx="174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FA59F1-0D4C-3088-6F24-34FDE9C6F95D}"/>
                    </a:ext>
                  </a:extLst>
                </p14:cNvPr>
                <p14:cNvContentPartPr/>
                <p14:nvPr/>
              </p14:nvContentPartPr>
              <p14:xfrm>
                <a:off x="5891136" y="2986369"/>
                <a:ext cx="145080" cy="110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FA59F1-0D4C-3088-6F24-34FDE9C6F9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73136" y="2968729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36451E-3462-EF96-C468-89B31147A801}"/>
                    </a:ext>
                  </a:extLst>
                </p14:cNvPr>
                <p14:cNvContentPartPr/>
                <p14:nvPr/>
              </p14:nvContentPartPr>
              <p14:xfrm>
                <a:off x="5853696" y="2858929"/>
                <a:ext cx="118440" cy="150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36451E-3462-EF96-C468-89B31147A8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35696" y="2841289"/>
                  <a:ext cx="154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9422E07-66F5-C543-8347-00346D4CB9EF}"/>
                    </a:ext>
                  </a:extLst>
                </p14:cNvPr>
                <p14:cNvContentPartPr/>
                <p14:nvPr/>
              </p14:nvContentPartPr>
              <p14:xfrm>
                <a:off x="6038016" y="3112729"/>
                <a:ext cx="96840" cy="86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9422E07-66F5-C543-8347-00346D4CB9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20016" y="3095089"/>
                  <a:ext cx="132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4ADC9FF-A80A-4FBA-707C-E0A7A9D8B3D8}"/>
                    </a:ext>
                  </a:extLst>
                </p14:cNvPr>
                <p14:cNvContentPartPr/>
                <p14:nvPr/>
              </p14:nvContentPartPr>
              <p14:xfrm>
                <a:off x="6124056" y="2952529"/>
                <a:ext cx="89640" cy="99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4ADC9FF-A80A-4FBA-707C-E0A7A9D8B3D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06056" y="2934889"/>
                  <a:ext cx="125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34DEE3A-3E90-E817-D7C9-82B85891DE28}"/>
                    </a:ext>
                  </a:extLst>
                </p14:cNvPr>
                <p14:cNvContentPartPr/>
                <p14:nvPr/>
              </p14:nvContentPartPr>
              <p14:xfrm>
                <a:off x="6184176" y="2909329"/>
                <a:ext cx="167760" cy="142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34DEE3A-3E90-E817-D7C9-82B85891DE2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66176" y="2891689"/>
                  <a:ext cx="203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700AC1-EC8C-124B-1424-C7AE7715AF47}"/>
                    </a:ext>
                  </a:extLst>
                </p14:cNvPr>
                <p14:cNvContentPartPr/>
                <p14:nvPr/>
              </p14:nvContentPartPr>
              <p14:xfrm>
                <a:off x="6346536" y="2849569"/>
                <a:ext cx="155880" cy="10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700AC1-EC8C-124B-1424-C7AE7715AF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28896" y="2831929"/>
                  <a:ext cx="191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D9C2B6-9439-98A5-9D93-0CA9AA083317}"/>
                    </a:ext>
                  </a:extLst>
                </p14:cNvPr>
                <p14:cNvContentPartPr/>
                <p14:nvPr/>
              </p14:nvContentPartPr>
              <p14:xfrm>
                <a:off x="6589536" y="2815729"/>
                <a:ext cx="111600" cy="123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D9C2B6-9439-98A5-9D93-0CA9AA08331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71536" y="2797729"/>
                  <a:ext cx="147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E072C9-8FF3-707F-F5FB-33704BA6F100}"/>
                    </a:ext>
                  </a:extLst>
                </p14:cNvPr>
                <p14:cNvContentPartPr/>
                <p14:nvPr/>
              </p14:nvContentPartPr>
              <p14:xfrm>
                <a:off x="6693216" y="2794129"/>
                <a:ext cx="111960" cy="86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E072C9-8FF3-707F-F5FB-33704BA6F1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75216" y="2776489"/>
                  <a:ext cx="147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64C4EA-9EAF-D5F9-69E5-54DDA46EEC4C}"/>
                    </a:ext>
                  </a:extLst>
                </p14:cNvPr>
                <p14:cNvContentPartPr/>
                <p14:nvPr/>
              </p14:nvContentPartPr>
              <p14:xfrm>
                <a:off x="6806256" y="2762449"/>
                <a:ext cx="137160" cy="93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64C4EA-9EAF-D5F9-69E5-54DDA46EEC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88616" y="2744449"/>
                  <a:ext cx="17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8CB4EF-DA96-F499-5D85-9F94C8774E61}"/>
                    </a:ext>
                  </a:extLst>
                </p14:cNvPr>
                <p14:cNvContentPartPr/>
                <p14:nvPr/>
              </p14:nvContentPartPr>
              <p14:xfrm>
                <a:off x="7004976" y="2714929"/>
                <a:ext cx="92520" cy="109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8CB4EF-DA96-F499-5D85-9F94C8774E6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87336" y="2696929"/>
                  <a:ext cx="128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EDB79FF-8204-C26F-D86C-FCA20A64DBD3}"/>
                    </a:ext>
                  </a:extLst>
                </p14:cNvPr>
                <p14:cNvContentPartPr/>
                <p14:nvPr/>
              </p14:nvContentPartPr>
              <p14:xfrm>
                <a:off x="6999576" y="2591809"/>
                <a:ext cx="240840" cy="199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EDB79FF-8204-C26F-D86C-FCA20A64DBD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81576" y="2574169"/>
                  <a:ext cx="27648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119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4F22B6-1C17-84C4-8AD7-2BD2DEFE1343}"/>
              </a:ext>
            </a:extLst>
          </p:cNvPr>
          <p:cNvSpPr/>
          <p:nvPr/>
        </p:nvSpPr>
        <p:spPr>
          <a:xfrm>
            <a:off x="254000" y="669210"/>
            <a:ext cx="11714480" cy="576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4A1C1855-8DD8-C9E4-04EB-030AFB890229}"/>
              </a:ext>
            </a:extLst>
          </p:cNvPr>
          <p:cNvCxnSpPr>
            <a:cxnSpLocks/>
            <a:endCxn id="1050" idx="5"/>
          </p:cNvCxnSpPr>
          <p:nvPr/>
        </p:nvCxnSpPr>
        <p:spPr>
          <a:xfrm>
            <a:off x="10434532" y="1708286"/>
            <a:ext cx="648419" cy="1158002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29BC4EB9-A182-4B53-6218-E22C328BE693}"/>
              </a:ext>
            </a:extLst>
          </p:cNvPr>
          <p:cNvCxnSpPr>
            <a:cxnSpLocks/>
            <a:endCxn id="1042" idx="2"/>
          </p:cNvCxnSpPr>
          <p:nvPr/>
        </p:nvCxnSpPr>
        <p:spPr>
          <a:xfrm>
            <a:off x="10357089" y="1685603"/>
            <a:ext cx="562529" cy="157691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3E4493B0-BAF7-1BF4-4C75-DCDF1C3E1CCB}"/>
              </a:ext>
            </a:extLst>
          </p:cNvPr>
          <p:cNvCxnSpPr>
            <a:cxnSpLocks/>
            <a:stCxn id="1041" idx="2"/>
            <a:endCxn id="1043" idx="2"/>
          </p:cNvCxnSpPr>
          <p:nvPr/>
        </p:nvCxnSpPr>
        <p:spPr>
          <a:xfrm flipH="1">
            <a:off x="9108072" y="1708286"/>
            <a:ext cx="1249017" cy="289894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C94D1371-E22C-3079-9B40-DA4B09710253}"/>
              </a:ext>
            </a:extLst>
          </p:cNvPr>
          <p:cNvCxnSpPr>
            <a:cxnSpLocks/>
            <a:stCxn id="1043" idx="1"/>
            <a:endCxn id="1044" idx="1"/>
          </p:cNvCxnSpPr>
          <p:nvPr/>
        </p:nvCxnSpPr>
        <p:spPr>
          <a:xfrm>
            <a:off x="9130755" y="1943420"/>
            <a:ext cx="844825" cy="890791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85F5F1F5-E6A8-9E24-A029-69466CE7DC7E}"/>
              </a:ext>
            </a:extLst>
          </p:cNvPr>
          <p:cNvCxnSpPr>
            <a:cxnSpLocks/>
            <a:stCxn id="1044" idx="2"/>
            <a:endCxn id="1050" idx="2"/>
          </p:cNvCxnSpPr>
          <p:nvPr/>
        </p:nvCxnSpPr>
        <p:spPr>
          <a:xfrm flipV="1">
            <a:off x="9952897" y="2811528"/>
            <a:ext cx="997851" cy="77443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FCF1129D-C2ED-AFC0-0F29-041051A51D69}"/>
              </a:ext>
            </a:extLst>
          </p:cNvPr>
          <p:cNvCxnSpPr>
            <a:cxnSpLocks/>
            <a:stCxn id="1044" idx="3"/>
            <a:endCxn id="1041" idx="0"/>
          </p:cNvCxnSpPr>
          <p:nvPr/>
        </p:nvCxnSpPr>
        <p:spPr>
          <a:xfrm flipV="1">
            <a:off x="9975580" y="1630843"/>
            <a:ext cx="458952" cy="1312888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379E724B-D608-CDA2-8785-1E4621D041BD}"/>
              </a:ext>
            </a:extLst>
          </p:cNvPr>
          <p:cNvCxnSpPr>
            <a:cxnSpLocks/>
            <a:stCxn id="1043" idx="7"/>
            <a:endCxn id="1045" idx="3"/>
          </p:cNvCxnSpPr>
          <p:nvPr/>
        </p:nvCxnSpPr>
        <p:spPr>
          <a:xfrm flipH="1">
            <a:off x="8481948" y="1943420"/>
            <a:ext cx="758327" cy="1000311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A574743F-06C2-5DE9-865A-4CE96D442513}"/>
              </a:ext>
            </a:extLst>
          </p:cNvPr>
          <p:cNvCxnSpPr>
            <a:cxnSpLocks/>
            <a:stCxn id="1045" idx="2"/>
            <a:endCxn id="1044" idx="2"/>
          </p:cNvCxnSpPr>
          <p:nvPr/>
        </p:nvCxnSpPr>
        <p:spPr>
          <a:xfrm>
            <a:off x="8459265" y="2888971"/>
            <a:ext cx="1493632" cy="0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EBA12664-D5DF-5030-C6C7-538DC1EA64E7}"/>
              </a:ext>
            </a:extLst>
          </p:cNvPr>
          <p:cNvCxnSpPr>
            <a:cxnSpLocks/>
            <a:stCxn id="1044" idx="7"/>
            <a:endCxn id="1049" idx="3"/>
          </p:cNvCxnSpPr>
          <p:nvPr/>
        </p:nvCxnSpPr>
        <p:spPr>
          <a:xfrm flipH="1">
            <a:off x="9053312" y="2834211"/>
            <a:ext cx="1031788" cy="707112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507205DB-C783-BCAE-37BD-9F85915DDD15}"/>
              </a:ext>
            </a:extLst>
          </p:cNvPr>
          <p:cNvCxnSpPr>
            <a:cxnSpLocks/>
            <a:stCxn id="1045" idx="1"/>
            <a:endCxn id="1049" idx="5"/>
          </p:cNvCxnSpPr>
          <p:nvPr/>
        </p:nvCxnSpPr>
        <p:spPr>
          <a:xfrm>
            <a:off x="8481948" y="2834211"/>
            <a:ext cx="680884" cy="707112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944DCAA-A5E2-FA1C-3F40-ED3140D32BC0}"/>
              </a:ext>
            </a:extLst>
          </p:cNvPr>
          <p:cNvCxnSpPr>
            <a:cxnSpLocks/>
            <a:stCxn id="1048" idx="2"/>
            <a:endCxn id="1049" idx="6"/>
          </p:cNvCxnSpPr>
          <p:nvPr/>
        </p:nvCxnSpPr>
        <p:spPr>
          <a:xfrm>
            <a:off x="8114159" y="3331677"/>
            <a:ext cx="1071356" cy="154886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7940534-1C8B-89A1-5084-B193B045C769}"/>
              </a:ext>
            </a:extLst>
          </p:cNvPr>
          <p:cNvCxnSpPr>
            <a:cxnSpLocks/>
            <a:stCxn id="1048" idx="3"/>
            <a:endCxn id="1045" idx="7"/>
          </p:cNvCxnSpPr>
          <p:nvPr/>
        </p:nvCxnSpPr>
        <p:spPr>
          <a:xfrm flipV="1">
            <a:off x="8136842" y="2834211"/>
            <a:ext cx="454626" cy="552226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F349E86A-6AC5-BEE2-0A1E-CB4566615DE4}"/>
              </a:ext>
            </a:extLst>
          </p:cNvPr>
          <p:cNvCxnSpPr>
            <a:cxnSpLocks/>
            <a:stCxn id="1045" idx="6"/>
            <a:endCxn id="1046" idx="2"/>
          </p:cNvCxnSpPr>
          <p:nvPr/>
        </p:nvCxnSpPr>
        <p:spPr>
          <a:xfrm flipH="1">
            <a:off x="7120519" y="2888971"/>
            <a:ext cx="1493632" cy="77443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23B5D72A-8E87-5945-785F-65BFA37F0A3F}"/>
              </a:ext>
            </a:extLst>
          </p:cNvPr>
          <p:cNvCxnSpPr>
            <a:cxnSpLocks/>
            <a:stCxn id="1047" idx="2"/>
            <a:endCxn id="1046" idx="2"/>
          </p:cNvCxnSpPr>
          <p:nvPr/>
        </p:nvCxnSpPr>
        <p:spPr>
          <a:xfrm>
            <a:off x="6120739" y="2864125"/>
            <a:ext cx="999780" cy="102289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Picture 1065">
            <a:extLst>
              <a:ext uri="{FF2B5EF4-FFF2-40B4-BE49-F238E27FC236}">
                <a16:creationId xmlns:a16="http://schemas.microsoft.com/office/drawing/2014/main" id="{D205332A-538A-C1BD-21D1-289EC4D7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8" y="1139933"/>
            <a:ext cx="4992936" cy="2620727"/>
          </a:xfrm>
          <a:prstGeom prst="rect">
            <a:avLst/>
          </a:prstGeom>
        </p:spPr>
      </p:pic>
      <p:sp>
        <p:nvSpPr>
          <p:cNvPr id="1045" name="Oval 1044">
            <a:extLst>
              <a:ext uri="{FF2B5EF4-FFF2-40B4-BE49-F238E27FC236}">
                <a16:creationId xmlns:a16="http://schemas.microsoft.com/office/drawing/2014/main" id="{AD1A5DFB-F491-0F59-201A-FEB00918F4E9}"/>
              </a:ext>
            </a:extLst>
          </p:cNvPr>
          <p:cNvSpPr/>
          <p:nvPr/>
        </p:nvSpPr>
        <p:spPr>
          <a:xfrm>
            <a:off x="8459265" y="2811528"/>
            <a:ext cx="154886" cy="154886"/>
          </a:xfrm>
          <a:prstGeom prst="ellipse">
            <a:avLst/>
          </a:prstGeom>
          <a:solidFill>
            <a:srgbClr val="FAFF0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8B877E57-B6AB-1E37-BAEB-777641055D25}"/>
              </a:ext>
            </a:extLst>
          </p:cNvPr>
          <p:cNvSpPr/>
          <p:nvPr/>
        </p:nvSpPr>
        <p:spPr>
          <a:xfrm>
            <a:off x="7120519" y="2888971"/>
            <a:ext cx="154886" cy="154886"/>
          </a:xfrm>
          <a:prstGeom prst="ellipse">
            <a:avLst/>
          </a:prstGeom>
          <a:solidFill>
            <a:srgbClr val="3400F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3387BBD-86A1-41B5-5DE3-B3C3CFD9D032}"/>
              </a:ext>
            </a:extLst>
          </p:cNvPr>
          <p:cNvSpPr/>
          <p:nvPr/>
        </p:nvSpPr>
        <p:spPr>
          <a:xfrm>
            <a:off x="6120739" y="2786682"/>
            <a:ext cx="154886" cy="154886"/>
          </a:xfrm>
          <a:prstGeom prst="ellipse">
            <a:avLst/>
          </a:prstGeom>
          <a:solidFill>
            <a:srgbClr val="FF0E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51903B6-DA01-40D6-5F91-30BB3A34B707}"/>
              </a:ext>
            </a:extLst>
          </p:cNvPr>
          <p:cNvSpPr/>
          <p:nvPr/>
        </p:nvSpPr>
        <p:spPr>
          <a:xfrm>
            <a:off x="8114159" y="3254234"/>
            <a:ext cx="154886" cy="154886"/>
          </a:xfrm>
          <a:prstGeom prst="ellipse">
            <a:avLst/>
          </a:prstGeom>
          <a:solidFill>
            <a:srgbClr val="FF0E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2895A6BE-E4B1-72A6-0843-C954D0E208B6}"/>
              </a:ext>
            </a:extLst>
          </p:cNvPr>
          <p:cNvSpPr/>
          <p:nvPr/>
        </p:nvSpPr>
        <p:spPr>
          <a:xfrm>
            <a:off x="9030629" y="3409120"/>
            <a:ext cx="154886" cy="154886"/>
          </a:xfrm>
          <a:prstGeom prst="ellipse">
            <a:avLst/>
          </a:prstGeom>
          <a:solidFill>
            <a:srgbClr val="3400F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BB5AE4B5-752C-62E3-9136-3A0CF7F79E3D}"/>
              </a:ext>
            </a:extLst>
          </p:cNvPr>
          <p:cNvSpPr/>
          <p:nvPr/>
        </p:nvSpPr>
        <p:spPr>
          <a:xfrm>
            <a:off x="10357089" y="1630843"/>
            <a:ext cx="154886" cy="154886"/>
          </a:xfrm>
          <a:prstGeom prst="ellipse">
            <a:avLst/>
          </a:prstGeom>
          <a:solidFill>
            <a:srgbClr val="FAFF0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2C08C70-3B9E-2714-E5D7-0EE142870D62}"/>
              </a:ext>
            </a:extLst>
          </p:cNvPr>
          <p:cNvSpPr/>
          <p:nvPr/>
        </p:nvSpPr>
        <p:spPr>
          <a:xfrm>
            <a:off x="10919618" y="1765851"/>
            <a:ext cx="154886" cy="154886"/>
          </a:xfrm>
          <a:prstGeom prst="ellipse">
            <a:avLst/>
          </a:prstGeom>
          <a:solidFill>
            <a:srgbClr val="3400F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DCA05A6A-BD85-3F51-7752-640CDEF6AC15}"/>
              </a:ext>
            </a:extLst>
          </p:cNvPr>
          <p:cNvSpPr/>
          <p:nvPr/>
        </p:nvSpPr>
        <p:spPr>
          <a:xfrm>
            <a:off x="9108072" y="1920737"/>
            <a:ext cx="154886" cy="154886"/>
          </a:xfrm>
          <a:prstGeom prst="ellipse">
            <a:avLst/>
          </a:prstGeom>
          <a:solidFill>
            <a:srgbClr val="3400F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3EF3D56-1F42-2BA5-0E6E-88B2FD566955}"/>
              </a:ext>
            </a:extLst>
          </p:cNvPr>
          <p:cNvSpPr/>
          <p:nvPr/>
        </p:nvSpPr>
        <p:spPr>
          <a:xfrm>
            <a:off x="9952897" y="2811528"/>
            <a:ext cx="154886" cy="154886"/>
          </a:xfrm>
          <a:prstGeom prst="ellipse">
            <a:avLst/>
          </a:prstGeom>
          <a:solidFill>
            <a:srgbClr val="00FF0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477BCA62-6C25-4CEC-A5A9-5A8FA602ED1D}"/>
              </a:ext>
            </a:extLst>
          </p:cNvPr>
          <p:cNvSpPr/>
          <p:nvPr/>
        </p:nvSpPr>
        <p:spPr>
          <a:xfrm>
            <a:off x="10950748" y="2734085"/>
            <a:ext cx="154886" cy="154886"/>
          </a:xfrm>
          <a:prstGeom prst="ellipse">
            <a:avLst/>
          </a:prstGeom>
          <a:solidFill>
            <a:srgbClr val="FF0E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7D735-17D9-908E-BBC4-98FEEA56FE7A}"/>
              </a:ext>
            </a:extLst>
          </p:cNvPr>
          <p:cNvSpPr txBox="1"/>
          <p:nvPr/>
        </p:nvSpPr>
        <p:spPr>
          <a:xfrm>
            <a:off x="901704" y="4092745"/>
            <a:ext cx="1017280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ဒါဆိုရင</a:t>
            </a:r>
            <a:r>
              <a:rPr lang="en-GB" dirty="0"/>
              <a:t>် </a:t>
            </a:r>
            <a:r>
              <a:rPr lang="en-GB" dirty="0">
                <a:solidFill>
                  <a:srgbClr val="3400FE"/>
                </a:solidFill>
              </a:rPr>
              <a:t>“</a:t>
            </a:r>
            <a:r>
              <a:rPr lang="en-GB" dirty="0" err="1">
                <a:solidFill>
                  <a:srgbClr val="3400FE"/>
                </a:solidFill>
              </a:rPr>
              <a:t>မူရင်းမြေပုံကနယ်မြေတွေကို</a:t>
            </a:r>
            <a:r>
              <a:rPr lang="en-GB" dirty="0">
                <a:solidFill>
                  <a:srgbClr val="3400FE"/>
                </a:solidFill>
              </a:rPr>
              <a:t> </a:t>
            </a:r>
            <a:r>
              <a:rPr lang="en-GB" dirty="0" err="1">
                <a:solidFill>
                  <a:srgbClr val="3400FE"/>
                </a:solidFill>
              </a:rPr>
              <a:t>အရောင်ခြယ်နေတယ</a:t>
            </a:r>
            <a:r>
              <a:rPr lang="en-GB" dirty="0">
                <a:solidFill>
                  <a:srgbClr val="3400FE"/>
                </a:solidFill>
              </a:rPr>
              <a:t>်” </a:t>
            </a:r>
            <a:r>
              <a:rPr lang="en-GB" dirty="0" err="1"/>
              <a:t>လို့ပြောတာသည</a:t>
            </a:r>
            <a:r>
              <a:rPr lang="en-GB" dirty="0"/>
              <a:t>် </a:t>
            </a:r>
            <a:r>
              <a:rPr lang="en-GB" dirty="0">
                <a:solidFill>
                  <a:srgbClr val="3400FE"/>
                </a:solidFill>
              </a:rPr>
              <a:t>“</a:t>
            </a:r>
            <a:r>
              <a:rPr lang="en-GB" dirty="0" err="1">
                <a:solidFill>
                  <a:srgbClr val="3400FE"/>
                </a:solidFill>
              </a:rPr>
              <a:t>ဒီမြေပုံနဲ့သက်ဆိုင်ရာ</a:t>
            </a:r>
            <a:r>
              <a:rPr lang="en-GB" dirty="0">
                <a:solidFill>
                  <a:srgbClr val="3400FE"/>
                </a:solidFill>
              </a:rPr>
              <a:t> graph </a:t>
            </a:r>
            <a:r>
              <a:rPr lang="en-GB" dirty="0" err="1">
                <a:solidFill>
                  <a:srgbClr val="3400FE"/>
                </a:solidFill>
              </a:rPr>
              <a:t>ရဲ့အစက</a:t>
            </a:r>
            <a:r>
              <a:rPr lang="en-GB" dirty="0">
                <a:solidFill>
                  <a:srgbClr val="3400FE"/>
                </a:solidFill>
              </a:rPr>
              <a:t>် (vertex) </a:t>
            </a:r>
            <a:r>
              <a:rPr lang="en-GB" dirty="0" err="1">
                <a:solidFill>
                  <a:srgbClr val="3400FE"/>
                </a:solidFill>
              </a:rPr>
              <a:t>တွေကိုအရောင်ခြယ်နေတယ</a:t>
            </a:r>
            <a:r>
              <a:rPr lang="en-GB" dirty="0">
                <a:solidFill>
                  <a:srgbClr val="3400FE"/>
                </a:solidFill>
              </a:rPr>
              <a:t>်” </a:t>
            </a:r>
            <a:r>
              <a:rPr lang="en-GB" dirty="0" err="1"/>
              <a:t>လို့ပြောနေတာနဲ</a:t>
            </a:r>
            <a:r>
              <a:rPr lang="en-GB" dirty="0"/>
              <a:t>့ </a:t>
            </a:r>
            <a:r>
              <a:rPr lang="en-GB" dirty="0" err="1"/>
              <a:t>အတူတူပါပဲ</a:t>
            </a:r>
            <a:r>
              <a:rPr lang="en-GB" dirty="0"/>
              <a:t>။ </a:t>
            </a:r>
            <a:r>
              <a:rPr lang="en-GB" dirty="0" err="1"/>
              <a:t>ဒါဆို</a:t>
            </a:r>
            <a:r>
              <a:rPr lang="en-GB" dirty="0"/>
              <a:t> </a:t>
            </a:r>
            <a:r>
              <a:rPr lang="en-GB" dirty="0">
                <a:solidFill>
                  <a:srgbClr val="3400FE"/>
                </a:solidFill>
              </a:rPr>
              <a:t>“</a:t>
            </a:r>
            <a:r>
              <a:rPr lang="en-GB" dirty="0" err="1">
                <a:solidFill>
                  <a:srgbClr val="3400FE"/>
                </a:solidFill>
              </a:rPr>
              <a:t>နယ်နိမိတ်ချင်းထိစပ်နေတဲ</a:t>
            </a:r>
            <a:r>
              <a:rPr lang="en-GB" dirty="0">
                <a:solidFill>
                  <a:srgbClr val="3400FE"/>
                </a:solidFill>
              </a:rPr>
              <a:t>့ </a:t>
            </a:r>
            <a:r>
              <a:rPr lang="en-GB" dirty="0" err="1">
                <a:solidFill>
                  <a:srgbClr val="3400FE"/>
                </a:solidFill>
              </a:rPr>
              <a:t>နယ်မြေတွေကအရောင်မတူရဘူး</a:t>
            </a:r>
            <a:r>
              <a:rPr lang="en-GB" dirty="0">
                <a:solidFill>
                  <a:srgbClr val="3400FE"/>
                </a:solidFill>
              </a:rPr>
              <a:t>” </a:t>
            </a:r>
            <a:r>
              <a:rPr lang="en-GB" dirty="0" err="1"/>
              <a:t>ဆိုတာက</a:t>
            </a:r>
            <a:r>
              <a:rPr lang="en-GB" dirty="0"/>
              <a:t> graph </a:t>
            </a:r>
            <a:r>
              <a:rPr lang="en-GB" dirty="0" err="1"/>
              <a:t>ပေ</a:t>
            </a:r>
            <a:r>
              <a:rPr lang="en-GB" dirty="0"/>
              <a:t>ါ်</a:t>
            </a:r>
            <a:r>
              <a:rPr lang="en-GB" dirty="0" err="1"/>
              <a:t>မှာဆိုရင</a:t>
            </a:r>
            <a:r>
              <a:rPr lang="en-GB" dirty="0">
                <a:solidFill>
                  <a:srgbClr val="3400FE"/>
                </a:solidFill>
              </a:rPr>
              <a:t>် “</a:t>
            </a:r>
            <a:r>
              <a:rPr lang="en-GB" dirty="0" err="1">
                <a:solidFill>
                  <a:srgbClr val="3400FE"/>
                </a:solidFill>
              </a:rPr>
              <a:t>မျဉ်း</a:t>
            </a:r>
            <a:r>
              <a:rPr lang="en-GB" dirty="0">
                <a:solidFill>
                  <a:srgbClr val="3400FE"/>
                </a:solidFill>
              </a:rPr>
              <a:t> (edge) </a:t>
            </a:r>
            <a:r>
              <a:rPr lang="en-GB" dirty="0" err="1">
                <a:solidFill>
                  <a:srgbClr val="3400FE"/>
                </a:solidFill>
              </a:rPr>
              <a:t>နဲ့ဆက်ထားတဲ</a:t>
            </a:r>
            <a:r>
              <a:rPr lang="en-GB" dirty="0">
                <a:solidFill>
                  <a:srgbClr val="3400FE"/>
                </a:solidFill>
              </a:rPr>
              <a:t>့ </a:t>
            </a:r>
            <a:r>
              <a:rPr lang="en-GB" dirty="0" err="1">
                <a:solidFill>
                  <a:srgbClr val="3400FE"/>
                </a:solidFill>
              </a:rPr>
              <a:t>အစက</a:t>
            </a:r>
            <a:r>
              <a:rPr lang="en-GB" dirty="0">
                <a:solidFill>
                  <a:srgbClr val="3400FE"/>
                </a:solidFill>
              </a:rPr>
              <a:t>် (vertex) </a:t>
            </a:r>
            <a:r>
              <a:rPr lang="en-GB" dirty="0" err="1">
                <a:solidFill>
                  <a:srgbClr val="3400FE"/>
                </a:solidFill>
              </a:rPr>
              <a:t>နှစ်စက်ကအရောင်မတူရဘူး</a:t>
            </a:r>
            <a:r>
              <a:rPr lang="en-GB" dirty="0">
                <a:solidFill>
                  <a:srgbClr val="3400FE"/>
                </a:solidFill>
              </a:rPr>
              <a:t>” </a:t>
            </a:r>
            <a:r>
              <a:rPr lang="en-GB" dirty="0" err="1"/>
              <a:t>လို့ပြောတာနဲ</a:t>
            </a:r>
            <a:r>
              <a:rPr lang="en-GB" dirty="0"/>
              <a:t>့ </a:t>
            </a:r>
            <a:r>
              <a:rPr lang="en-GB" dirty="0" err="1"/>
              <a:t>အတူတူပဲပေ</a:t>
            </a:r>
            <a:r>
              <a:rPr lang="en-GB" dirty="0"/>
              <a:t>ါ့။ Graph </a:t>
            </a:r>
            <a:r>
              <a:rPr lang="en-GB" dirty="0" err="1"/>
              <a:t>တစ်ခုမှာ</a:t>
            </a:r>
            <a:r>
              <a:rPr lang="en-GB" dirty="0"/>
              <a:t> </a:t>
            </a:r>
            <a:r>
              <a:rPr lang="en-GB" dirty="0" err="1"/>
              <a:t>ဒီလိုမျိုး</a:t>
            </a:r>
            <a:r>
              <a:rPr lang="en-GB" dirty="0"/>
              <a:t> edge </a:t>
            </a:r>
            <a:r>
              <a:rPr lang="en-GB" dirty="0" err="1"/>
              <a:t>နဲ့ချိတ်ထားတဲ</a:t>
            </a:r>
            <a:r>
              <a:rPr lang="en-GB" dirty="0"/>
              <a:t>့ vertex </a:t>
            </a:r>
            <a:r>
              <a:rPr lang="en-GB" dirty="0" err="1"/>
              <a:t>တွေကိုအရောင်မတူအောင</a:t>
            </a:r>
            <a:r>
              <a:rPr lang="en-GB" dirty="0"/>
              <a:t>် </a:t>
            </a:r>
            <a:r>
              <a:rPr lang="en-GB" dirty="0" err="1"/>
              <a:t>အရောင်ခြယ်ခြင်းကို</a:t>
            </a:r>
            <a:r>
              <a:rPr lang="en-GB" dirty="0"/>
              <a:t> proper colouring </a:t>
            </a:r>
            <a:r>
              <a:rPr lang="en-GB" dirty="0" err="1"/>
              <a:t>လို့ခေ</a:t>
            </a:r>
            <a:r>
              <a:rPr lang="en-GB" dirty="0"/>
              <a:t>ါ်</a:t>
            </a:r>
            <a:r>
              <a:rPr lang="en-GB" dirty="0" err="1"/>
              <a:t>ပါတယ</a:t>
            </a:r>
            <a:r>
              <a:rPr lang="en-GB" dirty="0"/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13030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A6BE28-F485-8B2C-0625-1B9E096C1520}"/>
              </a:ext>
            </a:extLst>
          </p:cNvPr>
          <p:cNvSpPr/>
          <p:nvPr/>
        </p:nvSpPr>
        <p:spPr>
          <a:xfrm>
            <a:off x="360680" y="547964"/>
            <a:ext cx="10929616" cy="5913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0EDF3-1B50-50C9-7274-D205F7EC3512}"/>
                  </a:ext>
                </a:extLst>
              </p:cNvPr>
              <p:cNvSpPr txBox="1"/>
              <p:nvPr/>
            </p:nvSpPr>
            <p:spPr>
              <a:xfrm>
                <a:off x="901704" y="3594905"/>
                <a:ext cx="10172800" cy="255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ဥပမာအားဖြင့်</a:t>
                </a:r>
                <a:r>
                  <a:rPr lang="en-GB" dirty="0" err="1"/>
                  <a:t>ပြောရရင</a:t>
                </a:r>
                <a:r>
                  <a:rPr lang="en-GB" dirty="0"/>
                  <a:t>် “</a:t>
                </a:r>
                <a:r>
                  <a:rPr lang="en-GB" dirty="0" err="1"/>
                  <a:t>ပဉ္စဂံတစ်ခုရဲ</a:t>
                </a:r>
                <a:r>
                  <a:rPr lang="en-GB" dirty="0"/>
                  <a:t>့ </a:t>
                </a:r>
                <a:r>
                  <a:rPr lang="en-GB" dirty="0" err="1"/>
                  <a:t>ထိပ်စွန်းမှတ်တွေကို</a:t>
                </a:r>
                <a:r>
                  <a:rPr lang="en-GB" dirty="0"/>
                  <a:t> </a:t>
                </a:r>
                <a:r>
                  <a:rPr lang="en-GB" dirty="0" err="1"/>
                  <a:t>နီ</a:t>
                </a:r>
                <a:r>
                  <a:rPr lang="en-GB" dirty="0"/>
                  <a:t>၊ ဝါ၊ </a:t>
                </a:r>
                <a:r>
                  <a:rPr lang="en-GB" dirty="0" err="1"/>
                  <a:t>ပြာ</a:t>
                </a:r>
                <a:r>
                  <a:rPr lang="en-GB" dirty="0"/>
                  <a:t> </a:t>
                </a:r>
                <a:r>
                  <a:rPr lang="en-GB" dirty="0" err="1"/>
                  <a:t>အရောင်သုံးရောင်နဲ</a:t>
                </a:r>
                <a:r>
                  <a:rPr lang="en-GB" dirty="0"/>
                  <a:t>့ </a:t>
                </a:r>
                <a:r>
                  <a:rPr lang="en-GB" dirty="0" err="1"/>
                  <a:t>ခြယ်မယ်ဆိုရင</a:t>
                </a:r>
                <a:r>
                  <a:rPr lang="en-GB" dirty="0"/>
                  <a:t>် proper colouring </a:t>
                </a:r>
                <a:r>
                  <a:rPr lang="en-GB" dirty="0" err="1"/>
                  <a:t>ဘယ်နှခုရှိသလဲ</a:t>
                </a:r>
                <a:r>
                  <a:rPr lang="en-GB" dirty="0"/>
                  <a:t>” </a:t>
                </a:r>
                <a:r>
                  <a:rPr lang="en-GB" dirty="0" err="1"/>
                  <a:t>ဆိုတဲ့မေးခွန်းသည</a:t>
                </a:r>
                <a:r>
                  <a:rPr lang="en-GB" dirty="0"/>
                  <a:t>် </a:t>
                </a:r>
                <a:r>
                  <a:rPr lang="en-GB" dirty="0" err="1"/>
                  <a:t>ပုံထဲမှာပါတဲ့မြေပုံမှာ</a:t>
                </a:r>
                <a:r>
                  <a:rPr lang="en-GB" dirty="0"/>
                  <a:t> “</a:t>
                </a:r>
                <a:r>
                  <a:rPr lang="en-GB" dirty="0" err="1"/>
                  <a:t>နယ်နိမိတ်ချင်းထိစပ်နေတဲ</a:t>
                </a:r>
                <a:r>
                  <a:rPr lang="en-GB" dirty="0"/>
                  <a:t>့ </a:t>
                </a:r>
                <a:r>
                  <a:rPr lang="en-GB" dirty="0" err="1"/>
                  <a:t>နယ်မြေတွေကို</a:t>
                </a:r>
                <a:r>
                  <a:rPr lang="en-GB" dirty="0"/>
                  <a:t> </a:t>
                </a:r>
                <a:r>
                  <a:rPr lang="en-GB" dirty="0" err="1"/>
                  <a:t>အရောင်မတူစေရအောင</a:t>
                </a:r>
                <a:r>
                  <a:rPr lang="en-GB" dirty="0"/>
                  <a:t>် </a:t>
                </a:r>
                <a:r>
                  <a:rPr lang="en-GB" dirty="0" err="1"/>
                  <a:t>နီ</a:t>
                </a:r>
                <a:r>
                  <a:rPr lang="en-GB" dirty="0"/>
                  <a:t>၊ ဝါ၊ </a:t>
                </a:r>
                <a:r>
                  <a:rPr lang="en-GB" dirty="0" err="1"/>
                  <a:t>ပြာနဲ့ခြယ်မယ်ဆိုရင</a:t>
                </a:r>
                <a:r>
                  <a:rPr lang="en-GB" dirty="0"/>
                  <a:t>် </a:t>
                </a:r>
                <a:r>
                  <a:rPr lang="en-GB" dirty="0" err="1"/>
                  <a:t>ခြယ်နိုင်သောနည်းဘယ်နှနည်းရှိသလဲ</a:t>
                </a:r>
                <a:r>
                  <a:rPr lang="en-GB" dirty="0"/>
                  <a:t>” </a:t>
                </a:r>
                <a:r>
                  <a:rPr lang="en-GB" dirty="0" err="1"/>
                  <a:t>ဆိုတဲ့မေးခွန်းနဲ</a:t>
                </a:r>
                <a:r>
                  <a:rPr lang="en-GB" dirty="0"/>
                  <a:t>့ </a:t>
                </a:r>
                <a:r>
                  <a:rPr lang="en-GB" dirty="0" err="1"/>
                  <a:t>အတူတူပါပဲ</a:t>
                </a:r>
                <a:r>
                  <a:rPr lang="en-GB" dirty="0"/>
                  <a:t>။ Permutation, combination </a:t>
                </a:r>
                <a:r>
                  <a:rPr lang="en-GB" dirty="0" err="1"/>
                  <a:t>သိပြီးပြီဆိုရင</a:t>
                </a:r>
                <a:r>
                  <a:rPr lang="en-GB" dirty="0"/>
                  <a:t>် </a:t>
                </a:r>
                <a:r>
                  <a:rPr lang="en-GB" dirty="0" err="1"/>
                  <a:t>ဒီပုစ္ဆာကို</a:t>
                </a:r>
                <a:r>
                  <a:rPr lang="en-GB" dirty="0"/>
                  <a:t> </a:t>
                </a:r>
                <a:r>
                  <a:rPr lang="en-GB" dirty="0" err="1"/>
                  <a:t>အခုဖြေရှင်းကြည</a:t>
                </a:r>
                <a:r>
                  <a:rPr lang="en-GB" dirty="0"/>
                  <a:t>့်</a:t>
                </a:r>
                <a:r>
                  <a:rPr lang="en-GB" dirty="0" err="1"/>
                  <a:t>စေချင်ပါတယ</a:t>
                </a:r>
                <a:r>
                  <a:rPr lang="en-GB" dirty="0"/>
                  <a:t>်။ ကျွ</a:t>
                </a:r>
                <a:r>
                  <a:rPr lang="en-GB" dirty="0" err="1"/>
                  <a:t>န်တော်ကတော</a:t>
                </a:r>
                <a:r>
                  <a:rPr lang="en-GB" dirty="0"/>
                  <a:t>့ </a:t>
                </a:r>
                <a:r>
                  <a:rPr lang="en-GB" dirty="0" err="1"/>
                  <a:t>ဆက်ပြီးတော</a:t>
                </a:r>
                <a:r>
                  <a:rPr lang="en-GB" dirty="0"/>
                  <a:t>့ </a:t>
                </a:r>
                <a:r>
                  <a:rPr lang="en-GB" dirty="0" err="1"/>
                  <a:t>အရောင</a:t>
                </a:r>
                <a:r>
                  <a:rPr lang="en-GB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ရောင်နဲ့ခြယ်မယ်ဆိုရင</a:t>
                </a:r>
                <a:r>
                  <a:rPr lang="en-GB" dirty="0"/>
                  <a:t>် </a:t>
                </a:r>
                <a:r>
                  <a:rPr lang="en-GB" dirty="0" err="1"/>
                  <a:t>ခြယ်နည်းအရေအတွက်ရေပုံရေနည်းကို</a:t>
                </a:r>
                <a:r>
                  <a:rPr lang="en-GB" dirty="0"/>
                  <a:t> </a:t>
                </a:r>
                <a:r>
                  <a:rPr lang="en-GB" dirty="0" err="1"/>
                  <a:t>ဆက်ပြောသွားပါမယ</a:t>
                </a:r>
                <a:r>
                  <a:rPr lang="en-GB" dirty="0"/>
                  <a:t>်။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0EDF3-1B50-50C9-7274-D205F7EC3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4" y="3594905"/>
                <a:ext cx="10172800" cy="2550698"/>
              </a:xfrm>
              <a:prstGeom prst="rect">
                <a:avLst/>
              </a:prstGeom>
              <a:blipFill>
                <a:blip r:embed="rId2"/>
                <a:stretch>
                  <a:fillRect l="-539" b="-3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908C4D1-24A6-4492-DE9F-4D7123DEC3C5}"/>
              </a:ext>
            </a:extLst>
          </p:cNvPr>
          <p:cNvSpPr/>
          <p:nvPr/>
        </p:nvSpPr>
        <p:spPr>
          <a:xfrm>
            <a:off x="2204720" y="965200"/>
            <a:ext cx="2092960" cy="209296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5852D-026A-7C94-3CC9-D0B25DA23FC1}"/>
              </a:ext>
            </a:extLst>
          </p:cNvPr>
          <p:cNvCxnSpPr>
            <a:endCxn id="3" idx="7"/>
          </p:cNvCxnSpPr>
          <p:nvPr/>
        </p:nvCxnSpPr>
        <p:spPr>
          <a:xfrm flipV="1">
            <a:off x="2915920" y="1271707"/>
            <a:ext cx="1075253" cy="4453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1A5540-79E8-7F15-77D8-CD235989149D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2915920" y="1717040"/>
            <a:ext cx="1075253" cy="1034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AC34D-F715-FBEB-CAA3-255DF185255B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2915920" y="1717040"/>
            <a:ext cx="335280" cy="1341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853D42-A1B1-15AD-672B-3D922A7EA9C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511227" y="1717040"/>
            <a:ext cx="404693" cy="1034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CF65D0-2B53-CB67-ABB9-AC99F91CF7F3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2511227" y="1271707"/>
            <a:ext cx="404693" cy="4453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09F15-01E9-AF0E-BAF0-39689955B812}"/>
              </a:ext>
            </a:extLst>
          </p:cNvPr>
          <p:cNvGrpSpPr/>
          <p:nvPr/>
        </p:nvGrpSpPr>
        <p:grpSpPr>
          <a:xfrm>
            <a:off x="6424957" y="897917"/>
            <a:ext cx="2245843" cy="2136114"/>
            <a:chOff x="6424957" y="897917"/>
            <a:chExt cx="2245843" cy="2136114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420970E7-6BB9-67F0-36AE-D924F9144FD0}"/>
                </a:ext>
              </a:extLst>
            </p:cNvPr>
            <p:cNvSpPr/>
            <p:nvPr/>
          </p:nvSpPr>
          <p:spPr>
            <a:xfrm>
              <a:off x="6502400" y="965200"/>
              <a:ext cx="2090957" cy="1991388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93EEC02-BEC8-069A-7931-24D26E898CF6}"/>
                </a:ext>
              </a:extLst>
            </p:cNvPr>
            <p:cNvSpPr/>
            <p:nvPr/>
          </p:nvSpPr>
          <p:spPr>
            <a:xfrm>
              <a:off x="7470435" y="89791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081D4A-CB9A-EAF1-37B5-64F70AF77F14}"/>
                </a:ext>
              </a:extLst>
            </p:cNvPr>
            <p:cNvSpPr/>
            <p:nvPr/>
          </p:nvSpPr>
          <p:spPr>
            <a:xfrm>
              <a:off x="6424957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451EA2-02C1-5E7B-511B-6EFB7BB24217}"/>
                </a:ext>
              </a:extLst>
            </p:cNvPr>
            <p:cNvSpPr/>
            <p:nvPr/>
          </p:nvSpPr>
          <p:spPr>
            <a:xfrm>
              <a:off x="8515914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607B25-709F-6818-44DB-FC8E02B4AE0A}"/>
                </a:ext>
              </a:extLst>
            </p:cNvPr>
            <p:cNvSpPr/>
            <p:nvPr/>
          </p:nvSpPr>
          <p:spPr>
            <a:xfrm>
              <a:off x="682019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F16C10-E0D0-4B56-3A09-1B06EDEE4196}"/>
                </a:ext>
              </a:extLst>
            </p:cNvPr>
            <p:cNvSpPr/>
            <p:nvPr/>
          </p:nvSpPr>
          <p:spPr>
            <a:xfrm>
              <a:off x="811051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827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6CE0082-7DA5-01BE-AAB7-5E89000DB6C1}"/>
              </a:ext>
            </a:extLst>
          </p:cNvPr>
          <p:cNvSpPr/>
          <p:nvPr/>
        </p:nvSpPr>
        <p:spPr>
          <a:xfrm>
            <a:off x="452120" y="376733"/>
            <a:ext cx="10929616" cy="5913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86D54-AB06-8708-60DD-E9849D459E27}"/>
              </a:ext>
            </a:extLst>
          </p:cNvPr>
          <p:cNvGrpSpPr/>
          <p:nvPr/>
        </p:nvGrpSpPr>
        <p:grpSpPr>
          <a:xfrm>
            <a:off x="1793511" y="886432"/>
            <a:ext cx="2245843" cy="2136114"/>
            <a:chOff x="6424957" y="897917"/>
            <a:chExt cx="2245843" cy="2136114"/>
          </a:xfrm>
        </p:grpSpPr>
        <p:sp>
          <p:nvSpPr>
            <p:cNvPr id="3" name="Pentagon 2">
              <a:extLst>
                <a:ext uri="{FF2B5EF4-FFF2-40B4-BE49-F238E27FC236}">
                  <a16:creationId xmlns:a16="http://schemas.microsoft.com/office/drawing/2014/main" id="{3C9FBC1C-1DF5-681A-6C07-13E8EB594EC7}"/>
                </a:ext>
              </a:extLst>
            </p:cNvPr>
            <p:cNvSpPr/>
            <p:nvPr/>
          </p:nvSpPr>
          <p:spPr>
            <a:xfrm>
              <a:off x="6502400" y="965200"/>
              <a:ext cx="2090957" cy="1991388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6F1B4D-6827-A7A2-4FAA-42544753A007}"/>
                </a:ext>
              </a:extLst>
            </p:cNvPr>
            <p:cNvSpPr/>
            <p:nvPr/>
          </p:nvSpPr>
          <p:spPr>
            <a:xfrm>
              <a:off x="7470435" y="89791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2C71DD-7D8C-9966-6CD5-F59797ABB845}"/>
                </a:ext>
              </a:extLst>
            </p:cNvPr>
            <p:cNvSpPr/>
            <p:nvPr/>
          </p:nvSpPr>
          <p:spPr>
            <a:xfrm>
              <a:off x="6424957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075115-D22F-E259-28F7-CA66630FDAB8}"/>
                </a:ext>
              </a:extLst>
            </p:cNvPr>
            <p:cNvSpPr/>
            <p:nvPr/>
          </p:nvSpPr>
          <p:spPr>
            <a:xfrm>
              <a:off x="8515914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B22077-2E9A-C81E-080C-D207432E22CD}"/>
                </a:ext>
              </a:extLst>
            </p:cNvPr>
            <p:cNvSpPr/>
            <p:nvPr/>
          </p:nvSpPr>
          <p:spPr>
            <a:xfrm>
              <a:off x="682019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C51751-E656-9828-D908-B4C5A8222C74}"/>
                </a:ext>
              </a:extLst>
            </p:cNvPr>
            <p:cNvSpPr/>
            <p:nvPr/>
          </p:nvSpPr>
          <p:spPr>
            <a:xfrm>
              <a:off x="811051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3F593B-DFB3-3059-941D-EEF904DE73D8}"/>
                  </a:ext>
                </a:extLst>
              </p:cNvPr>
              <p:cNvSpPr txBox="1"/>
              <p:nvPr/>
            </p:nvSpPr>
            <p:spPr>
              <a:xfrm>
                <a:off x="5181400" y="1395757"/>
                <a:ext cx="5445864" cy="379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ကဲ။ </a:t>
                </a:r>
                <a:r>
                  <a:rPr lang="en-US" dirty="0" err="1"/>
                  <a:t>ဒါဆိုရင်ပဉ္စဂံကို</a:t>
                </a:r>
                <a:r>
                  <a:rPr lang="en-US" dirty="0"/>
                  <a:t> </a:t>
                </a:r>
                <a:r>
                  <a:rPr lang="en-US" dirty="0" err="1"/>
                  <a:t>အရောင</a:t>
                </a:r>
                <a:r>
                  <a:rPr lang="en-US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ရောင်နဲ့ခြယ်နိုင်တဲ</a:t>
                </a:r>
                <a:r>
                  <a:rPr lang="en-GB" dirty="0"/>
                  <a:t>့ proper colouring (</a:t>
                </a:r>
                <a:r>
                  <a:rPr lang="en-GB" dirty="0" err="1"/>
                  <a:t>အရောင်အားလုံးသုံးစရာမလို</a:t>
                </a:r>
                <a:r>
                  <a:rPr lang="en-GB" dirty="0"/>
                  <a:t>) </a:t>
                </a:r>
                <a:r>
                  <a:rPr lang="en-GB" dirty="0" err="1"/>
                  <a:t>အရေအတွက်ကို</a:t>
                </a:r>
                <a:r>
                  <a:rPr lang="en-GB" dirty="0"/>
                  <a:t> </a:t>
                </a:r>
                <a:r>
                  <a:rPr lang="en-GB" dirty="0" err="1"/>
                  <a:t>ရေကြည</a:t>
                </a:r>
                <a:r>
                  <a:rPr lang="en-GB" dirty="0"/>
                  <a:t>့်</a:t>
                </a:r>
                <a:r>
                  <a:rPr lang="en-GB" dirty="0" err="1"/>
                  <a:t>ရအောင</a:t>
                </a:r>
                <a:r>
                  <a:rPr lang="en-GB" dirty="0"/>
                  <a:t>်။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 err="1"/>
                  <a:t>ကပ်လျက</a:t>
                </a:r>
                <a:r>
                  <a:rPr lang="en-GB" dirty="0"/>
                  <a:t>် vertex </a:t>
                </a:r>
                <a:r>
                  <a:rPr lang="en-GB" dirty="0" err="1"/>
                  <a:t>နှစ်ခုကို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နဲ</a:t>
                </a:r>
                <a:r>
                  <a:rPr lang="en-GB" dirty="0"/>
                  <a:t>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လို့ခေ</a:t>
                </a:r>
                <a:r>
                  <a:rPr lang="en-GB" dirty="0"/>
                  <a:t>ါ်</a:t>
                </a:r>
                <a:r>
                  <a:rPr lang="en-GB" dirty="0" err="1"/>
                  <a:t>လိုက်ပ</a:t>
                </a:r>
                <a:r>
                  <a:rPr lang="en-GB" dirty="0"/>
                  <a:t>ါ။ </a:t>
                </a:r>
                <a:r>
                  <a:rPr lang="en-GB" dirty="0" err="1"/>
                  <a:t>ဒီနှစ်ခုကို</a:t>
                </a:r>
                <a:r>
                  <a:rPr lang="en-GB" dirty="0"/>
                  <a:t> </a:t>
                </a:r>
                <a:r>
                  <a:rPr lang="en-GB" dirty="0" err="1"/>
                  <a:t>ဆက်ထားတဲ</a:t>
                </a:r>
                <a:r>
                  <a:rPr lang="en-GB" dirty="0"/>
                  <a:t>့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ကိုဖြုတ်လိုက်ရင</a:t>
                </a:r>
                <a:r>
                  <a:rPr lang="en-GB" dirty="0"/>
                  <a:t>် </a:t>
                </a:r>
                <a:r>
                  <a:rPr lang="en-GB" dirty="0" err="1"/>
                  <a:t>ရရှိလာတဲ</a:t>
                </a:r>
                <a:r>
                  <a:rPr lang="en-GB" dirty="0"/>
                  <a:t>့ graph က </a:t>
                </a:r>
                <a:r>
                  <a:rPr lang="en-GB" dirty="0" err="1"/>
                  <a:t>မူရင်းမဖြုတ်ခင</a:t>
                </a:r>
                <a:r>
                  <a:rPr lang="en-GB" dirty="0"/>
                  <a:t>် graph </a:t>
                </a:r>
                <a:r>
                  <a:rPr lang="en-GB" dirty="0" err="1"/>
                  <a:t>ထက</a:t>
                </a:r>
                <a:r>
                  <a:rPr lang="en-GB" dirty="0"/>
                  <a:t>် proper colouring </a:t>
                </a:r>
                <a:r>
                  <a:rPr lang="en-GB" dirty="0" err="1"/>
                  <a:t>အရေအတွက</a:t>
                </a:r>
                <a:r>
                  <a:rPr lang="en-GB" dirty="0"/>
                  <a:t>် </a:t>
                </a:r>
                <a:r>
                  <a:rPr lang="en-GB" dirty="0" err="1"/>
                  <a:t>ပိုများမလား</a:t>
                </a:r>
                <a:r>
                  <a:rPr lang="en-GB" dirty="0"/>
                  <a:t>၊ </a:t>
                </a:r>
                <a:r>
                  <a:rPr lang="en-GB" dirty="0" err="1"/>
                  <a:t>ပိုနည်းမလား</a:t>
                </a:r>
                <a:r>
                  <a:rPr lang="en-GB" dirty="0"/>
                  <a:t> (</a:t>
                </a:r>
                <a:r>
                  <a:rPr lang="en-GB" dirty="0" err="1"/>
                  <a:t>စိတ်ထဲမှာ</a:t>
                </a:r>
                <a:r>
                  <a:rPr lang="en-GB" dirty="0"/>
                  <a:t> </a:t>
                </a:r>
                <a:r>
                  <a:rPr lang="en-GB" dirty="0" err="1"/>
                  <a:t>ဖြေကြည</a:t>
                </a:r>
                <a:r>
                  <a:rPr lang="en-GB" dirty="0"/>
                  <a:t>့်ပါ)။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3F593B-DFB3-3059-941D-EEF904DE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00" y="1395757"/>
                <a:ext cx="5445864" cy="3797193"/>
              </a:xfrm>
              <a:prstGeom prst="rect">
                <a:avLst/>
              </a:prstGeom>
              <a:blipFill>
                <a:blip r:embed="rId7"/>
                <a:stretch>
                  <a:fillRect l="-1008"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entagon 10">
            <a:extLst>
              <a:ext uri="{FF2B5EF4-FFF2-40B4-BE49-F238E27FC236}">
                <a16:creationId xmlns:a16="http://schemas.microsoft.com/office/drawing/2014/main" id="{F74176FE-4834-4445-AFE2-983713B47C63}"/>
              </a:ext>
            </a:extLst>
          </p:cNvPr>
          <p:cNvSpPr/>
          <p:nvPr/>
        </p:nvSpPr>
        <p:spPr>
          <a:xfrm>
            <a:off x="1961391" y="3696942"/>
            <a:ext cx="2090957" cy="1991388"/>
          </a:xfrm>
          <a:prstGeom prst="pent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68002C-A467-0CF4-5593-6FB9DAA7034F}"/>
              </a:ext>
            </a:extLst>
          </p:cNvPr>
          <p:cNvSpPr/>
          <p:nvPr/>
        </p:nvSpPr>
        <p:spPr>
          <a:xfrm>
            <a:off x="3974905" y="4371339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01301D-33E4-A14E-9BEB-8C81333E4F63}"/>
              </a:ext>
            </a:extLst>
          </p:cNvPr>
          <p:cNvSpPr/>
          <p:nvPr/>
        </p:nvSpPr>
        <p:spPr>
          <a:xfrm>
            <a:off x="2279186" y="5610887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686402-D388-57E2-E301-2A13D08B4BB4}"/>
              </a:ext>
            </a:extLst>
          </p:cNvPr>
          <p:cNvSpPr/>
          <p:nvPr/>
        </p:nvSpPr>
        <p:spPr>
          <a:xfrm>
            <a:off x="3569506" y="5610887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D57F14-A130-3B26-229F-245E7954AB6E}"/>
              </a:ext>
            </a:extLst>
          </p:cNvPr>
          <p:cNvSpPr/>
          <p:nvPr/>
        </p:nvSpPr>
        <p:spPr>
          <a:xfrm rot="3201180">
            <a:off x="2409162" y="3377104"/>
            <a:ext cx="107003" cy="1415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50DF0-3C52-DBB0-9846-92BF88BB6E83}"/>
              </a:ext>
            </a:extLst>
          </p:cNvPr>
          <p:cNvSpPr/>
          <p:nvPr/>
        </p:nvSpPr>
        <p:spPr>
          <a:xfrm>
            <a:off x="2952551" y="3638665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A0CB69-F204-57B5-3319-E4E8B91674E8}"/>
              </a:ext>
            </a:extLst>
          </p:cNvPr>
          <p:cNvSpPr/>
          <p:nvPr/>
        </p:nvSpPr>
        <p:spPr>
          <a:xfrm>
            <a:off x="1920751" y="4482330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7F5EA3C2-9472-9E02-5A8A-15D897AE7F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29" y="1601665"/>
            <a:ext cx="175238" cy="18133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62EC8471-C0CB-1AD3-F904-74C4F75557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73" y="4435558"/>
            <a:ext cx="175238" cy="1813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BA7A4ED8-F2EC-EE8B-3CB2-83EA3FB5CF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73" y="705099"/>
            <a:ext cx="182857" cy="17219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84619021-7BB9-D265-F701-D6357DF52F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35" y="3486031"/>
            <a:ext cx="182857" cy="1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DF90B52-8E2F-0B6C-F17F-351066128716}"/>
              </a:ext>
            </a:extLst>
          </p:cNvPr>
          <p:cNvSpPr/>
          <p:nvPr/>
        </p:nvSpPr>
        <p:spPr>
          <a:xfrm>
            <a:off x="513080" y="376733"/>
            <a:ext cx="10929616" cy="612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3B014A-AD5B-9804-9D2C-2F685C4505CF}"/>
                  </a:ext>
                </a:extLst>
              </p:cNvPr>
              <p:cNvSpPr txBox="1"/>
              <p:nvPr/>
            </p:nvSpPr>
            <p:spPr>
              <a:xfrm>
                <a:off x="1051460" y="613437"/>
                <a:ext cx="9824920" cy="2966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ပိုများသွားမှာပေါ့။ Edge </a:t>
                </a:r>
                <a:r>
                  <a:rPr lang="en-US" dirty="0" err="1"/>
                  <a:t>ကိုမဖြုတ်ခင်တုန်းက</a:t>
                </a:r>
                <a:r>
                  <a:rPr lang="en-US" dirty="0"/>
                  <a:t> proper colouring </a:t>
                </a:r>
                <a:r>
                  <a:rPr lang="en-US" dirty="0" err="1"/>
                  <a:t>လုပ်မယ်ဆိုရင</a:t>
                </a:r>
                <a:r>
                  <a:rPr lang="en-US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နဲ</a:t>
                </a:r>
                <a:r>
                  <a:rPr lang="en-GB" dirty="0"/>
                  <a:t>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ကအရောင်မတူရဘူး</a:t>
                </a:r>
                <a:r>
                  <a:rPr lang="en-GB" dirty="0"/>
                  <a:t>။ </a:t>
                </a:r>
                <a:r>
                  <a:rPr lang="en-GB" dirty="0" err="1"/>
                  <a:t>ဒါပေမယ</a:t>
                </a:r>
                <a:r>
                  <a:rPr lang="en-GB" dirty="0"/>
                  <a:t>့်</a:t>
                </a:r>
                <a:r>
                  <a:rPr lang="en-GB" dirty="0" err="1"/>
                  <a:t>ဖြုတ်လိုက်တဲ့ပုံမှာက</a:t>
                </a:r>
                <a:r>
                  <a:rPr lang="en-GB" dirty="0"/>
                  <a:t>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နဲ</a:t>
                </a:r>
                <a:r>
                  <a:rPr lang="en-GB" dirty="0"/>
                  <a:t>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ကအရောင်တူခွင</a:t>
                </a:r>
                <a:r>
                  <a:rPr lang="en-GB" dirty="0"/>
                  <a:t>့်</a:t>
                </a:r>
                <a:r>
                  <a:rPr lang="en-GB" dirty="0" err="1"/>
                  <a:t>ရှိသွားပြီ</a:t>
                </a:r>
                <a:r>
                  <a:rPr lang="en-GB" dirty="0"/>
                  <a:t>။ </a:t>
                </a:r>
                <a:r>
                  <a:rPr lang="en-GB" dirty="0" err="1"/>
                  <a:t>ဒါကြောင</a:t>
                </a:r>
                <a:r>
                  <a:rPr lang="en-GB" dirty="0"/>
                  <a:t>့် </a:t>
                </a:r>
                <a:r>
                  <a:rPr lang="en-GB" dirty="0" err="1"/>
                  <a:t>မူရင်းပဉ္စဂံပုံ</a:t>
                </a:r>
                <a:r>
                  <a:rPr lang="en-GB" dirty="0"/>
                  <a:t> graph </a:t>
                </a:r>
                <a:r>
                  <a:rPr lang="en-GB" dirty="0" err="1"/>
                  <a:t>ကိုခြယ်နိုင</a:t>
                </a:r>
                <a:r>
                  <a:rPr lang="en-GB" dirty="0"/>
                  <a:t>် </a:t>
                </a:r>
                <a:r>
                  <a:rPr lang="en-GB" dirty="0" err="1"/>
                  <a:t>သောနည်းသည</a:t>
                </a:r>
                <a:r>
                  <a:rPr lang="en-GB" dirty="0"/>
                  <a:t>်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ကိုဖြုတ်ထားတဲ</a:t>
                </a:r>
                <a:r>
                  <a:rPr lang="en-GB" dirty="0"/>
                  <a:t>့ graph </a:t>
                </a:r>
                <a:r>
                  <a:rPr lang="en-GB" dirty="0" err="1"/>
                  <a:t>ကိုခြယ်နိုင်သောနည်းထဲကနေ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နဲ</a:t>
                </a:r>
                <a:r>
                  <a:rPr lang="en-GB" dirty="0"/>
                  <a:t>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အရောင်တူသော</a:t>
                </a:r>
                <a:r>
                  <a:rPr lang="en-GB" dirty="0"/>
                  <a:t> </a:t>
                </a:r>
                <a:r>
                  <a:rPr lang="en-GB" dirty="0" err="1"/>
                  <a:t>နည်းအရေအတွက်ကို</a:t>
                </a:r>
                <a:r>
                  <a:rPr lang="en-GB" dirty="0"/>
                  <a:t> </a:t>
                </a:r>
                <a:r>
                  <a:rPr lang="en-GB" dirty="0" err="1"/>
                  <a:t>နုတ်ထားတာပဲ</a:t>
                </a:r>
                <a:r>
                  <a:rPr lang="en-GB" dirty="0"/>
                  <a:t> </a:t>
                </a:r>
                <a:r>
                  <a:rPr lang="en-GB" dirty="0" err="1"/>
                  <a:t>ဖြစ်ရမှာပေ</a:t>
                </a:r>
                <a:r>
                  <a:rPr lang="en-GB" dirty="0"/>
                  <a:t>ါ့။ </a:t>
                </a:r>
                <a:r>
                  <a:rPr lang="en-GB" dirty="0" err="1"/>
                  <a:t>ဒါပေမယ</a:t>
                </a:r>
                <a:r>
                  <a:rPr lang="en-GB" dirty="0"/>
                  <a:t>့်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နဲ</a:t>
                </a:r>
                <a:r>
                  <a:rPr lang="en-GB" dirty="0"/>
                  <a:t>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အရောင်တူသောခြယ်နည်း</a:t>
                </a:r>
                <a:r>
                  <a:rPr lang="en-GB" dirty="0"/>
                  <a:t>” </a:t>
                </a:r>
                <a:r>
                  <a:rPr lang="en-GB" dirty="0" err="1"/>
                  <a:t>ဆိုတာသည</a:t>
                </a:r>
                <a:r>
                  <a:rPr lang="en-GB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နဲ</a:t>
                </a:r>
                <a:r>
                  <a:rPr lang="en-GB" dirty="0"/>
                  <a:t>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ကိုဆွဲပူးလိုက</a:t>
                </a:r>
                <a:r>
                  <a:rPr lang="en-GB" dirty="0"/>
                  <a:t>် </a:t>
                </a:r>
                <a:r>
                  <a:rPr lang="en-GB" dirty="0" err="1"/>
                  <a:t>ရာကနေထွက်လာတဲ</a:t>
                </a:r>
                <a:r>
                  <a:rPr lang="en-GB" dirty="0"/>
                  <a:t>့ graph </a:t>
                </a:r>
                <a:r>
                  <a:rPr lang="en-GB" dirty="0" err="1"/>
                  <a:t>ကို</a:t>
                </a:r>
                <a:r>
                  <a:rPr lang="en-GB" dirty="0"/>
                  <a:t> properly colour </a:t>
                </a:r>
                <a:r>
                  <a:rPr lang="en-GB" dirty="0" err="1"/>
                  <a:t>လုပ်နည်းဆိုတာနဲ</a:t>
                </a:r>
                <a:r>
                  <a:rPr lang="en-GB" dirty="0"/>
                  <a:t>့ </a:t>
                </a:r>
                <a:r>
                  <a:rPr lang="en-GB" dirty="0" err="1"/>
                  <a:t>အတူတူပဲလေ</a:t>
                </a:r>
                <a:r>
                  <a:rPr lang="en-GB" dirty="0"/>
                  <a:t>။ </a:t>
                </a:r>
                <a:r>
                  <a:rPr lang="en-GB" dirty="0" err="1"/>
                  <a:t>အဲ့တော</a:t>
                </a:r>
                <a:r>
                  <a:rPr lang="en-GB" dirty="0"/>
                  <a:t>့ </a:t>
                </a:r>
                <a:r>
                  <a:rPr lang="en-GB" dirty="0" err="1"/>
                  <a:t>အောက်ကညီမ</a:t>
                </a:r>
                <a:r>
                  <a:rPr lang="en-GB" dirty="0"/>
                  <a:t>ျှ</a:t>
                </a:r>
                <a:r>
                  <a:rPr lang="en-GB" dirty="0" err="1"/>
                  <a:t>ခြင်းရတာပေ</a:t>
                </a:r>
                <a:r>
                  <a:rPr lang="en-GB" dirty="0"/>
                  <a:t>ါ့။ (</a:t>
                </a:r>
                <a:r>
                  <a:rPr lang="en-GB" dirty="0" err="1"/>
                  <a:t>ဒီညီမ</a:t>
                </a:r>
                <a:r>
                  <a:rPr lang="en-GB" dirty="0"/>
                  <a:t>ျှ</a:t>
                </a:r>
                <a:r>
                  <a:rPr lang="en-GB" dirty="0" err="1"/>
                  <a:t>ခြင်းမှာပါတဲ</a:t>
                </a:r>
                <a:r>
                  <a:rPr lang="en-GB" dirty="0"/>
                  <a:t>့ graph </a:t>
                </a:r>
                <a:r>
                  <a:rPr lang="en-GB" dirty="0" err="1"/>
                  <a:t>ပုံတွေသည</a:t>
                </a:r>
                <a:r>
                  <a:rPr lang="en-GB" dirty="0"/>
                  <a:t>် “</a:t>
                </a:r>
                <a:r>
                  <a:rPr lang="en-GB" dirty="0" err="1"/>
                  <a:t>အဲ့ဒီ</a:t>
                </a:r>
                <a:r>
                  <a:rPr lang="en-GB" dirty="0"/>
                  <a:t> graph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 </a:t>
                </a:r>
                <a:r>
                  <a:rPr lang="en-GB" dirty="0" err="1"/>
                  <a:t>အရေအတွက</a:t>
                </a:r>
                <a:r>
                  <a:rPr lang="en-GB" dirty="0"/>
                  <a:t>်” </a:t>
                </a:r>
                <a:r>
                  <a:rPr lang="en-GB" dirty="0" err="1"/>
                  <a:t>ဆိုတဲ့ကိန်းကို</a:t>
                </a:r>
                <a:r>
                  <a:rPr lang="en-GB" dirty="0"/>
                  <a:t> </a:t>
                </a:r>
                <a:r>
                  <a:rPr lang="en-GB" dirty="0" err="1"/>
                  <a:t>ကိုယ်စားပြုပါတယ</a:t>
                </a:r>
                <a:r>
                  <a:rPr lang="en-GB" dirty="0"/>
                  <a:t>်။)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3B014A-AD5B-9804-9D2C-2F685C45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60" y="613437"/>
                <a:ext cx="9824920" cy="2966197"/>
              </a:xfrm>
              <a:prstGeom prst="rect">
                <a:avLst/>
              </a:prstGeom>
              <a:blipFill>
                <a:blip r:embed="rId10"/>
                <a:stretch>
                  <a:fillRect l="-496" r="-558" b="-32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4E19BDB-E004-86FC-2D38-AFE121E90138}"/>
              </a:ext>
            </a:extLst>
          </p:cNvPr>
          <p:cNvGrpSpPr/>
          <p:nvPr/>
        </p:nvGrpSpPr>
        <p:grpSpPr>
          <a:xfrm>
            <a:off x="1327737" y="3959867"/>
            <a:ext cx="2245843" cy="2136114"/>
            <a:chOff x="6424957" y="897917"/>
            <a:chExt cx="2245843" cy="2136114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C8E843EA-3227-716A-20BC-8269E5A12AA5}"/>
                </a:ext>
              </a:extLst>
            </p:cNvPr>
            <p:cNvSpPr/>
            <p:nvPr/>
          </p:nvSpPr>
          <p:spPr>
            <a:xfrm>
              <a:off x="6502400" y="965200"/>
              <a:ext cx="2090957" cy="1991388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7EEF19-0A9E-1A3A-68CD-25178BAE77CB}"/>
                </a:ext>
              </a:extLst>
            </p:cNvPr>
            <p:cNvSpPr/>
            <p:nvPr/>
          </p:nvSpPr>
          <p:spPr>
            <a:xfrm>
              <a:off x="7470435" y="89791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48E180-DF68-FCE5-B6D0-675A2EFCA6C9}"/>
                </a:ext>
              </a:extLst>
            </p:cNvPr>
            <p:cNvSpPr/>
            <p:nvPr/>
          </p:nvSpPr>
          <p:spPr>
            <a:xfrm>
              <a:off x="6424957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0E039C-FF0D-95A7-4911-4CA6587A77FA}"/>
                </a:ext>
              </a:extLst>
            </p:cNvPr>
            <p:cNvSpPr/>
            <p:nvPr/>
          </p:nvSpPr>
          <p:spPr>
            <a:xfrm>
              <a:off x="8515914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31A614-720C-1F50-C32C-E9C56343A590}"/>
                </a:ext>
              </a:extLst>
            </p:cNvPr>
            <p:cNvSpPr/>
            <p:nvPr/>
          </p:nvSpPr>
          <p:spPr>
            <a:xfrm>
              <a:off x="682019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B27F1B-86AE-8C4E-9779-0C7009ED73AE}"/>
                </a:ext>
              </a:extLst>
            </p:cNvPr>
            <p:cNvSpPr/>
            <p:nvPr/>
          </p:nvSpPr>
          <p:spPr>
            <a:xfrm>
              <a:off x="811051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Pentagon 9">
            <a:extLst>
              <a:ext uri="{FF2B5EF4-FFF2-40B4-BE49-F238E27FC236}">
                <a16:creationId xmlns:a16="http://schemas.microsoft.com/office/drawing/2014/main" id="{D0206CD4-67BD-8A9D-E788-DBF468477A2B}"/>
              </a:ext>
            </a:extLst>
          </p:cNvPr>
          <p:cNvSpPr/>
          <p:nvPr/>
        </p:nvSpPr>
        <p:spPr>
          <a:xfrm>
            <a:off x="5097099" y="3982673"/>
            <a:ext cx="2090957" cy="1991388"/>
          </a:xfrm>
          <a:prstGeom prst="pent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170A3E-4F1A-9036-F36C-17488FCE8D4F}"/>
              </a:ext>
            </a:extLst>
          </p:cNvPr>
          <p:cNvSpPr/>
          <p:nvPr/>
        </p:nvSpPr>
        <p:spPr>
          <a:xfrm>
            <a:off x="7110613" y="4657070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F3C4C-FA89-7968-3120-778791F8A65B}"/>
              </a:ext>
            </a:extLst>
          </p:cNvPr>
          <p:cNvSpPr/>
          <p:nvPr/>
        </p:nvSpPr>
        <p:spPr>
          <a:xfrm>
            <a:off x="5414894" y="5896618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E71463-D04C-BB7F-0136-93CB5C6590C1}"/>
              </a:ext>
            </a:extLst>
          </p:cNvPr>
          <p:cNvSpPr/>
          <p:nvPr/>
        </p:nvSpPr>
        <p:spPr>
          <a:xfrm>
            <a:off x="6705214" y="5896618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EB018-C646-576A-A609-287E54531E5B}"/>
              </a:ext>
            </a:extLst>
          </p:cNvPr>
          <p:cNvSpPr/>
          <p:nvPr/>
        </p:nvSpPr>
        <p:spPr>
          <a:xfrm rot="3201180">
            <a:off x="5544870" y="3662835"/>
            <a:ext cx="107003" cy="1415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7B8F43-204E-88C6-1650-A4ACA0C16D6E}"/>
              </a:ext>
            </a:extLst>
          </p:cNvPr>
          <p:cNvSpPr/>
          <p:nvPr/>
        </p:nvSpPr>
        <p:spPr>
          <a:xfrm>
            <a:off x="6088259" y="3924396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207624-9C76-C90D-0CE0-906C01FF5E0E}"/>
              </a:ext>
            </a:extLst>
          </p:cNvPr>
          <p:cNvSpPr/>
          <p:nvPr/>
        </p:nvSpPr>
        <p:spPr>
          <a:xfrm>
            <a:off x="5056459" y="4768061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578424A9-159F-44AD-1202-6AFAA64F94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55" y="4675100"/>
            <a:ext cx="175238" cy="181333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10739F3F-041A-FA4E-38E2-D3CE979DB4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81" y="4721289"/>
            <a:ext cx="175238" cy="1813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12A57472-9CEC-30DC-FC65-A48829B848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9" y="3778534"/>
            <a:ext cx="182857" cy="1721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27DDAC90-3F98-8029-87D8-4729CF8039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43" y="3771762"/>
            <a:ext cx="182857" cy="172190"/>
          </a:xfrm>
          <a:prstGeom prst="rect">
            <a:avLst/>
          </a:prstGeom>
        </p:spPr>
      </p:pic>
      <p:sp>
        <p:nvSpPr>
          <p:cNvPr id="23" name="Free-form: Shape 22">
            <a:extLst>
              <a:ext uri="{FF2B5EF4-FFF2-40B4-BE49-F238E27FC236}">
                <a16:creationId xmlns:a16="http://schemas.microsoft.com/office/drawing/2014/main" id="{2CFE2FC5-B05A-8DB3-4CAB-AD46C5462601}"/>
              </a:ext>
            </a:extLst>
          </p:cNvPr>
          <p:cNvSpPr/>
          <p:nvPr/>
        </p:nvSpPr>
        <p:spPr>
          <a:xfrm>
            <a:off x="8696960" y="4246880"/>
            <a:ext cx="1778000" cy="1676400"/>
          </a:xfrm>
          <a:custGeom>
            <a:avLst/>
            <a:gdLst>
              <a:gd name="connsiteX0" fmla="*/ 0 w 1778000"/>
              <a:gd name="connsiteY0" fmla="*/ 0 h 1676400"/>
              <a:gd name="connsiteX1" fmla="*/ 1778000 w 1778000"/>
              <a:gd name="connsiteY1" fmla="*/ 457200 h 1676400"/>
              <a:gd name="connsiteX2" fmla="*/ 1554480 w 1778000"/>
              <a:gd name="connsiteY2" fmla="*/ 1676400 h 1676400"/>
              <a:gd name="connsiteX3" fmla="*/ 386080 w 1778000"/>
              <a:gd name="connsiteY3" fmla="*/ 1676400 h 1676400"/>
              <a:gd name="connsiteX4" fmla="*/ 0 w 17780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676400">
                <a:moveTo>
                  <a:pt x="0" y="0"/>
                </a:moveTo>
                <a:lnTo>
                  <a:pt x="1778000" y="457200"/>
                </a:lnTo>
                <a:lnTo>
                  <a:pt x="1554480" y="1676400"/>
                </a:lnTo>
                <a:lnTo>
                  <a:pt x="386080" y="16764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4DD8B8-9EFD-53D5-F26D-BA8C830B6797}"/>
              </a:ext>
            </a:extLst>
          </p:cNvPr>
          <p:cNvSpPr/>
          <p:nvPr/>
        </p:nvSpPr>
        <p:spPr>
          <a:xfrm>
            <a:off x="8619517" y="4169437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48B905-AD33-2B6B-3F35-08348C6B1A70}"/>
              </a:ext>
            </a:extLst>
          </p:cNvPr>
          <p:cNvSpPr/>
          <p:nvPr/>
        </p:nvSpPr>
        <p:spPr>
          <a:xfrm>
            <a:off x="10377934" y="4624056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1F19A-1979-DCB2-EC81-EC74C753D81D}"/>
              </a:ext>
            </a:extLst>
          </p:cNvPr>
          <p:cNvSpPr/>
          <p:nvPr/>
        </p:nvSpPr>
        <p:spPr>
          <a:xfrm>
            <a:off x="9000010" y="5845837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5541A3-DA32-805C-6FF8-C56CEBD2C467}"/>
              </a:ext>
            </a:extLst>
          </p:cNvPr>
          <p:cNvSpPr/>
          <p:nvPr/>
        </p:nvSpPr>
        <p:spPr>
          <a:xfrm>
            <a:off x="10168062" y="5850190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\documentclass{article}&#10;\usepackage{amsmath}&#10;\pagestyle{empty}&#10;\begin{document}&#10;&#10;\[ A \equiv B \]&#10;&#10;\end{document}" title="IguanaTex Bitmap Display">
            <a:extLst>
              <a:ext uri="{FF2B5EF4-FFF2-40B4-BE49-F238E27FC236}">
                <a16:creationId xmlns:a16="http://schemas.microsoft.com/office/drawing/2014/main" id="{1CCB1B14-1F58-EE9F-F623-62F339EA857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54" y="3902334"/>
            <a:ext cx="710095" cy="1813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[ = \]&#10;&#10;\end{document}" title="IguanaTex Bitmap Display">
            <a:extLst>
              <a:ext uri="{FF2B5EF4-FFF2-40B4-BE49-F238E27FC236}">
                <a16:creationId xmlns:a16="http://schemas.microsoft.com/office/drawing/2014/main" id="{9C183000-F6FF-6F51-A878-001671CAF6C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34" y="4915477"/>
            <a:ext cx="357984" cy="12577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[ - \]&#10;&#10;\end{document}" title="IguanaTex Bitmap Display">
            <a:extLst>
              <a:ext uri="{FF2B5EF4-FFF2-40B4-BE49-F238E27FC236}">
                <a16:creationId xmlns:a16="http://schemas.microsoft.com/office/drawing/2014/main" id="{123133A3-C735-F3B5-AE3A-BFA191A1191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16" y="4955790"/>
            <a:ext cx="332183" cy="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91EBDA2-EDD2-6C88-1536-4C0C3F455F8F}"/>
              </a:ext>
            </a:extLst>
          </p:cNvPr>
          <p:cNvSpPr/>
          <p:nvPr/>
        </p:nvSpPr>
        <p:spPr>
          <a:xfrm>
            <a:off x="671832" y="353709"/>
            <a:ext cx="10929616" cy="612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B8BF3C-A6D8-206B-0DC6-BD5764435A98}"/>
                  </a:ext>
                </a:extLst>
              </p:cNvPr>
              <p:cNvSpPr txBox="1"/>
              <p:nvPr/>
            </p:nvSpPr>
            <p:spPr>
              <a:xfrm>
                <a:off x="1074370" y="454536"/>
                <a:ext cx="10043260" cy="21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ဒါသည် </a:t>
                </a:r>
                <a:r>
                  <a:rPr lang="en-US" dirty="0" err="1"/>
                  <a:t>ပဉ္စဂံပုံ</a:t>
                </a:r>
                <a:r>
                  <a:rPr lang="en-US" dirty="0"/>
                  <a:t> graph </a:t>
                </a:r>
                <a:r>
                  <a:rPr lang="en-US" dirty="0" err="1"/>
                  <a:t>မှမဟုတ်ပါဘူး</a:t>
                </a:r>
                <a:r>
                  <a:rPr lang="en-US" dirty="0"/>
                  <a:t>။ </a:t>
                </a:r>
                <a:r>
                  <a:rPr lang="en-US" dirty="0" err="1"/>
                  <a:t>နှစ်သက်ရာ</a:t>
                </a:r>
                <a:r>
                  <a:rPr lang="en-US" dirty="0"/>
                  <a:t> graph </a:t>
                </a:r>
                <a:r>
                  <a:rPr lang="en-US" dirty="0" err="1"/>
                  <a:t>တစ်ခု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GB" dirty="0" err="1"/>
                  <a:t>နဲ့သူထဲမှာပါတဲ</a:t>
                </a:r>
                <a:r>
                  <a:rPr lang="en-GB" dirty="0"/>
                  <a:t>့ edge </a:t>
                </a:r>
                <a:r>
                  <a:rPr lang="en-GB" dirty="0" err="1"/>
                  <a:t>တစ်ကြောင်း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ကိုယူလိုက်ပ</a:t>
                </a:r>
                <a:r>
                  <a:rPr lang="en-GB" dirty="0"/>
                  <a:t>ါ။ </a:t>
                </a:r>
                <a:r>
                  <a:rPr lang="en-GB" dirty="0" err="1"/>
                  <a:t>ဒါဆိုရင</a:t>
                </a:r>
                <a:r>
                  <a:rPr lang="en-GB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ကိုအရောင</a:t>
                </a:r>
                <a:r>
                  <a:rPr lang="en-GB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ရောင်နဲ</a:t>
                </a:r>
                <a:r>
                  <a:rPr lang="en-GB" dirty="0"/>
                  <a:t>့ proper colouring </a:t>
                </a:r>
                <a:r>
                  <a:rPr lang="en-GB" dirty="0" err="1"/>
                  <a:t>လုပ်နည်းအရေအတွက်သည</a:t>
                </a:r>
                <a:r>
                  <a:rPr lang="en-GB" dirty="0"/>
                  <a:t>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ထဲက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</a:t>
                </a:r>
                <a:r>
                  <a:rPr lang="en-GB" dirty="0"/>
                  <a:t> </a:t>
                </a:r>
                <a:r>
                  <a:rPr lang="en-GB" dirty="0" err="1"/>
                  <a:t>ဖြုတ်ထားတဲ</a:t>
                </a:r>
                <a:r>
                  <a:rPr lang="en-GB" dirty="0"/>
                  <a:t>့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−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GB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 </a:t>
                </a:r>
                <a:r>
                  <a:rPr lang="en-GB" dirty="0" err="1"/>
                  <a:t>အရေအတွက်ထဲကနေ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ကိုဆွဲချုံ</a:t>
                </a:r>
                <a:r>
                  <a:rPr lang="en-GB" dirty="0"/>
                  <a:t>့ (i.e. </a:t>
                </a:r>
                <a:r>
                  <a:rPr lang="en-GB" dirty="0" err="1"/>
                  <a:t>သက်ဆိုင်ရာ</a:t>
                </a:r>
                <a:r>
                  <a:rPr lang="en-GB" dirty="0"/>
                  <a:t> vertex </a:t>
                </a:r>
                <a:r>
                  <a:rPr lang="en-GB" dirty="0" err="1"/>
                  <a:t>နှစ်ခုကိုဆွဲပူး</a:t>
                </a:r>
                <a:r>
                  <a:rPr lang="en-GB" dirty="0"/>
                  <a:t>) </a:t>
                </a:r>
                <a:r>
                  <a:rPr lang="en-GB" dirty="0" err="1"/>
                  <a:t>လုပ်ပြီးထွက်လာတဲ</a:t>
                </a:r>
                <a:r>
                  <a:rPr lang="en-GB" dirty="0"/>
                  <a:t>့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⋅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GB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 </a:t>
                </a:r>
                <a:r>
                  <a:rPr lang="en-GB" dirty="0" err="1"/>
                  <a:t>အရေအတွက်ကို</a:t>
                </a:r>
                <a:r>
                  <a:rPr lang="en-GB" dirty="0"/>
                  <a:t> </a:t>
                </a:r>
                <a:r>
                  <a:rPr lang="en-GB" dirty="0" err="1"/>
                  <a:t>နုတ်ထားတာနဲ</a:t>
                </a:r>
                <a:r>
                  <a:rPr lang="en-GB" dirty="0"/>
                  <a:t>့ </a:t>
                </a:r>
                <a:r>
                  <a:rPr lang="en-GB" dirty="0" err="1"/>
                  <a:t>အတူတူပါပဲ</a:t>
                </a:r>
                <a:r>
                  <a:rPr lang="en-GB" dirty="0"/>
                  <a:t>။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B8BF3C-A6D8-206B-0DC6-BD576443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70" y="454536"/>
                <a:ext cx="10043260" cy="2135200"/>
              </a:xfrm>
              <a:prstGeom prst="rect">
                <a:avLst/>
              </a:prstGeom>
              <a:blipFill>
                <a:blip r:embed="rId4"/>
                <a:stretch>
                  <a:fillRect l="-485" b="-4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EAF8396E-6C88-5A7A-F3F0-AB528651196B}"/>
              </a:ext>
            </a:extLst>
          </p:cNvPr>
          <p:cNvSpPr/>
          <p:nvPr/>
        </p:nvSpPr>
        <p:spPr>
          <a:xfrm>
            <a:off x="1151813" y="2914866"/>
            <a:ext cx="1798320" cy="1747520"/>
          </a:xfrm>
          <a:custGeom>
            <a:avLst/>
            <a:gdLst>
              <a:gd name="connsiteX0" fmla="*/ 304800 w 1798320"/>
              <a:gd name="connsiteY0" fmla="*/ 1615440 h 1747520"/>
              <a:gd name="connsiteX1" fmla="*/ 0 w 1798320"/>
              <a:gd name="connsiteY1" fmla="*/ 863600 h 1747520"/>
              <a:gd name="connsiteX2" fmla="*/ 883920 w 1798320"/>
              <a:gd name="connsiteY2" fmla="*/ 0 h 1747520"/>
              <a:gd name="connsiteX3" fmla="*/ 1798320 w 1798320"/>
              <a:gd name="connsiteY3" fmla="*/ 1747520 h 1747520"/>
              <a:gd name="connsiteX4" fmla="*/ 304800 w 1798320"/>
              <a:gd name="connsiteY4" fmla="*/ 1615440 h 1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8320" h="1747520">
                <a:moveTo>
                  <a:pt x="304800" y="1615440"/>
                </a:moveTo>
                <a:lnTo>
                  <a:pt x="0" y="863600"/>
                </a:lnTo>
                <a:lnTo>
                  <a:pt x="883920" y="0"/>
                </a:lnTo>
                <a:lnTo>
                  <a:pt x="1798320" y="1747520"/>
                </a:lnTo>
                <a:lnTo>
                  <a:pt x="304800" y="161544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76DDA-749D-4896-AD2A-3C5B74A6ED7C}"/>
              </a:ext>
            </a:extLst>
          </p:cNvPr>
          <p:cNvCxnSpPr>
            <a:stCxn id="3" idx="2"/>
          </p:cNvCxnSpPr>
          <p:nvPr/>
        </p:nvCxnSpPr>
        <p:spPr>
          <a:xfrm>
            <a:off x="2035733" y="2914866"/>
            <a:ext cx="1524000" cy="579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55390159-C96F-33D4-8ED1-19B704144BCA}"/>
              </a:ext>
            </a:extLst>
          </p:cNvPr>
          <p:cNvSpPr/>
          <p:nvPr/>
        </p:nvSpPr>
        <p:spPr>
          <a:xfrm>
            <a:off x="4590973" y="2914866"/>
            <a:ext cx="1798320" cy="1747520"/>
          </a:xfrm>
          <a:custGeom>
            <a:avLst/>
            <a:gdLst>
              <a:gd name="connsiteX0" fmla="*/ 304800 w 1798320"/>
              <a:gd name="connsiteY0" fmla="*/ 1615440 h 1747520"/>
              <a:gd name="connsiteX1" fmla="*/ 0 w 1798320"/>
              <a:gd name="connsiteY1" fmla="*/ 863600 h 1747520"/>
              <a:gd name="connsiteX2" fmla="*/ 883920 w 1798320"/>
              <a:gd name="connsiteY2" fmla="*/ 0 h 1747520"/>
              <a:gd name="connsiteX3" fmla="*/ 1798320 w 1798320"/>
              <a:gd name="connsiteY3" fmla="*/ 1747520 h 1747520"/>
              <a:gd name="connsiteX4" fmla="*/ 304800 w 1798320"/>
              <a:gd name="connsiteY4" fmla="*/ 1615440 h 1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8320" h="1747520">
                <a:moveTo>
                  <a:pt x="304800" y="1615440"/>
                </a:moveTo>
                <a:lnTo>
                  <a:pt x="0" y="863600"/>
                </a:lnTo>
                <a:lnTo>
                  <a:pt x="883920" y="0"/>
                </a:lnTo>
                <a:lnTo>
                  <a:pt x="1798320" y="1747520"/>
                </a:lnTo>
                <a:lnTo>
                  <a:pt x="304800" y="161544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D5D902-3468-B025-3DAF-40082FC28A7D}"/>
              </a:ext>
            </a:extLst>
          </p:cNvPr>
          <p:cNvCxnSpPr>
            <a:stCxn id="6" idx="2"/>
          </p:cNvCxnSpPr>
          <p:nvPr/>
        </p:nvCxnSpPr>
        <p:spPr>
          <a:xfrm>
            <a:off x="5474893" y="2914866"/>
            <a:ext cx="1524000" cy="579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3DEF67-CC17-BC77-73AD-B0128257E3A5}"/>
              </a:ext>
            </a:extLst>
          </p:cNvPr>
          <p:cNvSpPr/>
          <p:nvPr/>
        </p:nvSpPr>
        <p:spPr>
          <a:xfrm rot="5681219">
            <a:off x="5570911" y="3793615"/>
            <a:ext cx="93836" cy="157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843D3CAC-7201-C14B-351C-CE5CF575E666}"/>
              </a:ext>
            </a:extLst>
          </p:cNvPr>
          <p:cNvSpPr/>
          <p:nvPr/>
        </p:nvSpPr>
        <p:spPr>
          <a:xfrm>
            <a:off x="8030133" y="2996146"/>
            <a:ext cx="904240" cy="1564640"/>
          </a:xfrm>
          <a:custGeom>
            <a:avLst/>
            <a:gdLst>
              <a:gd name="connsiteX0" fmla="*/ 680720 w 904240"/>
              <a:gd name="connsiteY0" fmla="*/ 1564640 h 1564640"/>
              <a:gd name="connsiteX1" fmla="*/ 0 w 904240"/>
              <a:gd name="connsiteY1" fmla="*/ 751840 h 1564640"/>
              <a:gd name="connsiteX2" fmla="*/ 904240 w 904240"/>
              <a:gd name="connsiteY2" fmla="*/ 0 h 1564640"/>
              <a:gd name="connsiteX3" fmla="*/ 680720 w 904240"/>
              <a:gd name="connsiteY3" fmla="*/ 1564640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40" h="1564640">
                <a:moveTo>
                  <a:pt x="680720" y="1564640"/>
                </a:moveTo>
                <a:lnTo>
                  <a:pt x="0" y="751840"/>
                </a:lnTo>
                <a:lnTo>
                  <a:pt x="904240" y="0"/>
                </a:lnTo>
                <a:lnTo>
                  <a:pt x="680720" y="156464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CEEE66-DCEE-EAE4-898D-A28F9B2EC1FC}"/>
              </a:ext>
            </a:extLst>
          </p:cNvPr>
          <p:cNvCxnSpPr/>
          <p:nvPr/>
        </p:nvCxnSpPr>
        <p:spPr>
          <a:xfrm>
            <a:off x="8934373" y="2996146"/>
            <a:ext cx="1524000" cy="579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861B0FB-1E8F-39F8-DDDF-0793BC800972}"/>
              </a:ext>
            </a:extLst>
          </p:cNvPr>
          <p:cNvSpPr/>
          <p:nvPr/>
        </p:nvSpPr>
        <p:spPr>
          <a:xfrm>
            <a:off x="1074370" y="371118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CC3663-3A74-A12E-9E9E-3D7AFE67868C}"/>
              </a:ext>
            </a:extLst>
          </p:cNvPr>
          <p:cNvSpPr/>
          <p:nvPr/>
        </p:nvSpPr>
        <p:spPr>
          <a:xfrm>
            <a:off x="1369010" y="4470549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245626-5AE0-1A22-A536-66D4915064CD}"/>
              </a:ext>
            </a:extLst>
          </p:cNvPr>
          <p:cNvSpPr/>
          <p:nvPr/>
        </p:nvSpPr>
        <p:spPr>
          <a:xfrm>
            <a:off x="2865016" y="458494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B8782-E287-66E5-0346-4D875046CC1E}"/>
              </a:ext>
            </a:extLst>
          </p:cNvPr>
          <p:cNvSpPr/>
          <p:nvPr/>
        </p:nvSpPr>
        <p:spPr>
          <a:xfrm>
            <a:off x="1973530" y="283742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E34E9A-AE38-7B13-4D0C-B2A8D83AE461}"/>
              </a:ext>
            </a:extLst>
          </p:cNvPr>
          <p:cNvSpPr/>
          <p:nvPr/>
        </p:nvSpPr>
        <p:spPr>
          <a:xfrm>
            <a:off x="3461970" y="3423616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9D188A-E076-AAD4-CB73-19B1B61A3D4A}"/>
              </a:ext>
            </a:extLst>
          </p:cNvPr>
          <p:cNvSpPr/>
          <p:nvPr/>
        </p:nvSpPr>
        <p:spPr>
          <a:xfrm>
            <a:off x="4800544" y="4393106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26B186-170B-E8EE-B00C-D4E10AC84406}"/>
              </a:ext>
            </a:extLst>
          </p:cNvPr>
          <p:cNvSpPr/>
          <p:nvPr/>
        </p:nvSpPr>
        <p:spPr>
          <a:xfrm>
            <a:off x="4513530" y="370102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D7807-3100-C64C-C852-5A98C689A226}"/>
              </a:ext>
            </a:extLst>
          </p:cNvPr>
          <p:cNvSpPr/>
          <p:nvPr/>
        </p:nvSpPr>
        <p:spPr>
          <a:xfrm>
            <a:off x="5412690" y="2853517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A83346-A711-A818-BAE0-8D1033DFE7EF}"/>
              </a:ext>
            </a:extLst>
          </p:cNvPr>
          <p:cNvSpPr/>
          <p:nvPr/>
        </p:nvSpPr>
        <p:spPr>
          <a:xfrm>
            <a:off x="6921450" y="341654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093BEE-CBAC-8E51-BAF2-782905299EBE}"/>
              </a:ext>
            </a:extLst>
          </p:cNvPr>
          <p:cNvSpPr/>
          <p:nvPr/>
        </p:nvSpPr>
        <p:spPr>
          <a:xfrm>
            <a:off x="6282714" y="4522740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FB20CF-17E5-42E4-74C9-D9A608CF043F}"/>
              </a:ext>
            </a:extLst>
          </p:cNvPr>
          <p:cNvSpPr/>
          <p:nvPr/>
        </p:nvSpPr>
        <p:spPr>
          <a:xfrm>
            <a:off x="7981826" y="369594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5317B-3F85-1FA4-BD78-2CD1CCEF2ACE}"/>
              </a:ext>
            </a:extLst>
          </p:cNvPr>
          <p:cNvSpPr/>
          <p:nvPr/>
        </p:nvSpPr>
        <p:spPr>
          <a:xfrm>
            <a:off x="8643570" y="4483343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DEA414-C5CF-9554-16FC-54DFEA0BF902}"/>
              </a:ext>
            </a:extLst>
          </p:cNvPr>
          <p:cNvSpPr/>
          <p:nvPr/>
        </p:nvSpPr>
        <p:spPr>
          <a:xfrm>
            <a:off x="8851850" y="2936040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0C7A-6439-0182-F701-64B406D25D40}"/>
              </a:ext>
            </a:extLst>
          </p:cNvPr>
          <p:cNvSpPr/>
          <p:nvPr/>
        </p:nvSpPr>
        <p:spPr>
          <a:xfrm>
            <a:off x="10365690" y="3521624"/>
            <a:ext cx="154886" cy="15488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\documentclass{article}&#10;\usepackage{amsmath}&#10;\pagestyle{empty}&#10;\begin{document}&#10;&#10;\[ = \]&#10;&#10;\end{document}" title="IguanaTex Bitmap Display">
            <a:extLst>
              <a:ext uri="{FF2B5EF4-FFF2-40B4-BE49-F238E27FC236}">
                <a16:creationId xmlns:a16="http://schemas.microsoft.com/office/drawing/2014/main" id="{A3A77E10-6947-039E-769C-10F35A1E6B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40" y="3773386"/>
            <a:ext cx="357984" cy="12577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[ - \]&#10;&#10;\end{document}" title="IguanaTex Bitmap Display">
            <a:extLst>
              <a:ext uri="{FF2B5EF4-FFF2-40B4-BE49-F238E27FC236}">
                <a16:creationId xmlns:a16="http://schemas.microsoft.com/office/drawing/2014/main" id="{88691BBB-3CD1-CAE5-499A-AA7ADCE2DB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10" y="3813699"/>
            <a:ext cx="332183" cy="22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E654A0-B893-769D-28A9-BCB69E149703}"/>
                  </a:ext>
                </a:extLst>
              </p:cNvPr>
              <p:cNvSpPr txBox="1"/>
              <p:nvPr/>
            </p:nvSpPr>
            <p:spPr>
              <a:xfrm>
                <a:off x="984270" y="4987517"/>
                <a:ext cx="10189340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ဒါဘာကြောင့်</a:t>
                </a:r>
                <a:r>
                  <a:rPr lang="en-US" dirty="0" err="1"/>
                  <a:t>အသုံးဝင်သလဲ</a:t>
                </a:r>
                <a:r>
                  <a:rPr lang="en-US" dirty="0"/>
                  <a:t>။ </a:t>
                </a:r>
                <a:r>
                  <a:rPr lang="en-US" dirty="0" err="1"/>
                  <a:t>ကြည</a:t>
                </a:r>
                <a:r>
                  <a:rPr lang="en-US" dirty="0"/>
                  <a:t>့်</a:t>
                </a:r>
                <a:r>
                  <a:rPr lang="en-US" dirty="0" err="1"/>
                  <a:t>ကြည</a:t>
                </a:r>
                <a:r>
                  <a:rPr lang="en-US" dirty="0"/>
                  <a:t>့်ပါ။ </a:t>
                </a:r>
                <a:r>
                  <a:rPr lang="en-US" dirty="0" err="1"/>
                  <a:t>ညီမ</a:t>
                </a:r>
                <a:r>
                  <a:rPr lang="en-US" dirty="0"/>
                  <a:t>ျှ</a:t>
                </a:r>
                <a:r>
                  <a:rPr lang="en-US" dirty="0" err="1"/>
                  <a:t>ခြင်းရဲ့ညာဘက်က</a:t>
                </a:r>
                <a:r>
                  <a:rPr lang="en-US" dirty="0"/>
                  <a:t> graph </a:t>
                </a:r>
                <a:r>
                  <a:rPr lang="en-US" dirty="0" err="1"/>
                  <a:t>နှစ်ခုစလုံးက</a:t>
                </a:r>
                <a:r>
                  <a:rPr lang="en-US" dirty="0"/>
                  <a:t> </a:t>
                </a:r>
                <a:r>
                  <a:rPr lang="en-US" dirty="0" err="1"/>
                  <a:t>မူရင်း</a:t>
                </a:r>
                <a:r>
                  <a:rPr lang="en-US" dirty="0"/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ထက</a:t>
                </a:r>
                <a:r>
                  <a:rPr lang="en-GB" dirty="0"/>
                  <a:t>် edge </a:t>
                </a:r>
                <a:r>
                  <a:rPr lang="en-GB" dirty="0" err="1"/>
                  <a:t>အရေအတွက်နည်းကြပါတယ</a:t>
                </a:r>
                <a:r>
                  <a:rPr lang="en-GB" dirty="0"/>
                  <a:t>်။ </a:t>
                </a:r>
                <a:r>
                  <a:rPr lang="en-GB" dirty="0" err="1"/>
                  <a:t>ဒါကြောင</a:t>
                </a:r>
                <a:r>
                  <a:rPr lang="en-GB" dirty="0"/>
                  <a:t>့် </a:t>
                </a:r>
                <a:r>
                  <a:rPr lang="en-GB" dirty="0" err="1"/>
                  <a:t>ဒီဆက်သွယ်ချက်ကို</a:t>
                </a:r>
                <a:r>
                  <a:rPr lang="en-GB" dirty="0"/>
                  <a:t> </a:t>
                </a:r>
                <a:r>
                  <a:rPr lang="en-GB" dirty="0" err="1"/>
                  <a:t>အကြိမ်ကြိမ်အခါခါသုံးလိုက်ရင</a:t>
                </a:r>
                <a:r>
                  <a:rPr lang="en-GB" dirty="0"/>
                  <a:t>် edge </a:t>
                </a:r>
                <a:r>
                  <a:rPr lang="en-GB" dirty="0" err="1"/>
                  <a:t>နည်းနည်းလေးပဲပါတဲ</a:t>
                </a:r>
                <a:r>
                  <a:rPr lang="en-GB" dirty="0"/>
                  <a:t>့ graph </a:t>
                </a:r>
                <a:r>
                  <a:rPr lang="en-GB" dirty="0" err="1"/>
                  <a:t>တွေရလာမှာပေ</a:t>
                </a:r>
                <a:r>
                  <a:rPr lang="en-GB" dirty="0"/>
                  <a:t>ါ့။ Edge </a:t>
                </a:r>
                <a:r>
                  <a:rPr lang="en-GB" dirty="0" err="1"/>
                  <a:t>နည်းသွားရင</a:t>
                </a:r>
                <a:r>
                  <a:rPr lang="en-GB" dirty="0"/>
                  <a:t>် </a:t>
                </a:r>
                <a:r>
                  <a:rPr lang="en-GB" dirty="0" err="1"/>
                  <a:t>အရောင်ခြယ်နည်းကိုရေရတာလွယ်သွားပြီလေ</a:t>
                </a:r>
                <a:r>
                  <a:rPr lang="en-GB" dirty="0"/>
                  <a:t>။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E654A0-B893-769D-28A9-BCB69E149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70" y="4987517"/>
                <a:ext cx="10189340" cy="1304203"/>
              </a:xfrm>
              <a:prstGeom prst="rect">
                <a:avLst/>
              </a:prstGeom>
              <a:blipFill>
                <a:blip r:embed="rId7"/>
                <a:stretch>
                  <a:fillRect l="-478" r="-419" b="-8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700FD4D-40B6-023E-9EAF-F21BB2235329}"/>
              </a:ext>
            </a:extLst>
          </p:cNvPr>
          <p:cNvSpPr/>
          <p:nvPr/>
        </p:nvSpPr>
        <p:spPr>
          <a:xfrm>
            <a:off x="621032" y="252109"/>
            <a:ext cx="10929616" cy="612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F30FA-2BB1-F505-7861-FB356CCC4F4F}"/>
              </a:ext>
            </a:extLst>
          </p:cNvPr>
          <p:cNvSpPr txBox="1"/>
          <p:nvPr/>
        </p:nvSpPr>
        <p:spPr>
          <a:xfrm>
            <a:off x="1074370" y="363096"/>
            <a:ext cx="1004326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ပဉ္စဂံပုစ္ဆာမှာ</a:t>
            </a:r>
            <a:r>
              <a:rPr lang="en-US" dirty="0"/>
              <a:t> </a:t>
            </a:r>
            <a:r>
              <a:rPr lang="en-US" dirty="0" err="1"/>
              <a:t>ဒီနည်းကိုလက်တွေ့သုံးကြည</a:t>
            </a:r>
            <a:r>
              <a:rPr lang="en-US" dirty="0"/>
              <a:t>့်</a:t>
            </a:r>
            <a:r>
              <a:rPr lang="en-US" dirty="0" err="1"/>
              <a:t>ရအောင</a:t>
            </a:r>
            <a:r>
              <a:rPr lang="en-US" dirty="0"/>
              <a:t>်။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C45B25-5958-8406-DD7A-13E4B674D374}"/>
              </a:ext>
            </a:extLst>
          </p:cNvPr>
          <p:cNvGrpSpPr/>
          <p:nvPr/>
        </p:nvGrpSpPr>
        <p:grpSpPr>
          <a:xfrm>
            <a:off x="1205817" y="1170920"/>
            <a:ext cx="1279179" cy="1216680"/>
            <a:chOff x="6424957" y="897917"/>
            <a:chExt cx="2245843" cy="2136114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60708B77-942B-63EC-39D6-689FA65CD893}"/>
                </a:ext>
              </a:extLst>
            </p:cNvPr>
            <p:cNvSpPr/>
            <p:nvPr/>
          </p:nvSpPr>
          <p:spPr>
            <a:xfrm>
              <a:off x="6502400" y="965200"/>
              <a:ext cx="2090957" cy="1991388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5793AF-46D0-3D0E-CEDA-BF5B6B60EF55}"/>
                </a:ext>
              </a:extLst>
            </p:cNvPr>
            <p:cNvSpPr/>
            <p:nvPr/>
          </p:nvSpPr>
          <p:spPr>
            <a:xfrm>
              <a:off x="7470435" y="89791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62F88A-C543-1EE5-873E-038A5FAF7B86}"/>
                </a:ext>
              </a:extLst>
            </p:cNvPr>
            <p:cNvSpPr/>
            <p:nvPr/>
          </p:nvSpPr>
          <p:spPr>
            <a:xfrm>
              <a:off x="6424957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09765E-28F9-528E-D45C-9E025AA35D7E}"/>
                </a:ext>
              </a:extLst>
            </p:cNvPr>
            <p:cNvSpPr/>
            <p:nvPr/>
          </p:nvSpPr>
          <p:spPr>
            <a:xfrm>
              <a:off x="8515914" y="1639597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F066B-354F-8CDE-FDF5-DC78CE5B297F}"/>
                </a:ext>
              </a:extLst>
            </p:cNvPr>
            <p:cNvSpPr/>
            <p:nvPr/>
          </p:nvSpPr>
          <p:spPr>
            <a:xfrm>
              <a:off x="682019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1F54D5-3DC9-EAA4-4C3F-FA3A23D351A0}"/>
                </a:ext>
              </a:extLst>
            </p:cNvPr>
            <p:cNvSpPr/>
            <p:nvPr/>
          </p:nvSpPr>
          <p:spPr>
            <a:xfrm>
              <a:off x="8110515" y="2879145"/>
              <a:ext cx="154886" cy="15488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-form: Shape 20">
            <a:extLst>
              <a:ext uri="{FF2B5EF4-FFF2-40B4-BE49-F238E27FC236}">
                <a16:creationId xmlns:a16="http://schemas.microsoft.com/office/drawing/2014/main" id="{62003EF5-39B2-89DF-4DE0-6ED8485A7EA4}"/>
              </a:ext>
            </a:extLst>
          </p:cNvPr>
          <p:cNvSpPr/>
          <p:nvPr/>
        </p:nvSpPr>
        <p:spPr>
          <a:xfrm>
            <a:off x="5403151" y="1334396"/>
            <a:ext cx="1012706" cy="954837"/>
          </a:xfrm>
          <a:custGeom>
            <a:avLst/>
            <a:gdLst>
              <a:gd name="connsiteX0" fmla="*/ 0 w 1778000"/>
              <a:gd name="connsiteY0" fmla="*/ 0 h 1676400"/>
              <a:gd name="connsiteX1" fmla="*/ 1778000 w 1778000"/>
              <a:gd name="connsiteY1" fmla="*/ 457200 h 1676400"/>
              <a:gd name="connsiteX2" fmla="*/ 1554480 w 1778000"/>
              <a:gd name="connsiteY2" fmla="*/ 1676400 h 1676400"/>
              <a:gd name="connsiteX3" fmla="*/ 386080 w 1778000"/>
              <a:gd name="connsiteY3" fmla="*/ 1676400 h 1676400"/>
              <a:gd name="connsiteX4" fmla="*/ 0 w 17780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676400">
                <a:moveTo>
                  <a:pt x="0" y="0"/>
                </a:moveTo>
                <a:lnTo>
                  <a:pt x="1778000" y="457200"/>
                </a:lnTo>
                <a:lnTo>
                  <a:pt x="1554480" y="1676400"/>
                </a:lnTo>
                <a:lnTo>
                  <a:pt x="386080" y="16764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47E8E5-B46A-C7CB-0FC7-B7919537917C}"/>
              </a:ext>
            </a:extLst>
          </p:cNvPr>
          <p:cNvSpPr/>
          <p:nvPr/>
        </p:nvSpPr>
        <p:spPr>
          <a:xfrm>
            <a:off x="5359041" y="129028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E9D969-27F3-87DC-8B4D-1FEF9AF97508}"/>
              </a:ext>
            </a:extLst>
          </p:cNvPr>
          <p:cNvSpPr/>
          <p:nvPr/>
        </p:nvSpPr>
        <p:spPr>
          <a:xfrm>
            <a:off x="6360594" y="154922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92D4BA-DE9A-305A-FD31-630D626882C5}"/>
              </a:ext>
            </a:extLst>
          </p:cNvPr>
          <p:cNvSpPr/>
          <p:nvPr/>
        </p:nvSpPr>
        <p:spPr>
          <a:xfrm>
            <a:off x="5575761" y="2245124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06A22-7773-DA75-82B0-58F1799E64BC}"/>
              </a:ext>
            </a:extLst>
          </p:cNvPr>
          <p:cNvSpPr/>
          <p:nvPr/>
        </p:nvSpPr>
        <p:spPr>
          <a:xfrm>
            <a:off x="6241056" y="2247603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 descr="\documentclass{article}&#10;\usepackage{amsmath}&#10;\pagestyle{empty}&#10;\begin{document}&#10;&#10;\[ = \]&#10;&#10;\end{document}" title="IguanaTex Bitmap Display">
            <a:extLst>
              <a:ext uri="{FF2B5EF4-FFF2-40B4-BE49-F238E27FC236}">
                <a16:creationId xmlns:a16="http://schemas.microsoft.com/office/drawing/2014/main" id="{1C8FC4BD-8ABE-E1F4-F0A2-2C14239F1A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22" y="1715213"/>
            <a:ext cx="203899" cy="7164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08FDF4C-8D26-B066-BF55-EBAB1AE30A43}"/>
              </a:ext>
            </a:extLst>
          </p:cNvPr>
          <p:cNvGrpSpPr/>
          <p:nvPr/>
        </p:nvGrpSpPr>
        <p:grpSpPr>
          <a:xfrm>
            <a:off x="3235128" y="1150717"/>
            <a:ext cx="1832907" cy="1211550"/>
            <a:chOff x="3235128" y="1242157"/>
            <a:chExt cx="1832907" cy="1211550"/>
          </a:xfrm>
        </p:grpSpPr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6B557A14-A3B4-D2AC-0AF1-0C30F9F75A30}"/>
                </a:ext>
              </a:extLst>
            </p:cNvPr>
            <p:cNvSpPr/>
            <p:nvPr/>
          </p:nvSpPr>
          <p:spPr>
            <a:xfrm>
              <a:off x="3352756" y="1275350"/>
              <a:ext cx="1190959" cy="1134247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69617D-CF93-FF2E-3F0A-674EF4751645}"/>
                </a:ext>
              </a:extLst>
            </p:cNvPr>
            <p:cNvSpPr/>
            <p:nvPr/>
          </p:nvSpPr>
          <p:spPr>
            <a:xfrm>
              <a:off x="4499605" y="1659471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7105CB-56FA-456B-EA63-DD6A84566808}"/>
                </a:ext>
              </a:extLst>
            </p:cNvPr>
            <p:cNvSpPr/>
            <p:nvPr/>
          </p:nvSpPr>
          <p:spPr>
            <a:xfrm>
              <a:off x="3533764" y="2365488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8D1C95-27C5-D83E-1EF7-4D082C1BB232}"/>
                </a:ext>
              </a:extLst>
            </p:cNvPr>
            <p:cNvSpPr/>
            <p:nvPr/>
          </p:nvSpPr>
          <p:spPr>
            <a:xfrm>
              <a:off x="4268700" y="2365488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8B0A7B-38AD-19A7-1319-00B6ECB24814}"/>
                </a:ext>
              </a:extLst>
            </p:cNvPr>
            <p:cNvSpPr/>
            <p:nvPr/>
          </p:nvSpPr>
          <p:spPr>
            <a:xfrm rot="3201180">
              <a:off x="3607796" y="1093178"/>
              <a:ext cx="60946" cy="806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2F947A-00A9-724D-BF06-DD71AAFF8FD0}"/>
                </a:ext>
              </a:extLst>
            </p:cNvPr>
            <p:cNvSpPr/>
            <p:nvPr/>
          </p:nvSpPr>
          <p:spPr>
            <a:xfrm>
              <a:off x="3917297" y="1242157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0C57E5-CC74-B5AA-90E2-CA6F1A94DFF0}"/>
                </a:ext>
              </a:extLst>
            </p:cNvPr>
            <p:cNvSpPr/>
            <p:nvPr/>
          </p:nvSpPr>
          <p:spPr>
            <a:xfrm>
              <a:off x="3329608" y="1722688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 descr="\documentclass{article}&#10;\usepackage{amsmath}&#10;\pagestyle{empty}&#10;\begin{document}&#10;&#10;\[ - \]&#10;&#10;\end{document}" title="IguanaTex Bitmap Display">
              <a:extLst>
                <a:ext uri="{FF2B5EF4-FFF2-40B4-BE49-F238E27FC236}">
                  <a16:creationId xmlns:a16="http://schemas.microsoft.com/office/drawing/2014/main" id="{B7ABA04B-FE3F-7F22-F03C-09468FFD370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831" y="1829614"/>
              <a:ext cx="189204" cy="1285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1F72DF-9070-ECA0-3712-2A7A7E6A903F}"/>
              </a:ext>
            </a:extLst>
          </p:cNvPr>
          <p:cNvGrpSpPr/>
          <p:nvPr/>
        </p:nvGrpSpPr>
        <p:grpSpPr>
          <a:xfrm>
            <a:off x="3296629" y="2864249"/>
            <a:ext cx="1832907" cy="1211550"/>
            <a:chOff x="3235128" y="1242157"/>
            <a:chExt cx="1832907" cy="1211550"/>
          </a:xfrm>
        </p:grpSpPr>
        <p:sp>
          <p:nvSpPr>
            <p:cNvPr id="32" name="Pentagon 31">
              <a:extLst>
                <a:ext uri="{FF2B5EF4-FFF2-40B4-BE49-F238E27FC236}">
                  <a16:creationId xmlns:a16="http://schemas.microsoft.com/office/drawing/2014/main" id="{A974CD68-29D8-0F3D-2BF7-760673039D40}"/>
                </a:ext>
              </a:extLst>
            </p:cNvPr>
            <p:cNvSpPr/>
            <p:nvPr/>
          </p:nvSpPr>
          <p:spPr>
            <a:xfrm>
              <a:off x="3352756" y="1275350"/>
              <a:ext cx="1190959" cy="1134247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DD4E19-4401-83BD-CF26-70BD44546A4E}"/>
                </a:ext>
              </a:extLst>
            </p:cNvPr>
            <p:cNvSpPr/>
            <p:nvPr/>
          </p:nvSpPr>
          <p:spPr>
            <a:xfrm>
              <a:off x="4499605" y="1659471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492158-6407-CDD6-23DC-C57735C00F75}"/>
                </a:ext>
              </a:extLst>
            </p:cNvPr>
            <p:cNvSpPr/>
            <p:nvPr/>
          </p:nvSpPr>
          <p:spPr>
            <a:xfrm>
              <a:off x="3533764" y="2365488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ADD8842-43B8-54D0-A05D-F79596305E3A}"/>
                </a:ext>
              </a:extLst>
            </p:cNvPr>
            <p:cNvSpPr/>
            <p:nvPr/>
          </p:nvSpPr>
          <p:spPr>
            <a:xfrm>
              <a:off x="4268700" y="2365488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26BEC3-F046-E6D5-CF5A-9A3694B8B5C6}"/>
                </a:ext>
              </a:extLst>
            </p:cNvPr>
            <p:cNvSpPr/>
            <p:nvPr/>
          </p:nvSpPr>
          <p:spPr>
            <a:xfrm rot="3201180">
              <a:off x="3607796" y="1093178"/>
              <a:ext cx="60946" cy="806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24E5B0-3C26-2944-2C7C-4004BA24E9FC}"/>
                </a:ext>
              </a:extLst>
            </p:cNvPr>
            <p:cNvSpPr/>
            <p:nvPr/>
          </p:nvSpPr>
          <p:spPr>
            <a:xfrm>
              <a:off x="3917297" y="1242157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62F075-5E2F-769B-FFDD-B613B8F9B4CA}"/>
                </a:ext>
              </a:extLst>
            </p:cNvPr>
            <p:cNvSpPr/>
            <p:nvPr/>
          </p:nvSpPr>
          <p:spPr>
            <a:xfrm>
              <a:off x="3329608" y="1722688"/>
              <a:ext cx="88219" cy="8821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 descr="\documentclass{article}&#10;\usepackage{amsmath}&#10;\pagestyle{empty}&#10;\begin{document}&#10;&#10;\[ - \]&#10;&#10;\end{document}" title="IguanaTex Bitmap Display">
              <a:extLst>
                <a:ext uri="{FF2B5EF4-FFF2-40B4-BE49-F238E27FC236}">
                  <a16:creationId xmlns:a16="http://schemas.microsoft.com/office/drawing/2014/main" id="{EA681062-66BF-31D9-F61F-52FD762A5A9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831" y="1829614"/>
              <a:ext cx="189204" cy="12859"/>
            </a:xfrm>
            <a:prstGeom prst="rect">
              <a:avLst/>
            </a:prstGeom>
          </p:spPr>
        </p:pic>
      </p:grpSp>
      <p:sp>
        <p:nvSpPr>
          <p:cNvPr id="40" name="Free-form: Shape 39">
            <a:extLst>
              <a:ext uri="{FF2B5EF4-FFF2-40B4-BE49-F238E27FC236}">
                <a16:creationId xmlns:a16="http://schemas.microsoft.com/office/drawing/2014/main" id="{A559BBEF-04F4-11D3-6C05-36D0536F9C0B}"/>
              </a:ext>
            </a:extLst>
          </p:cNvPr>
          <p:cNvSpPr/>
          <p:nvPr/>
        </p:nvSpPr>
        <p:spPr>
          <a:xfrm>
            <a:off x="5715463" y="3055717"/>
            <a:ext cx="1012706" cy="954837"/>
          </a:xfrm>
          <a:custGeom>
            <a:avLst/>
            <a:gdLst>
              <a:gd name="connsiteX0" fmla="*/ 0 w 1778000"/>
              <a:gd name="connsiteY0" fmla="*/ 0 h 1676400"/>
              <a:gd name="connsiteX1" fmla="*/ 1778000 w 1778000"/>
              <a:gd name="connsiteY1" fmla="*/ 457200 h 1676400"/>
              <a:gd name="connsiteX2" fmla="*/ 1554480 w 1778000"/>
              <a:gd name="connsiteY2" fmla="*/ 1676400 h 1676400"/>
              <a:gd name="connsiteX3" fmla="*/ 386080 w 1778000"/>
              <a:gd name="connsiteY3" fmla="*/ 1676400 h 1676400"/>
              <a:gd name="connsiteX4" fmla="*/ 0 w 17780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676400">
                <a:moveTo>
                  <a:pt x="0" y="0"/>
                </a:moveTo>
                <a:lnTo>
                  <a:pt x="1778000" y="457200"/>
                </a:lnTo>
                <a:lnTo>
                  <a:pt x="1554480" y="1676400"/>
                </a:lnTo>
                <a:lnTo>
                  <a:pt x="386080" y="16764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6EB9FB-8162-D876-35D5-C276B57B366B}"/>
              </a:ext>
            </a:extLst>
          </p:cNvPr>
          <p:cNvSpPr/>
          <p:nvPr/>
        </p:nvSpPr>
        <p:spPr>
          <a:xfrm>
            <a:off x="5888073" y="3966445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1486C-5026-4D5C-4D4E-0C24B5C8F56E}"/>
              </a:ext>
            </a:extLst>
          </p:cNvPr>
          <p:cNvSpPr/>
          <p:nvPr/>
        </p:nvSpPr>
        <p:spPr>
          <a:xfrm>
            <a:off x="6553368" y="3968924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A1D954-D1D1-E05C-171D-E1A927C0B57D}"/>
              </a:ext>
            </a:extLst>
          </p:cNvPr>
          <p:cNvSpPr/>
          <p:nvPr/>
        </p:nvSpPr>
        <p:spPr>
          <a:xfrm rot="6273301">
            <a:off x="6146559" y="2542606"/>
            <a:ext cx="174012" cy="1185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9F44BA-2B1E-7E8E-F656-BF00FBCFCA33}"/>
              </a:ext>
            </a:extLst>
          </p:cNvPr>
          <p:cNvSpPr/>
          <p:nvPr/>
        </p:nvSpPr>
        <p:spPr>
          <a:xfrm>
            <a:off x="5671353" y="3011608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923962-B40D-8299-844B-588AC1FA1176}"/>
              </a:ext>
            </a:extLst>
          </p:cNvPr>
          <p:cNvSpPr/>
          <p:nvPr/>
        </p:nvSpPr>
        <p:spPr>
          <a:xfrm>
            <a:off x="6672906" y="3270548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 descr="\documentclass{article}&#10;\usepackage{amsmath}&#10;\pagestyle{empty}&#10;\begin{document}&#10;&#10;\[ - \]&#10;&#10;\end{document}" title="IguanaTex Bitmap Display">
            <a:extLst>
              <a:ext uri="{FF2B5EF4-FFF2-40B4-BE49-F238E27FC236}">
                <a16:creationId xmlns:a16="http://schemas.microsoft.com/office/drawing/2014/main" id="{729C99A9-6C18-184C-EDF8-7636C99842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94" y="3464565"/>
            <a:ext cx="189204" cy="12859"/>
          </a:xfrm>
          <a:prstGeom prst="rect">
            <a:avLst/>
          </a:prstGeom>
        </p:spPr>
      </p:pic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AC44EADE-9217-69AA-82AF-0A45CB83BC3B}"/>
              </a:ext>
            </a:extLst>
          </p:cNvPr>
          <p:cNvSpPr/>
          <p:nvPr/>
        </p:nvSpPr>
        <p:spPr>
          <a:xfrm>
            <a:off x="7762240" y="3078480"/>
            <a:ext cx="843280" cy="914400"/>
          </a:xfrm>
          <a:custGeom>
            <a:avLst/>
            <a:gdLst>
              <a:gd name="connsiteX0" fmla="*/ 314960 w 843280"/>
              <a:gd name="connsiteY0" fmla="*/ 0 h 914400"/>
              <a:gd name="connsiteX1" fmla="*/ 0 w 843280"/>
              <a:gd name="connsiteY1" fmla="*/ 914400 h 914400"/>
              <a:gd name="connsiteX2" fmla="*/ 843280 w 843280"/>
              <a:gd name="connsiteY2" fmla="*/ 914400 h 914400"/>
              <a:gd name="connsiteX3" fmla="*/ 314960 w 84328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914400">
                <a:moveTo>
                  <a:pt x="314960" y="0"/>
                </a:moveTo>
                <a:lnTo>
                  <a:pt x="0" y="914400"/>
                </a:lnTo>
                <a:lnTo>
                  <a:pt x="843280" y="914400"/>
                </a:lnTo>
                <a:lnTo>
                  <a:pt x="31496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8A1581-0E73-2853-EC21-3E8D94BE70CE}"/>
              </a:ext>
            </a:extLst>
          </p:cNvPr>
          <p:cNvSpPr/>
          <p:nvPr/>
        </p:nvSpPr>
        <p:spPr>
          <a:xfrm>
            <a:off x="8030260" y="3030191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C21B0F4-86D3-87ED-BDF6-ED6FAF1A1140}"/>
              </a:ext>
            </a:extLst>
          </p:cNvPr>
          <p:cNvSpPr/>
          <p:nvPr/>
        </p:nvSpPr>
        <p:spPr>
          <a:xfrm>
            <a:off x="7736840" y="3943470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877708-FBB3-571A-49E8-BC74839759EA}"/>
              </a:ext>
            </a:extLst>
          </p:cNvPr>
          <p:cNvSpPr/>
          <p:nvPr/>
        </p:nvSpPr>
        <p:spPr>
          <a:xfrm>
            <a:off x="8564880" y="3943470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1DA5EFD3-C2DF-F6A5-AC53-427570742D4D}"/>
              </a:ext>
            </a:extLst>
          </p:cNvPr>
          <p:cNvSpPr/>
          <p:nvPr/>
        </p:nvSpPr>
        <p:spPr>
          <a:xfrm>
            <a:off x="5365703" y="2722880"/>
            <a:ext cx="262222" cy="1652848"/>
          </a:xfrm>
          <a:prstGeom prst="leftBracket">
            <a:avLst>
              <a:gd name="adj" fmla="val 31516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EA2D03BD-9FA0-7FD5-94DB-46CA7026C720}"/>
              </a:ext>
            </a:extLst>
          </p:cNvPr>
          <p:cNvSpPr/>
          <p:nvPr/>
        </p:nvSpPr>
        <p:spPr>
          <a:xfrm rot="10800000">
            <a:off x="8742429" y="2706711"/>
            <a:ext cx="262222" cy="1652848"/>
          </a:xfrm>
          <a:prstGeom prst="leftBracket">
            <a:avLst>
              <a:gd name="adj" fmla="val 31516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 descr="\documentclass{article}&#10;\usepackage{amsmath}&#10;\pagestyle{empty}&#10;\begin{document}&#10;&#10;\[ = \]&#10;&#10;\end{document}" title="IguanaTex Bitmap Display">
            <a:extLst>
              <a:ext uri="{FF2B5EF4-FFF2-40B4-BE49-F238E27FC236}">
                <a16:creationId xmlns:a16="http://schemas.microsoft.com/office/drawing/2014/main" id="{3D25F7B3-D24F-F08D-3430-40ADC0F4FB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11" y="3497314"/>
            <a:ext cx="203899" cy="7164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B10F225-7C8E-70AC-DC96-E6EEB5F851BC}"/>
              </a:ext>
            </a:extLst>
          </p:cNvPr>
          <p:cNvSpPr txBox="1"/>
          <p:nvPr/>
        </p:nvSpPr>
        <p:spPr>
          <a:xfrm>
            <a:off x="1074370" y="4649671"/>
            <a:ext cx="1027435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နောက်ဆုံး</a:t>
            </a:r>
            <a:r>
              <a:rPr lang="en-US" dirty="0"/>
              <a:t> expression </a:t>
            </a:r>
            <a:r>
              <a:rPr lang="en-US" dirty="0" err="1"/>
              <a:t>မှာပါတဲ့ပုံသုံးပုံစလုံးက</a:t>
            </a:r>
            <a:r>
              <a:rPr lang="en-US" dirty="0"/>
              <a:t> proper colouring </a:t>
            </a:r>
            <a:r>
              <a:rPr lang="en-US" dirty="0" err="1"/>
              <a:t>အရေအတွက်ကိုလွယ်လွယ်လေးရေလို့ရတယ</a:t>
            </a:r>
            <a:r>
              <a:rPr lang="en-US" dirty="0"/>
              <a:t>်။ </a:t>
            </a:r>
            <a:r>
              <a:rPr lang="en-US" dirty="0" err="1"/>
              <a:t>သာမန</a:t>
            </a:r>
            <a:r>
              <a:rPr lang="en-US" dirty="0"/>
              <a:t>် G12 </a:t>
            </a:r>
            <a:r>
              <a:rPr lang="en-US" dirty="0" err="1"/>
              <a:t>အဆင</a:t>
            </a:r>
            <a:r>
              <a:rPr lang="en-US" dirty="0"/>
              <a:t>့် multiplication principle </a:t>
            </a:r>
            <a:r>
              <a:rPr lang="en-US" dirty="0" err="1"/>
              <a:t>ပါပဲ</a:t>
            </a:r>
            <a:r>
              <a:rPr lang="en-US" dirty="0"/>
              <a:t> (vertex </a:t>
            </a:r>
            <a:r>
              <a:rPr lang="en-US" dirty="0" err="1"/>
              <a:t>တွေကိုတစ်ခုပြီးတစ်ခုခြယ်သွားရုံပ</a:t>
            </a:r>
            <a:r>
              <a:rPr lang="en-US" dirty="0"/>
              <a:t>ါ)။ </a:t>
            </a:r>
            <a:r>
              <a:rPr lang="en-US" dirty="0" err="1"/>
              <a:t>ဒါကြောင</a:t>
            </a:r>
            <a:r>
              <a:rPr lang="en-US" dirty="0"/>
              <a:t>့်</a:t>
            </a:r>
            <a:r>
              <a:rPr lang="en-US" dirty="0" err="1"/>
              <a:t>အဖြေက</a:t>
            </a:r>
            <a:endParaRPr lang="en-GB" dirty="0"/>
          </a:p>
        </p:txBody>
      </p:sp>
      <p:pic>
        <p:nvPicPr>
          <p:cNvPr id="56" name="Picture 55" descr="\documentclass{article}&#10;\usepackage{amsmath}&#10;\pagestyle{empty}&#10;\begin{document}&#10;&#10;\[ k(k-1)^4 - \left[ k(k-1)^3 - k(k-1)(k-2) \right] \]&#10;&#10;\end{document}" title="IguanaTex Bitmap Display">
            <a:extLst>
              <a:ext uri="{FF2B5EF4-FFF2-40B4-BE49-F238E27FC236}">
                <a16:creationId xmlns:a16="http://schemas.microsoft.com/office/drawing/2014/main" id="{49D14138-4D4F-D766-EA94-283957435F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87" y="5804028"/>
            <a:ext cx="4499809" cy="3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604733-C53F-99F1-566F-DC0C83BC862E}"/>
                  </a:ext>
                </a:extLst>
              </p:cNvPr>
              <p:cNvSpPr txBox="1"/>
              <p:nvPr/>
            </p:nvSpPr>
            <p:spPr>
              <a:xfrm>
                <a:off x="718770" y="768550"/>
                <a:ext cx="10274350" cy="338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ဒီနည်းကိုသုံးပြီး </a:t>
                </a:r>
                <a:r>
                  <a:rPr lang="en-US" dirty="0" err="1"/>
                  <a:t>မြေပုံခပ်သေးသေးမှန်သမ</a:t>
                </a:r>
                <a:r>
                  <a:rPr lang="en-US" dirty="0"/>
                  <a:t>ျှ </a:t>
                </a:r>
                <a:r>
                  <a:rPr lang="en-US" dirty="0" err="1"/>
                  <a:t>အရောင်အရေအတွက်ဘယ်လောက်ပေးထားပေးထား</a:t>
                </a:r>
                <a:r>
                  <a:rPr lang="en-US" dirty="0"/>
                  <a:t> proper colouring </a:t>
                </a:r>
                <a:r>
                  <a:rPr lang="en-US" dirty="0" err="1"/>
                  <a:t>အရေအတွက်ကို</a:t>
                </a:r>
                <a:r>
                  <a:rPr lang="en-US" dirty="0"/>
                  <a:t> </a:t>
                </a:r>
                <a:r>
                  <a:rPr lang="en-US" dirty="0" err="1"/>
                  <a:t>အလွယ်တကူတွက်ယူနိုင်ပါတယ</a:t>
                </a:r>
                <a:r>
                  <a:rPr lang="en-US" dirty="0"/>
                  <a:t>်။ </a:t>
                </a:r>
                <a:r>
                  <a:rPr lang="en-US" dirty="0" err="1"/>
                  <a:t>ဒါပေမယ</a:t>
                </a:r>
                <a:r>
                  <a:rPr lang="en-US" dirty="0"/>
                  <a:t>့် </a:t>
                </a:r>
                <a:r>
                  <a:rPr lang="en-US" dirty="0" err="1"/>
                  <a:t>တွက်နည်းထက်ပိုစိတ်ဝင်စားဖို</a:t>
                </a:r>
                <a:r>
                  <a:rPr lang="en-US" dirty="0"/>
                  <a:t>့ </a:t>
                </a:r>
                <a:r>
                  <a:rPr lang="en-US" dirty="0" err="1"/>
                  <a:t>ကောင်းတာကတော</a:t>
                </a:r>
                <a:r>
                  <a:rPr lang="en-US" dirty="0"/>
                  <a:t>့ </a:t>
                </a:r>
                <a:r>
                  <a:rPr lang="en-US" dirty="0" err="1"/>
                  <a:t>အရောင်အရေအတွက်ကို</a:t>
                </a:r>
                <a:r>
                  <a:rPr lang="en-US" dirty="0"/>
                  <a:t> </a:t>
                </a:r>
                <a:r>
                  <a:rPr lang="en-US" dirty="0" err="1"/>
                  <a:t>ခုနကအတိုင်း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လို့ထားရင</a:t>
                </a:r>
                <a:r>
                  <a:rPr lang="en-GB" dirty="0"/>
                  <a:t>် </a:t>
                </a:r>
                <a:r>
                  <a:rPr lang="en-GB" dirty="0" err="1"/>
                  <a:t>ခြယ်နိုင်သောနည်းက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ပါသော</a:t>
                </a:r>
                <a:r>
                  <a:rPr lang="en-GB" dirty="0"/>
                  <a:t> polynomial </a:t>
                </a:r>
                <a:r>
                  <a:rPr lang="en-GB" dirty="0" err="1"/>
                  <a:t>ဖြစ်နေတာပါပဲ</a:t>
                </a:r>
                <a:r>
                  <a:rPr lang="en-GB" dirty="0"/>
                  <a:t> (</a:t>
                </a:r>
                <a:r>
                  <a:rPr lang="en-GB" dirty="0" err="1"/>
                  <a:t>ဥပမာ</a:t>
                </a:r>
                <a:r>
                  <a:rPr lang="en-GB" dirty="0"/>
                  <a:t> </a:t>
                </a:r>
                <a:r>
                  <a:rPr lang="en-GB" dirty="0" err="1"/>
                  <a:t>စောစောကပဉ္စဂံပုစ္ဆာမှာဆို</a:t>
                </a:r>
                <a:r>
                  <a:rPr lang="en-GB" dirty="0"/>
                  <a:t> </a:t>
                </a:r>
                <a:r>
                  <a:rPr lang="en-GB" dirty="0" err="1"/>
                  <a:t>အဖြေက</a:t>
                </a:r>
                <a:r>
                  <a:rPr lang="en-GB" dirty="0"/>
                  <a:t> degree 5 polynomial </a:t>
                </a:r>
                <a:r>
                  <a:rPr lang="en-GB" dirty="0" err="1"/>
                  <a:t>ကြီးမလား</a:t>
                </a:r>
                <a:r>
                  <a:rPr lang="en-GB" dirty="0"/>
                  <a:t>)။ General graph </a:t>
                </a:r>
                <a:r>
                  <a:rPr lang="en-GB" dirty="0" err="1"/>
                  <a:t>တွေအတွက</a:t>
                </a:r>
                <a:r>
                  <a:rPr lang="en-GB" dirty="0"/>
                  <a:t>် </a:t>
                </a:r>
                <a:r>
                  <a:rPr lang="en-GB" dirty="0" err="1"/>
                  <a:t>ဒါဘာကြောင</a:t>
                </a:r>
                <a:r>
                  <a:rPr lang="en-GB" dirty="0"/>
                  <a:t>့်</a:t>
                </a:r>
                <a:r>
                  <a:rPr lang="en-GB" dirty="0" err="1"/>
                  <a:t>မှန်တာလဲ</a:t>
                </a:r>
                <a:r>
                  <a:rPr lang="en-GB" dirty="0"/>
                  <a:t>။ </a:t>
                </a:r>
                <a:r>
                  <a:rPr lang="en-GB" dirty="0" err="1"/>
                  <a:t>အဖြေကရှင်းပါတယ</a:t>
                </a:r>
                <a:r>
                  <a:rPr lang="en-GB" dirty="0"/>
                  <a:t>်။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ကိုခြယ်နိုင်တဲ့နည်းက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ကိုခြယ်နိုင်တဲ့နည်းထဲကနေ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ကိုခြယ်နိုင်သောနည်းကိုနုတ်ထားတာဆိုတဲ</a:t>
                </a:r>
                <a:r>
                  <a:rPr lang="en-GB" dirty="0"/>
                  <a:t>့ </a:t>
                </a:r>
                <a:r>
                  <a:rPr lang="en-GB" dirty="0" err="1"/>
                  <a:t>ဆက်သွယ်ချက်ကို</a:t>
                </a:r>
                <a:r>
                  <a:rPr lang="en-GB" dirty="0"/>
                  <a:t> </a:t>
                </a:r>
                <a:r>
                  <a:rPr lang="en-GB" dirty="0" err="1"/>
                  <a:t>သုံးလို့ရသမ</a:t>
                </a:r>
                <a:r>
                  <a:rPr lang="en-GB" dirty="0"/>
                  <a:t>ျှ </a:t>
                </a:r>
                <a:r>
                  <a:rPr lang="en-GB" dirty="0" err="1"/>
                  <a:t>ကာလပတ်လုံး</a:t>
                </a:r>
                <a:r>
                  <a:rPr lang="en-GB" dirty="0"/>
                  <a:t> </a:t>
                </a:r>
                <a:r>
                  <a:rPr lang="en-GB" dirty="0" err="1"/>
                  <a:t>အကြိမ်ကြိမ်သုံး</a:t>
                </a:r>
                <a:r>
                  <a:rPr lang="en-GB" dirty="0"/>
                  <a:t> </a:t>
                </a:r>
                <a:r>
                  <a:rPr lang="en-GB" dirty="0" err="1"/>
                  <a:t>သွားတယ်လို့မြင်ကြည</a:t>
                </a:r>
                <a:r>
                  <a:rPr lang="en-GB" dirty="0"/>
                  <a:t>့်</a:t>
                </a:r>
                <a:r>
                  <a:rPr lang="en-GB" dirty="0" err="1"/>
                  <a:t>လိုက်ပ</a:t>
                </a:r>
                <a:r>
                  <a:rPr lang="en-GB" dirty="0"/>
                  <a:t>ါ။ </a:t>
                </a:r>
                <a:r>
                  <a:rPr lang="en-GB" dirty="0" err="1"/>
                  <a:t>တစ်ခါသုံးတိုင်း</a:t>
                </a:r>
                <a:r>
                  <a:rPr lang="en-GB" dirty="0"/>
                  <a:t> edge </a:t>
                </a:r>
                <a:r>
                  <a:rPr lang="en-GB" dirty="0" err="1"/>
                  <a:t>အရေအတွက်က</a:t>
                </a:r>
                <a:r>
                  <a:rPr lang="en-GB" dirty="0"/>
                  <a:t> </a:t>
                </a:r>
                <a:r>
                  <a:rPr lang="en-GB" dirty="0" err="1"/>
                  <a:t>တစ်လျော့သွားတာဆိုတော</a:t>
                </a:r>
                <a:r>
                  <a:rPr lang="en-GB" dirty="0"/>
                  <a:t>့ </a:t>
                </a:r>
                <a:r>
                  <a:rPr lang="en-GB" dirty="0" err="1"/>
                  <a:t>တစ်ချိန်ချိန်က</a:t>
                </a:r>
                <a:r>
                  <a:rPr lang="en-GB" dirty="0"/>
                  <a:t>ျ </a:t>
                </a:r>
                <a:r>
                  <a:rPr lang="en-GB" dirty="0" err="1"/>
                  <a:t>ရင</a:t>
                </a:r>
                <a:r>
                  <a:rPr lang="en-GB" dirty="0"/>
                  <a:t>် </a:t>
                </a:r>
                <a:r>
                  <a:rPr lang="en-GB" dirty="0" err="1"/>
                  <a:t>ဘာ</a:t>
                </a:r>
                <a:r>
                  <a:rPr lang="en-GB" dirty="0"/>
                  <a:t> edge </a:t>
                </a:r>
                <a:r>
                  <a:rPr lang="en-GB" dirty="0" err="1"/>
                  <a:t>မှမကျန်တော့ဘဲဖြစ်သွားလိမ</a:t>
                </a:r>
                <a:r>
                  <a:rPr lang="en-GB" dirty="0"/>
                  <a:t>့်</a:t>
                </a:r>
                <a:r>
                  <a:rPr lang="en-GB" dirty="0" err="1"/>
                  <a:t>မယ</a:t>
                </a:r>
                <a:r>
                  <a:rPr lang="en-GB" dirty="0"/>
                  <a:t>်။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604733-C53F-99F1-566F-DC0C83BC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70" y="768550"/>
                <a:ext cx="10274350" cy="3381695"/>
              </a:xfrm>
              <a:prstGeom prst="rect">
                <a:avLst/>
              </a:prstGeom>
              <a:blipFill>
                <a:blip r:embed="rId8"/>
                <a:stretch>
                  <a:fillRect l="-534" b="-2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C3FF98-6F3B-3372-C967-F8BCF95FA716}"/>
                  </a:ext>
                </a:extLst>
              </p:cNvPr>
              <p:cNvSpPr txBox="1"/>
              <p:nvPr/>
            </p:nvSpPr>
            <p:spPr>
              <a:xfrm>
                <a:off x="871170" y="4578551"/>
                <a:ext cx="2420670" cy="88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dirty="0" err="1"/>
                  <a:t>အရေအတွက</a:t>
                </a:r>
                <a:r>
                  <a:rPr lang="en-GB" dirty="0"/>
                  <a:t>်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C3FF98-6F3B-3372-C967-F8BCF95F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0" y="4578551"/>
                <a:ext cx="2420670" cy="888705"/>
              </a:xfrm>
              <a:prstGeom prst="rect">
                <a:avLst/>
              </a:prstGeom>
              <a:blipFill>
                <a:blip r:embed="rId9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293509D-3271-356B-8355-150C85752555}"/>
              </a:ext>
            </a:extLst>
          </p:cNvPr>
          <p:cNvSpPr/>
          <p:nvPr/>
        </p:nvSpPr>
        <p:spPr>
          <a:xfrm>
            <a:off x="4604271" y="5467256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BFEE53-3108-407D-04AB-4390C4DEC0F4}"/>
              </a:ext>
            </a:extLst>
          </p:cNvPr>
          <p:cNvSpPr/>
          <p:nvPr/>
        </p:nvSpPr>
        <p:spPr>
          <a:xfrm>
            <a:off x="4258831" y="5187421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7CAB58-BFF1-0471-EF0F-A1A915CA0F9D}"/>
              </a:ext>
            </a:extLst>
          </p:cNvPr>
          <p:cNvSpPr/>
          <p:nvPr/>
        </p:nvSpPr>
        <p:spPr>
          <a:xfrm>
            <a:off x="4347050" y="469895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76FDBA-66E2-E7C3-4FDC-3EABC07D5B6B}"/>
              </a:ext>
            </a:extLst>
          </p:cNvPr>
          <p:cNvSpPr/>
          <p:nvPr/>
        </p:nvSpPr>
        <p:spPr>
          <a:xfrm>
            <a:off x="4807471" y="460613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56BC4C-19A9-88BC-CFFF-F9E76BEDAB59}"/>
              </a:ext>
            </a:extLst>
          </p:cNvPr>
          <p:cNvSpPr/>
          <p:nvPr/>
        </p:nvSpPr>
        <p:spPr>
          <a:xfrm>
            <a:off x="4851580" y="5099202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D9F753-7F56-0C85-E62D-9B9BBE046378}"/>
              </a:ext>
            </a:extLst>
          </p:cNvPr>
          <p:cNvSpPr/>
          <p:nvPr/>
        </p:nvSpPr>
        <p:spPr>
          <a:xfrm>
            <a:off x="6289401" y="537903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268DF0-E2BB-8639-02E3-36DA7BF6C922}"/>
              </a:ext>
            </a:extLst>
          </p:cNvPr>
          <p:cNvSpPr/>
          <p:nvPr/>
        </p:nvSpPr>
        <p:spPr>
          <a:xfrm>
            <a:off x="5943961" y="5099202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7855A-15F7-1EE8-DFCA-B48D46135F3C}"/>
              </a:ext>
            </a:extLst>
          </p:cNvPr>
          <p:cNvSpPr/>
          <p:nvPr/>
        </p:nvSpPr>
        <p:spPr>
          <a:xfrm>
            <a:off x="6201182" y="465484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BFA014-2FD4-6A18-F2AD-546AED697A21}"/>
              </a:ext>
            </a:extLst>
          </p:cNvPr>
          <p:cNvSpPr/>
          <p:nvPr/>
        </p:nvSpPr>
        <p:spPr>
          <a:xfrm>
            <a:off x="6536710" y="5010983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46D54B-48A5-F6ED-E26E-36C5B699CC56}"/>
              </a:ext>
            </a:extLst>
          </p:cNvPr>
          <p:cNvSpPr/>
          <p:nvPr/>
        </p:nvSpPr>
        <p:spPr>
          <a:xfrm>
            <a:off x="7805528" y="533032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78209-6BF6-24DD-4D99-B6F2529882AB}"/>
              </a:ext>
            </a:extLst>
          </p:cNvPr>
          <p:cNvSpPr/>
          <p:nvPr/>
        </p:nvSpPr>
        <p:spPr>
          <a:xfrm>
            <a:off x="7460088" y="5050492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409A6E-B6F5-BCE1-221E-5B8C011E2BB6}"/>
              </a:ext>
            </a:extLst>
          </p:cNvPr>
          <p:cNvSpPr/>
          <p:nvPr/>
        </p:nvSpPr>
        <p:spPr>
          <a:xfrm>
            <a:off x="7717309" y="460613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700A3C-B41B-88D1-C147-7E7A7592ECAD}"/>
              </a:ext>
            </a:extLst>
          </p:cNvPr>
          <p:cNvSpPr/>
          <p:nvPr/>
        </p:nvSpPr>
        <p:spPr>
          <a:xfrm>
            <a:off x="8052837" y="4962273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ADD55D-69A7-A22C-108F-1C603C69C118}"/>
              </a:ext>
            </a:extLst>
          </p:cNvPr>
          <p:cNvSpPr/>
          <p:nvPr/>
        </p:nvSpPr>
        <p:spPr>
          <a:xfrm>
            <a:off x="10029137" y="4996222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\documentclass{article}&#10;\usepackage{amsmath}&#10;\pagestyle{empty}&#10;\begin{document}&#10;&#10;\[ \pm \]&#10;&#10;\end{document}" title="IguanaTex Bitmap Display">
            <a:extLst>
              <a:ext uri="{FF2B5EF4-FFF2-40B4-BE49-F238E27FC236}">
                <a16:creationId xmlns:a16="http://schemas.microsoft.com/office/drawing/2014/main" id="{FD392D3B-9DFE-4B9A-1368-090F6CC839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06" y="4981488"/>
            <a:ext cx="203900" cy="203906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[ = \]&#10;&#10;\end{document}" title="IguanaTex Bitmap Display">
            <a:extLst>
              <a:ext uri="{FF2B5EF4-FFF2-40B4-BE49-F238E27FC236}">
                <a16:creationId xmlns:a16="http://schemas.microsoft.com/office/drawing/2014/main" id="{EDD4AAED-8D37-402D-4234-F272170878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67" y="5064645"/>
            <a:ext cx="203899" cy="7164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[ \pm \]&#10;&#10;\end{document}" title="IguanaTex Bitmap Display">
            <a:extLst>
              <a:ext uri="{FF2B5EF4-FFF2-40B4-BE49-F238E27FC236}">
                <a16:creationId xmlns:a16="http://schemas.microsoft.com/office/drawing/2014/main" id="{5A717205-0874-59BB-EFFF-4A13B6B99C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92" y="5006382"/>
            <a:ext cx="203900" cy="203906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[ \pm \]&#10;&#10;\end{document}" title="IguanaTex Bitmap Display">
            <a:extLst>
              <a:ext uri="{FF2B5EF4-FFF2-40B4-BE49-F238E27FC236}">
                <a16:creationId xmlns:a16="http://schemas.microsoft.com/office/drawing/2014/main" id="{4917205D-75EB-EB96-53D6-C705B4FA22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72" y="4992648"/>
            <a:ext cx="203900" cy="20390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[ \pm \]&#10;&#10;\end{document}" title="IguanaTex Bitmap Display">
            <a:extLst>
              <a:ext uri="{FF2B5EF4-FFF2-40B4-BE49-F238E27FC236}">
                <a16:creationId xmlns:a16="http://schemas.microsoft.com/office/drawing/2014/main" id="{B9BD1906-92B3-6673-C838-59BE9E3B4EE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20" y="4981488"/>
            <a:ext cx="203900" cy="20390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[ \dotsb \]&#10;&#10;\end{document}" title="IguanaTex Bitmap Display">
            <a:extLst>
              <a:ext uri="{FF2B5EF4-FFF2-40B4-BE49-F238E27FC236}">
                <a16:creationId xmlns:a16="http://schemas.microsoft.com/office/drawing/2014/main" id="{2CD5E957-65B5-1AE4-2335-68B4B63120E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73" y="5105645"/>
            <a:ext cx="303095" cy="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7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FBF74CC-77D3-C076-CC74-9E8A974A0DB1}"/>
              </a:ext>
            </a:extLst>
          </p:cNvPr>
          <p:cNvSpPr/>
          <p:nvPr/>
        </p:nvSpPr>
        <p:spPr>
          <a:xfrm>
            <a:off x="401374" y="465470"/>
            <a:ext cx="11201346" cy="5996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2396DE-8C02-866F-7D3A-15C64E1332CA}"/>
                  </a:ext>
                </a:extLst>
              </p:cNvPr>
              <p:cNvSpPr txBox="1"/>
              <p:nvPr/>
            </p:nvSpPr>
            <p:spPr>
              <a:xfrm>
                <a:off x="718770" y="768550"/>
                <a:ext cx="10579150" cy="21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ဘာ edge </a:t>
                </a:r>
                <a:r>
                  <a:rPr lang="en-US" dirty="0" err="1"/>
                  <a:t>မှမပါဘဲ</a:t>
                </a:r>
                <a:r>
                  <a:rPr lang="en-US" dirty="0"/>
                  <a:t> vertex </a:t>
                </a:r>
                <a:r>
                  <a:rPr lang="en-US" dirty="0" err="1"/>
                  <a:t>ချည်းသပ်သပ်ပါတဲ့ပုံတစ်ပုံကို</a:t>
                </a:r>
                <a:r>
                  <a:rPr lang="en-US" dirty="0"/>
                  <a:t> </a:t>
                </a:r>
                <a:r>
                  <a:rPr lang="en-US" dirty="0" err="1"/>
                  <a:t>အရောင်ခြယ်နိုင်တဲ့နည်းက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is vertex </a:t>
                </a:r>
                <a:r>
                  <a:rPr lang="en-GB" dirty="0" err="1"/>
                  <a:t>အရေ</a:t>
                </a:r>
                <a:r>
                  <a:rPr lang="en-GB" dirty="0"/>
                  <a:t> </a:t>
                </a:r>
                <a:r>
                  <a:rPr lang="en-GB" dirty="0" err="1"/>
                  <a:t>အတွက်ပဲမလား</a:t>
                </a:r>
                <a:r>
                  <a:rPr lang="en-GB" dirty="0"/>
                  <a:t>။ </a:t>
                </a:r>
                <a:r>
                  <a:rPr lang="en-GB" dirty="0" err="1"/>
                  <a:t>ဒါကြောင</a:t>
                </a:r>
                <a:r>
                  <a:rPr lang="en-GB" dirty="0"/>
                  <a:t>့်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 </a:t>
                </a:r>
                <a:r>
                  <a:rPr lang="en-GB" dirty="0" err="1"/>
                  <a:t>အရေအတွက်က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တွေကို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ပေါင်းမျိုးစုံအတွက</a:t>
                </a:r>
                <a:r>
                  <a:rPr lang="en-GB" dirty="0"/>
                  <a:t>် </a:t>
                </a:r>
                <a:r>
                  <a:rPr lang="en-GB" dirty="0" err="1"/>
                  <a:t>ပေါင်းထား</a:t>
                </a:r>
                <a:r>
                  <a:rPr lang="en-GB" dirty="0"/>
                  <a:t> </a:t>
                </a:r>
                <a:r>
                  <a:rPr lang="en-GB" dirty="0" err="1"/>
                  <a:t>နုတ်ထားတဲ</a:t>
                </a:r>
                <a:r>
                  <a:rPr lang="en-GB" dirty="0"/>
                  <a:t>့ expression </a:t>
                </a:r>
                <a:r>
                  <a:rPr lang="en-GB" dirty="0" err="1"/>
                  <a:t>တစ်ခုပဲပေ</a:t>
                </a:r>
                <a:r>
                  <a:rPr lang="en-GB" dirty="0"/>
                  <a:t>ါ့။ </a:t>
                </a:r>
                <a:r>
                  <a:rPr lang="en-GB" dirty="0" err="1"/>
                  <a:t>ဒါကြောင</a:t>
                </a:r>
                <a:r>
                  <a:rPr lang="en-GB" dirty="0"/>
                  <a:t>့်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proper colouring </a:t>
                </a:r>
                <a:r>
                  <a:rPr lang="en-GB" dirty="0" err="1"/>
                  <a:t>အရေအတွက်က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ပါတဲ</a:t>
                </a:r>
                <a:r>
                  <a:rPr lang="en-GB" dirty="0"/>
                  <a:t>့ polynomial </a:t>
                </a:r>
                <a:r>
                  <a:rPr lang="en-GB" dirty="0" err="1"/>
                  <a:t>တစ်ခုပဲပေ</a:t>
                </a:r>
                <a:r>
                  <a:rPr lang="en-GB" dirty="0"/>
                  <a:t>ါ့။ </a:t>
                </a:r>
                <a:r>
                  <a:rPr lang="en-GB" dirty="0" err="1"/>
                  <a:t>ဒီ</a:t>
                </a:r>
                <a:r>
                  <a:rPr lang="en-GB" dirty="0"/>
                  <a:t> polynomial </a:t>
                </a:r>
                <a:r>
                  <a:rPr lang="en-GB" dirty="0" err="1"/>
                  <a:t>ကို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ရဲ</a:t>
                </a:r>
                <a:r>
                  <a:rPr lang="en-GB" dirty="0"/>
                  <a:t>့ chromatic polynomial </a:t>
                </a:r>
                <a:r>
                  <a:rPr lang="en-GB" dirty="0" err="1"/>
                  <a:t>လို့ခေ</a:t>
                </a:r>
                <a:r>
                  <a:rPr lang="en-GB" dirty="0"/>
                  <a:t>ါ်</a:t>
                </a:r>
                <a:r>
                  <a:rPr lang="en-GB" dirty="0" err="1"/>
                  <a:t>ပါတယ</a:t>
                </a:r>
                <a:r>
                  <a:rPr lang="en-GB" dirty="0"/>
                  <a:t>်။ </a:t>
                </a:r>
                <a:r>
                  <a:rPr lang="en-GB" dirty="0" err="1"/>
                  <a:t>ဥပမာအားဖြင</a:t>
                </a:r>
                <a:r>
                  <a:rPr lang="en-GB" dirty="0"/>
                  <a:t>့် </a:t>
                </a:r>
                <a:r>
                  <a:rPr lang="en-GB" dirty="0" err="1"/>
                  <a:t>အောက်မှာ</a:t>
                </a:r>
                <a:r>
                  <a:rPr lang="en-GB" dirty="0"/>
                  <a:t> graph </a:t>
                </a:r>
                <a:r>
                  <a:rPr lang="en-GB" dirty="0" err="1"/>
                  <a:t>သုံးခုနဲ</a:t>
                </a:r>
                <a:r>
                  <a:rPr lang="en-GB" dirty="0"/>
                  <a:t>့ </a:t>
                </a:r>
                <a:r>
                  <a:rPr lang="en-GB" dirty="0" err="1"/>
                  <a:t>သူတို့ရဲ</a:t>
                </a:r>
                <a:r>
                  <a:rPr lang="en-GB" dirty="0"/>
                  <a:t>့ chromatic polynomial </a:t>
                </a:r>
                <a:r>
                  <a:rPr lang="en-GB" dirty="0" err="1"/>
                  <a:t>တွေကိုတွေ့နိုင်ပါတယ</a:t>
                </a:r>
                <a:r>
                  <a:rPr lang="en-GB" dirty="0"/>
                  <a:t>် (</a:t>
                </a:r>
                <a:r>
                  <a:rPr lang="en-GB" dirty="0" err="1"/>
                  <a:t>စိတ်ဝင်စားရင</a:t>
                </a:r>
                <a:r>
                  <a:rPr lang="en-GB" dirty="0"/>
                  <a:t>် </a:t>
                </a:r>
                <a:r>
                  <a:rPr lang="en-GB" dirty="0" err="1"/>
                  <a:t>ပြထားတာဟုတ်မဟုတ</a:t>
                </a:r>
                <a:r>
                  <a:rPr lang="en-GB" dirty="0"/>
                  <a:t>် </a:t>
                </a:r>
                <a:r>
                  <a:rPr lang="en-GB" dirty="0" err="1"/>
                  <a:t>ကိုယ်တိုင်ရှာကြည</a:t>
                </a:r>
                <a:r>
                  <a:rPr lang="en-GB" dirty="0"/>
                  <a:t>့်ပါ)။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2396DE-8C02-866F-7D3A-15C64E13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70" y="768550"/>
                <a:ext cx="10579150" cy="2135200"/>
              </a:xfrm>
              <a:prstGeom prst="rect">
                <a:avLst/>
              </a:prstGeom>
              <a:blipFill>
                <a:blip r:embed="rId5"/>
                <a:stretch>
                  <a:fillRect l="-519" b="-4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62886-50A8-657C-34B1-C7F62FFBBAE5}"/>
              </a:ext>
            </a:extLst>
          </p:cNvPr>
          <p:cNvCxnSpPr>
            <a:cxnSpLocks/>
          </p:cNvCxnSpPr>
          <p:nvPr/>
        </p:nvCxnSpPr>
        <p:spPr>
          <a:xfrm flipH="1">
            <a:off x="1057396" y="3998711"/>
            <a:ext cx="593013" cy="610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282456-59E9-FBFF-41E7-97CE298C2F63}"/>
              </a:ext>
            </a:extLst>
          </p:cNvPr>
          <p:cNvCxnSpPr>
            <a:cxnSpLocks/>
          </p:cNvCxnSpPr>
          <p:nvPr/>
        </p:nvCxnSpPr>
        <p:spPr>
          <a:xfrm>
            <a:off x="1057396" y="3839216"/>
            <a:ext cx="593013" cy="1594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F4ED8-26E1-F219-80DA-CDA74EE8C2F9}"/>
              </a:ext>
            </a:extLst>
          </p:cNvPr>
          <p:cNvCxnSpPr>
            <a:cxnSpLocks/>
          </p:cNvCxnSpPr>
          <p:nvPr/>
        </p:nvCxnSpPr>
        <p:spPr>
          <a:xfrm flipH="1">
            <a:off x="1650409" y="3313965"/>
            <a:ext cx="118187" cy="6847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A9C34-E81F-52F4-DD17-A83A681B42CA}"/>
              </a:ext>
            </a:extLst>
          </p:cNvPr>
          <p:cNvCxnSpPr>
            <a:cxnSpLocks/>
          </p:cNvCxnSpPr>
          <p:nvPr/>
        </p:nvCxnSpPr>
        <p:spPr>
          <a:xfrm flipH="1">
            <a:off x="1650409" y="3839216"/>
            <a:ext cx="920827" cy="1594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10A35-7412-7E2D-4AFB-6C870BF448BB}"/>
              </a:ext>
            </a:extLst>
          </p:cNvPr>
          <p:cNvCxnSpPr>
            <a:cxnSpLocks/>
          </p:cNvCxnSpPr>
          <p:nvPr/>
        </p:nvCxnSpPr>
        <p:spPr>
          <a:xfrm>
            <a:off x="1650409" y="3998711"/>
            <a:ext cx="585547" cy="610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706827-EEF3-E091-5681-C3A9585D6D16}"/>
              </a:ext>
            </a:extLst>
          </p:cNvPr>
          <p:cNvCxnSpPr>
            <a:cxnSpLocks/>
          </p:cNvCxnSpPr>
          <p:nvPr/>
        </p:nvCxnSpPr>
        <p:spPr>
          <a:xfrm flipH="1">
            <a:off x="1534916" y="4609365"/>
            <a:ext cx="708506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1D31B3-60C2-764A-DD0F-5406B4D6FCD6}"/>
              </a:ext>
            </a:extLst>
          </p:cNvPr>
          <p:cNvCxnSpPr>
            <a:cxnSpLocks/>
          </p:cNvCxnSpPr>
          <p:nvPr/>
        </p:nvCxnSpPr>
        <p:spPr>
          <a:xfrm>
            <a:off x="2571236" y="3839216"/>
            <a:ext cx="257733" cy="601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A331EC-DBB5-FAB7-17EF-006826894C1B}"/>
              </a:ext>
            </a:extLst>
          </p:cNvPr>
          <p:cNvCxnSpPr>
            <a:cxnSpLocks/>
          </p:cNvCxnSpPr>
          <p:nvPr/>
        </p:nvCxnSpPr>
        <p:spPr>
          <a:xfrm flipV="1">
            <a:off x="2578702" y="3313965"/>
            <a:ext cx="378614" cy="516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ptagon 26">
            <a:extLst>
              <a:ext uri="{FF2B5EF4-FFF2-40B4-BE49-F238E27FC236}">
                <a16:creationId xmlns:a16="http://schemas.microsoft.com/office/drawing/2014/main" id="{0AE763A9-022F-0DAB-A7F2-A0FF6EFBCCF3}"/>
              </a:ext>
            </a:extLst>
          </p:cNvPr>
          <p:cNvSpPr/>
          <p:nvPr/>
        </p:nvSpPr>
        <p:spPr>
          <a:xfrm>
            <a:off x="4120418" y="3232422"/>
            <a:ext cx="1724888" cy="1724888"/>
          </a:xfrm>
          <a:prstGeom prst="hept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6C5F839-239F-4860-A8B4-95B9D1ED321D}"/>
              </a:ext>
            </a:extLst>
          </p:cNvPr>
          <p:cNvSpPr/>
          <p:nvPr/>
        </p:nvSpPr>
        <p:spPr>
          <a:xfrm>
            <a:off x="6810435" y="3342742"/>
            <a:ext cx="2143485" cy="1847832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F7B1FF-0F90-9A94-6B36-C4E065677697}"/>
              </a:ext>
            </a:extLst>
          </p:cNvPr>
          <p:cNvSpPr/>
          <p:nvPr/>
        </p:nvSpPr>
        <p:spPr>
          <a:xfrm>
            <a:off x="1611123" y="3954601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24CBA7-B556-BE07-5F2F-AC45B9AAE00F}"/>
              </a:ext>
            </a:extLst>
          </p:cNvPr>
          <p:cNvSpPr/>
          <p:nvPr/>
        </p:nvSpPr>
        <p:spPr>
          <a:xfrm>
            <a:off x="1044638" y="4527572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199BD7-46D0-83B1-1AD2-FFA585862720}"/>
              </a:ext>
            </a:extLst>
          </p:cNvPr>
          <p:cNvSpPr/>
          <p:nvPr/>
        </p:nvSpPr>
        <p:spPr>
          <a:xfrm>
            <a:off x="1044638" y="379510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9324D6-C875-BD7D-FCE5-574C23FE68BB}"/>
              </a:ext>
            </a:extLst>
          </p:cNvPr>
          <p:cNvSpPr/>
          <p:nvPr/>
        </p:nvSpPr>
        <p:spPr>
          <a:xfrm>
            <a:off x="2195580" y="4568866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9F1687-6F6F-D5C6-5252-7706B67D5BA0}"/>
              </a:ext>
            </a:extLst>
          </p:cNvPr>
          <p:cNvSpPr/>
          <p:nvPr/>
        </p:nvSpPr>
        <p:spPr>
          <a:xfrm>
            <a:off x="1490806" y="4835965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945E54-0EAC-80DA-E350-C184D94E9CAF}"/>
              </a:ext>
            </a:extLst>
          </p:cNvPr>
          <p:cNvSpPr/>
          <p:nvPr/>
        </p:nvSpPr>
        <p:spPr>
          <a:xfrm>
            <a:off x="1724486" y="326381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1E9B69-C752-C711-F016-C9AB461C2302}"/>
              </a:ext>
            </a:extLst>
          </p:cNvPr>
          <p:cNvSpPr/>
          <p:nvPr/>
        </p:nvSpPr>
        <p:spPr>
          <a:xfrm>
            <a:off x="2534592" y="379510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58E877-4E74-1012-9AA4-36E763D8F2F5}"/>
              </a:ext>
            </a:extLst>
          </p:cNvPr>
          <p:cNvSpPr/>
          <p:nvPr/>
        </p:nvSpPr>
        <p:spPr>
          <a:xfrm>
            <a:off x="2777394" y="435297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3C3EAB-AC9B-48D7-ED72-768948D4C94A}"/>
              </a:ext>
            </a:extLst>
          </p:cNvPr>
          <p:cNvSpPr/>
          <p:nvPr/>
        </p:nvSpPr>
        <p:spPr>
          <a:xfrm>
            <a:off x="2939513" y="3269855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B3D13E-5910-29E5-442F-55DDB98A7C60}"/>
              </a:ext>
            </a:extLst>
          </p:cNvPr>
          <p:cNvSpPr/>
          <p:nvPr/>
        </p:nvSpPr>
        <p:spPr>
          <a:xfrm>
            <a:off x="4938752" y="3195610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AC2269-1472-B743-E2D6-5B9F79E1B9DA}"/>
              </a:ext>
            </a:extLst>
          </p:cNvPr>
          <p:cNvSpPr/>
          <p:nvPr/>
        </p:nvSpPr>
        <p:spPr>
          <a:xfrm>
            <a:off x="4255719" y="3531363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44D79F-02C6-3634-B48C-A5688913E7B7}"/>
              </a:ext>
            </a:extLst>
          </p:cNvPr>
          <p:cNvSpPr/>
          <p:nvPr/>
        </p:nvSpPr>
        <p:spPr>
          <a:xfrm>
            <a:off x="5626089" y="3531362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7A5D33-6B95-F4B3-D041-AE2762540D42}"/>
              </a:ext>
            </a:extLst>
          </p:cNvPr>
          <p:cNvSpPr/>
          <p:nvPr/>
        </p:nvSpPr>
        <p:spPr>
          <a:xfrm>
            <a:off x="4073614" y="4316028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327087-5517-CCBE-FAF7-FEAFFE2B8216}"/>
              </a:ext>
            </a:extLst>
          </p:cNvPr>
          <p:cNvSpPr/>
          <p:nvPr/>
        </p:nvSpPr>
        <p:spPr>
          <a:xfrm>
            <a:off x="5791036" y="4316028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3B3098-9174-71DA-7104-868E0F70FC54}"/>
              </a:ext>
            </a:extLst>
          </p:cNvPr>
          <p:cNvSpPr/>
          <p:nvPr/>
        </p:nvSpPr>
        <p:spPr>
          <a:xfrm>
            <a:off x="4551135" y="4913200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FEE459-EC58-4F12-CAE6-82E6559854B6}"/>
              </a:ext>
            </a:extLst>
          </p:cNvPr>
          <p:cNvSpPr/>
          <p:nvPr/>
        </p:nvSpPr>
        <p:spPr>
          <a:xfrm>
            <a:off x="5305205" y="4913199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092E71-29A7-E89C-8D1F-AEE186896482}"/>
              </a:ext>
            </a:extLst>
          </p:cNvPr>
          <p:cNvCxnSpPr>
            <a:cxnSpLocks/>
            <a:endCxn id="28" idx="5"/>
          </p:cNvCxnSpPr>
          <p:nvPr/>
        </p:nvCxnSpPr>
        <p:spPr>
          <a:xfrm flipV="1">
            <a:off x="8293716" y="3342742"/>
            <a:ext cx="198246" cy="1087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ACB940-FFEB-AEBE-7BA8-59370427540A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7272393" y="3342742"/>
            <a:ext cx="225379" cy="1087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5260E2-A414-3AB4-2C46-A47F52E1DF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7497772" y="4429760"/>
            <a:ext cx="994190" cy="7608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1B97C7-CA4C-7E9F-6CA5-D026B05ADF7D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272393" y="4429760"/>
            <a:ext cx="1021323" cy="7608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C1E8C38-3DEF-A752-8A5A-C1D3C51452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810435" y="3824506"/>
            <a:ext cx="1071742" cy="442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6888E5-FDD4-66E4-ACD2-FE0ECA3BE70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882177" y="3808737"/>
            <a:ext cx="1071743" cy="457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246900-66A5-ADBD-754F-65D42B47E293}"/>
              </a:ext>
            </a:extLst>
          </p:cNvPr>
          <p:cNvCxnSpPr>
            <a:cxnSpLocks/>
          </p:cNvCxnSpPr>
          <p:nvPr/>
        </p:nvCxnSpPr>
        <p:spPr>
          <a:xfrm flipV="1">
            <a:off x="7497772" y="4161076"/>
            <a:ext cx="384405" cy="268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AEE3919-5A71-83E2-F61B-4ADD530F0843}"/>
              </a:ext>
            </a:extLst>
          </p:cNvPr>
          <p:cNvCxnSpPr>
            <a:cxnSpLocks/>
          </p:cNvCxnSpPr>
          <p:nvPr/>
        </p:nvCxnSpPr>
        <p:spPr>
          <a:xfrm flipV="1">
            <a:off x="7892337" y="3814346"/>
            <a:ext cx="0" cy="346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5FB5FB-A80C-1EC6-215B-7AC8709835D6}"/>
              </a:ext>
            </a:extLst>
          </p:cNvPr>
          <p:cNvCxnSpPr>
            <a:cxnSpLocks/>
          </p:cNvCxnSpPr>
          <p:nvPr/>
        </p:nvCxnSpPr>
        <p:spPr>
          <a:xfrm>
            <a:off x="7892337" y="4161076"/>
            <a:ext cx="401379" cy="2483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2CC5164-5B21-6004-EB4A-DFADC2A3163A}"/>
              </a:ext>
            </a:extLst>
          </p:cNvPr>
          <p:cNvSpPr/>
          <p:nvPr/>
        </p:nvSpPr>
        <p:spPr>
          <a:xfrm>
            <a:off x="7228283" y="3296118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6DCF87-BBC4-145A-2AE0-99E152594ACC}"/>
              </a:ext>
            </a:extLst>
          </p:cNvPr>
          <p:cNvSpPr/>
          <p:nvPr/>
        </p:nvSpPr>
        <p:spPr>
          <a:xfrm>
            <a:off x="6761246" y="420904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5EF60C-865A-5968-DA23-291D7493956F}"/>
              </a:ext>
            </a:extLst>
          </p:cNvPr>
          <p:cNvSpPr/>
          <p:nvPr/>
        </p:nvSpPr>
        <p:spPr>
          <a:xfrm>
            <a:off x="7231569" y="5151728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7004BB-401B-320C-7FD1-F61C469E2F99}"/>
              </a:ext>
            </a:extLst>
          </p:cNvPr>
          <p:cNvSpPr/>
          <p:nvPr/>
        </p:nvSpPr>
        <p:spPr>
          <a:xfrm>
            <a:off x="8427590" y="5140631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3654D7-FAB9-8E76-70BB-F33ADFCD867B}"/>
              </a:ext>
            </a:extLst>
          </p:cNvPr>
          <p:cNvSpPr/>
          <p:nvPr/>
        </p:nvSpPr>
        <p:spPr>
          <a:xfrm>
            <a:off x="7458837" y="4381324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798BFE-E092-769F-615B-7B5FFA930E03}"/>
              </a:ext>
            </a:extLst>
          </p:cNvPr>
          <p:cNvSpPr/>
          <p:nvPr/>
        </p:nvSpPr>
        <p:spPr>
          <a:xfrm>
            <a:off x="8254630" y="4381323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6326D2-2924-ECA3-F9EF-152E91F25065}"/>
              </a:ext>
            </a:extLst>
          </p:cNvPr>
          <p:cNvSpPr/>
          <p:nvPr/>
        </p:nvSpPr>
        <p:spPr>
          <a:xfrm>
            <a:off x="7847413" y="3770236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EC5672-8E13-5418-304F-4A784F5DCF0F}"/>
              </a:ext>
            </a:extLst>
          </p:cNvPr>
          <p:cNvSpPr/>
          <p:nvPr/>
        </p:nvSpPr>
        <p:spPr>
          <a:xfrm>
            <a:off x="7847413" y="4115487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743868C-37C3-2CF6-ECED-8C711F701C16}"/>
              </a:ext>
            </a:extLst>
          </p:cNvPr>
          <p:cNvSpPr/>
          <p:nvPr/>
        </p:nvSpPr>
        <p:spPr>
          <a:xfrm>
            <a:off x="8446241" y="3302960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BAB4462-2DFD-C3B6-88F5-C9739CE0234A}"/>
              </a:ext>
            </a:extLst>
          </p:cNvPr>
          <p:cNvSpPr/>
          <p:nvPr/>
        </p:nvSpPr>
        <p:spPr>
          <a:xfrm>
            <a:off x="8903877" y="4219755"/>
            <a:ext cx="88219" cy="882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86" descr="\documentclass{article}&#10;\usepackage{amsmath}&#10;\pagestyle{empty}&#10;\begin{document}&#10;&#10;\[k(k-1)^8 \]&#10;&#10;\end{document}" title="IguanaTex Bitmap Display">
            <a:extLst>
              <a:ext uri="{FF2B5EF4-FFF2-40B4-BE49-F238E27FC236}">
                <a16:creationId xmlns:a16="http://schemas.microsoft.com/office/drawing/2014/main" id="{1DCA5EAA-5895-FD16-EA5D-A2B7044F38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15" y="5251225"/>
            <a:ext cx="990476" cy="286476"/>
          </a:xfrm>
          <a:prstGeom prst="rect">
            <a:avLst/>
          </a:prstGeom>
        </p:spPr>
      </p:pic>
      <p:pic>
        <p:nvPicPr>
          <p:cNvPr id="89" name="Picture 88" descr="\documentclass{article}&#10;\usepackage{amsmath}&#10;\pagestyle{empty}&#10;\begin{document}&#10;&#10;\[ (k-1)^7 - k + 1 \]&#10;&#10;\end{document}" title="IguanaTex Bitmap Display">
            <a:extLst>
              <a:ext uri="{FF2B5EF4-FFF2-40B4-BE49-F238E27FC236}">
                <a16:creationId xmlns:a16="http://schemas.microsoft.com/office/drawing/2014/main" id="{BE3B494B-3CA4-A16C-DA03-3B80C0D08A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4" y="5256250"/>
            <a:ext cx="1724952" cy="289524"/>
          </a:xfrm>
          <a:prstGeom prst="rect">
            <a:avLst/>
          </a:prstGeom>
        </p:spPr>
      </p:pic>
      <p:pic>
        <p:nvPicPr>
          <p:cNvPr id="95" name="Picture 94" descr="\documentclass{article}&#10;\usepackage{amsmath}&#10;\pagestyle{empty}&#10;\begin{document}&#10;&#10;\[ k(k-1)(k-2) \times \]&#10;\[ (k^7 - 12k^6 + 67k^5 - 230k^4 + 529k^3 - 814k^2 + 775k - 352) \]&#10;&#10;\end{document}" title="IguanaTex Bitmap Display">
            <a:extLst>
              <a:ext uri="{FF2B5EF4-FFF2-40B4-BE49-F238E27FC236}">
                <a16:creationId xmlns:a16="http://schemas.microsoft.com/office/drawing/2014/main" id="{8D58F8AF-A980-96CB-ADEA-EC18CA3637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27" y="5538887"/>
            <a:ext cx="6372571" cy="7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9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\[ =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\[ -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\[ =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\[ -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\[ =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\[ -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\[ =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2214.473"/>
  <p:tag name="LATEXADDIN" val="\documentclass{article}&#10;\usepackage{amsmath}&#10;\pagestyle{empty}&#10;\begin{document}&#10;&#10;\[ k(k-1)^4 - \left[ k(k-1)^3 - k(k-1)(k-2) \right] \]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\[ -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\[ -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pagestyle{empty}&#10;\begin{document}&#10;&#10;\[ \pm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\[ =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pagestyle{empty}&#10;\begin{document}&#10;&#10;\[ \pm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pagestyle{empty}&#10;\begin{document}&#10;&#10;\[ \pm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pagestyle{empty}&#10;\begin{document}&#10;&#10;\[ \pm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pagestyle{empty}&#10;\begin{document}&#10;&#10;\[ \dotsb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87.4391"/>
  <p:tag name="LATEXADDIN" val="\documentclass{article}&#10;\usepackage{amsmath}&#10;\pagestyle{empty}&#10;\begin{document}&#10;&#10;\[k(k-1)^8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48.8939"/>
  <p:tag name="LATEXADDIN" val="\documentclass{article}&#10;\usepackage{amsmath}&#10;\pagestyle{empty}&#10;\begin{document}&#10;&#10;\[ (k-1)^7 - k + 1 \]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9.4563"/>
  <p:tag name="ORIGINALWIDTH" val="3136.108"/>
  <p:tag name="LATEXADDIN" val="\documentclass{article}&#10;\usepackage{amsmath}&#10;\pagestyle{empty}&#10;\begin{document}&#10;&#10;\[ k(k-1)(k-2) \times \]&#10;\[ (k^7 - 12k^6 + 67k^5 - 230k^4 + 529k^3 - 814k^2 + 775k - 352) \]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\[ =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\[ -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9.4563"/>
  <p:tag name="LATEXADDIN" val="\documentclass{article}&#10;\usepackage{amsmath}&#10;\pagestyle{empty}&#10;\begin{document}&#10;&#10;\[ A \equiv B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3712</Words>
  <Application>Microsoft Office PowerPoint</Application>
  <PresentationFormat>Widescreen</PresentationFormat>
  <Paragraphs>38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Thant Aung</dc:creator>
  <cp:lastModifiedBy>Hein Thant Aung</cp:lastModifiedBy>
  <cp:revision>4</cp:revision>
  <dcterms:created xsi:type="dcterms:W3CDTF">2024-04-15T09:53:08Z</dcterms:created>
  <dcterms:modified xsi:type="dcterms:W3CDTF">2024-04-22T05:37:08Z</dcterms:modified>
</cp:coreProperties>
</file>