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ink/ink1.xml" ContentType="application/inkml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ink/ink2.xml" ContentType="application/inkml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6" r:id="rId2"/>
  </p:sldMasterIdLst>
  <p:notesMasterIdLst>
    <p:notesMasterId r:id="rId45"/>
  </p:notesMasterIdLst>
  <p:sldIdLst>
    <p:sldId id="281" r:id="rId3"/>
    <p:sldId id="305" r:id="rId4"/>
    <p:sldId id="267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8" r:id="rId13"/>
    <p:sldId id="299" r:id="rId14"/>
    <p:sldId id="306" r:id="rId15"/>
    <p:sldId id="289" r:id="rId16"/>
    <p:sldId id="291" r:id="rId17"/>
    <p:sldId id="292" r:id="rId18"/>
    <p:sldId id="293" r:id="rId19"/>
    <p:sldId id="290" r:id="rId20"/>
    <p:sldId id="294" r:id="rId21"/>
    <p:sldId id="295" r:id="rId22"/>
    <p:sldId id="296" r:id="rId23"/>
    <p:sldId id="297" r:id="rId24"/>
    <p:sldId id="300" r:id="rId25"/>
    <p:sldId id="303" r:id="rId26"/>
    <p:sldId id="301" r:id="rId27"/>
    <p:sldId id="304" r:id="rId28"/>
    <p:sldId id="308" r:id="rId29"/>
    <p:sldId id="321" r:id="rId30"/>
    <p:sldId id="307" r:id="rId31"/>
    <p:sldId id="309" r:id="rId32"/>
    <p:sldId id="317" r:id="rId33"/>
    <p:sldId id="310" r:id="rId34"/>
    <p:sldId id="311" r:id="rId35"/>
    <p:sldId id="312" r:id="rId36"/>
    <p:sldId id="313" r:id="rId37"/>
    <p:sldId id="318" r:id="rId38"/>
    <p:sldId id="319" r:id="rId39"/>
    <p:sldId id="320" r:id="rId40"/>
    <p:sldId id="314" r:id="rId41"/>
    <p:sldId id="315" r:id="rId42"/>
    <p:sldId id="316" r:id="rId43"/>
    <p:sldId id="280" r:id="rId44"/>
  </p:sldIdLst>
  <p:sldSz cx="12192000" cy="6858000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Calibri Light" panose="020F0302020204030204" pitchFamily="34" charset="0"/>
      <p:regular r:id="rId50"/>
      <p:italic r:id="rId51"/>
    </p:embeddedFont>
    <p:embeddedFont>
      <p:font typeface="CMU Bright" panose="02000603000000000000" pitchFamily="2" charset="0"/>
      <p:regular r:id="rId52"/>
      <p:bold r:id="rId53"/>
      <p:italic r:id="rId54"/>
      <p:boldItalic r:id="rId55"/>
    </p:embeddedFont>
    <p:embeddedFont>
      <p:font typeface="Latin Modern Math" panose="02000503000000000000" pitchFamily="50" charset="0"/>
      <p:regular r:id="rId56"/>
    </p:embeddedFont>
    <p:embeddedFont>
      <p:font typeface="Palatino" pitchFamily="2" charset="0"/>
      <p:regular r:id="rId5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F81"/>
    <a:srgbClr val="C6D1F6"/>
    <a:srgbClr val="FCE89D"/>
    <a:srgbClr val="1D45BD"/>
    <a:srgbClr val="D7BAF4"/>
    <a:srgbClr val="4169E2"/>
    <a:srgbClr val="4A70E3"/>
    <a:srgbClr val="E6E6E6"/>
    <a:srgbClr val="FFFFFF"/>
    <a:srgbClr val="EEF1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3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6.xml"/><Relationship Id="rId51" Type="http://schemas.openxmlformats.org/officeDocument/2006/relationships/font" Target="fonts/font6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1.fntdata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7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2-24T15:50:50.995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16340 7886 3184 484,'1'-1'0'16,"29"-34"-1"-1</inkml:trace>
  <inkml:trace contextRef="#ctx0" brushRef="#br0" timeOffset="-2">23004 6289 1648 94,'-5'3'10'0,"-22"11"70"15,-4-4 5-15,8-4-7 16,0-1 8-16,11-4-19 16,6-1-28-16,6 0-39 15,0 0-21-15,6-12 15 16,6-2-10-16,9 1-2 0</inkml:trace>
  <inkml:trace contextRef="#ctx0" brushRef="#br0" timeOffset="-3">22988 6289 2005 219,'0'3'3'15,"0"29"66"-15,0 4 27 16,0 3 15-16,-4-3-3 16,4-3-7-16,0-2-54 15,4-7-17-15,19-6-18 16,0-9-12-16,8-9-3 15,-4 0-196-15,-15-3-494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3:49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76 200,'0'0'9607,"4"-1"-9178,16-3 22,0 1 0,0 1 0,0 0 0,35 3 0,-6-1 30,395-29 1183,-420 30-1905,7-3 847,-30 2-754,0-1 0,0 1 1,0 0-1,-1-1 0,1 0 1,0 1-1,0-1 0,-1 1 1,1-1-1,0 0 0,-1 0 1,1 1-1,-1-1 0,1 0 1,-1 0-1,1 0 0,-1 1 1,0-1-1,0 0 0,1 0 1,-1 0-1,0 0 0,0 0 1,0 0-1,0 0 0,0 0 1,0 0-1,0-1 0,0-9-4617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25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4457,'0'0'9514,"71"0"-8498,-32 0-256,6 0-224,-6-3-207,-6 0-217,-1 3-104,-6 0-8,-6 0-689,-8 0-1423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26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263 211 5633,'0'0'9829,"-10"0"-9020,4 0-743,-1 1 33,1 0 1,0-1 0,-1 0 0,1 0 0,0-1-1,-1 1 1,1-1 0,0-1 0,0 1-1,0-1 1,0 0 0,0-1 0,0 0 0,1 1-1,-9-7 1,9 5-52,0 0 0,0-1 0,1 0 0,-1 0 1,1 0-1,0 0 0,0-1 0,1 1 0,0-1 0,0 0 0,0 0 0,1 0 0,-1-1 0,2 1 0,-1-1 0,1 1 0,0-1 0,0 1 1,0-1-1,1 0 0,1-9 0,-1 14-42,1 0 0,-1 0 1,0 0-1,1 0 0,0 0 1,-1 0-1,1 0 0,0 0 1,0 0-1,0 1 1,1-1-1,-1 0 0,0 1 1,0-1-1,1 1 0,-1-1 1,1 1-1,0-1 0,-1 1 1,1 0-1,0 0 0,0 0 1,0 0-1,-1 0 0,1 0 1,0 1-1,0-1 0,0 1 1,0-1-1,4 1 0,7-3-28,1 1 1,0 1-1,19 1 0,-29 0 1,-1 0-5,0 0 0,0 1 0,0 0 0,0 0 0,0 0 0,0 0 0,0 0 0,0 0 0,-1 1 0,1-1 0,-1 1 0,1 0 1,-1 0-1,1 0 0,-1 0 0,0 0 0,0 1 0,0-1 0,0 0 0,-1 1 0,1 0 0,-1-1 0,1 1 0,-1 0 0,0 0 0,0 0 0,0 0 0,0 0 1,0 4-1,2 6-1,-1-1 1,0 1-1,-1 0 1,-1 0 0,0-1-1,-2 15 1,1-21 38,-1-1 0,1 0-1,-2 0 1,1 0 0,0 0 0,-1 0 0,0 0 0,0-1 0,0 1 0,-1-1 0,1 0-1,-1 0 1,0 0 0,-1-1 0,1 1 0,0-1 0,-1 0 0,0 0 0,0-1-1,-10 5 1,14-6-9,0-1-1,1 1 1,-1 0-1,0 0 1,0 0 0,0 0-1,1-1 1,-1 1-1,0 0 1,1 1-1,-1-1 1,1 0-1,-1 0 1,1 0 0,0 0-1,-1 0 1,1 0-1,0 1 1,0-1-1,0 2 1,-4 32-46,3-25 50,-2 7-7,0 0 0,-1 0 0,-1 0 0,-1 0 0,0-1 0,-17 31 0,19-39 7,-1-1 0,1 0 0,-1 0 0,0-1 0,0 1 0,-1-1 1,0 0-1,0 0 0,-1-1 0,1 0 0,-1 0 0,0-1 0,0 1 1,-1-2-1,0 1 0,-11 3 0,7-6 114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27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4673,'0'0'7946,"104"97"-7522,-85-74-128,-12-6-128,6-2-72,-7-3-32,-6-7-48,0-2-16,-6-8-3913,-7-10-392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2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260 169 6585,'26'-169'1353,"-46"169"103,-12 15 128,0 5-399,-1 1-601,7 2-288,-6-6-168,12 1-64,-5-6-48,12-4-8,-7-2-8,7-6-88,0 0-672,7 0-729</inkml:trace>
  <inkml:trace contextRef="#ctx0" brushRef="#br0" timeOffset="1">79 70 1376,'0'0'10899,"187"-17"-9971,-167 22-312,-1 7-464,1-3-24,-7 3-8,0-4-120,6-2-600,-12 0-2465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29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3249 5753,'0'0'9906,"3"0"-9632,53-5 440,-1 2 0,60 6 0,-14-1-501,-72-1-167,-17 0-35,1 0 0,-1-1 0,1-1 1,-1 0-1,0-1 0,1 0 1,19-7-1,-30 8-1,0 0 1,0-1-1,-1 1 0,1-1 1,-1 0-1,1 1 0,-1-1 1,0 0-1,1 0 0,-1 0 1,0 0-1,0 0 0,0 0 1,-1 0-1,1-1 0,0-2 1,9-44 93,-8 35-91,4-41 12,-2 0 1,-6-89-1,0 45 18,1 56-26,0 22 2,1 0-1,3-28 1,-2 46-16,0 1-1,-1-1 1,1 1-1,0 0 0,0-1 1,1 1-1,-1 0 0,0 0 1,1 0-1,-1 0 1,1 0-1,0 0 0,0 1 1,0-1-1,-1 0 1,1 1-1,1-1 0,-1 1 1,0 0-1,0 0 0,0 0 1,1 0-1,-1 0 1,1 0-1,-1 1 0,1-1 1,2 1-1,10-2-1,0 0-1,0 1 1,22 2 0,-16 0 8,290 19 72,-105-13-39,-147-8 4,-57 1-40,0 0-1,0 0 0,0-1 0,0 1 0,1-1 1,-1 0-1,0 1 0,0-1 0,0 0 0,0 0 1,0 0-1,-1 0 0,1-1 0,0 1 0,0 0 0,-1-1 1,1 1-1,-1-1 0,1 0 0,-1 1 0,0-1 1,1 0-1,-1 0 0,0 0 0,0 0 0,-1 0 1,1 0-1,0 0 0,-1 0 0,1 0 0,-1-1 0,1 1 1,-1 0-1,0-3 0,1-11 35,0 1-1,-2-1 1,-3-28-1,3 32-43,-7-45 6,3 22-12,0-44 1,3 12 19,0 34-2,2-1-1,5-44 0,-5 73-9,1 0 0,1 1 0,-1-1 0,1 1-1,-1 0 1,1 0 0,0-1 0,1 1 0,-1 0 0,1 1 0,0-1-1,0 0 1,0 1 0,0 0 0,1-1 0,-1 1 0,1 1-1,0-1 1,0 0 0,0 1 0,0 0 0,0 0 0,0 0 0,1 1-1,7-3 1,10 0-7,0 0 0,0 1-1,0 1 1,28 2 0,0-1 7,45-11 6,0-4 0,-1-4 0,125-43 0,-213 61-4,6-1 2,-1 0-1,0-1 0,-1-1 1,1 0-1,13-9 0,-22 12 3,0-1-1,-1 0 1,0 0-1,0 0 0,0 0 1,0 0-1,0 0 1,-1 0-1,1 0 1,-1 0-1,0 0 1,0 0-1,0-4 1,-5-44-164,-2 36 76,0 0-1,-2 0 0,-11-17 0,14 24 92,0-1-1,0 0 1,1 0 0,0 0 0,1-1 0,0 1 0,0-1-1,1 0 1,0 0 0,1-1 0,0 1 0,0-11 0,2 17-3,-1-13 6,2-1 1,5-33-1,-5 44-11,1 0 0,0 1 1,1-1-1,0 1 0,0 0 0,0 0 1,1 0-1,0 0 0,0 0 0,7-7 0,0 2 1,-1 1 0,2 0 0,-1 0-1,1 2 1,1-1 0,-1 2-1,2-1 1,-1 2 0,1 0-1,0 0 1,0 1 0,26-5-1,5 4-21,-1 1 0,87 3-1,4 0 14,-127 2 18,1-1 0,0-1 0,-1 1-1,1-1 1,-1-1 0,0 1-1,0-2 1,0 1 0,0-1-1,10-6 1,-15 7-3,1 0 1,0 0-1,-1 0 0,0 0 1,0 0-1,0-1 0,0 1 1,0-1-1,-1 0 0,1 0 0,-1 0 1,0 0-1,-1-1 0,1 1 1,-1 0-1,1-1 0,-1 1 1,-1-1-1,1 1 0,0-10 0,-2 6-20,1-1-1,-1 0 1,0 1-1,-1-1 0,0 1 1,0 0-1,-1 0 0,0 0 1,-5-9-1,-2-1-2,-1 1-1,-23-28 1,27 35 11,1 0 0,0-1 0,0 1 1,1-1-1,0-1 0,1 1 0,1-1 0,0 1 1,0-1-1,1 0 0,1 0 0,0 0 1,0 0-1,2-14 0,0 23 4,-1 0 0,1-1-1,0 1 1,0 0 0,0 0 0,1-1-1,-1 1 1,1 0 0,0 0 0,0 0 0,0 1-1,0-1 1,0 0 0,0 1 0,1 0-1,0-1 1,-1 1 0,1 0 0,4-2 0,66-36 11,-61 34-6,57-22 6,0 4 0,2 2 0,0 4 0,77-10-1,-54 10-4,-92 18 2,-1 1 0,1-1 0,-1-1-1,1 1 1,-1 0 0,1 0 0,-1-1 0,1 1 0,-1-1 0,1 1-1,-1-1 1,0 1 0,1-1 0,-1 0 0,0 0 0,0 0 0,1 0-1,-1 0 1,0 0 0,0 0 0,0 0 0,0 0 0,0 0-1,0-1 1,-1 1 0,1 0 0,0-1 0,0-1 0,-1 0 5,-1 1 0,0-1 0,0 1 0,-1-1 0,1 1 0,0-1 0,-1 1 0,1 0 0,-1 0 0,0 0 0,0 0 0,0 0 0,0 0-1,0 0 1,-4-2 0,-2-4-7,0 1 0,0-1 0,1 0 0,1-1 0,-1 0 0,2 0 0,-1 0 0,-7-18 0,10 20-16,1 1 0,-1 0 1,1-1-1,1 0 0,-1 1 0,1-1 0,1 0 1,-1 1-1,1-1 0,0 0 0,1 0 0,-1 0 1,2 1-1,-1-1 0,3-8 0,0 9 11,0 1-1,0 0 1,0 1 0,1-1-1,0 1 1,0 0 0,0 0-1,0 0 1,1 1 0,-1 0-1,1 0 1,0 0-1,0 1 1,9-3 0,3-3-2,41-16 2,2 2 0,99-22-1,129-9-2,-86 19 3,-192 32-454,-10 2 195,1 0-1,-1 0 0,0 0 0,1 0 0,-1 0 1,0 0-1,1 0 0,-1-1 0,0 1 0,1 0 1,-1-1-1,0 1 0,0-1 0,0 0 0,1 1 1,-1-1-1,2-2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30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6417,'0'0'8155,"0"-5"-7937,0 2 302,0 7-148,0 19 29,0 57-254,0-5 496,0-58 377,0-25 739,-1-7-1741,2 0 0,0-1 1,0 1-1,2 0 0,7-27 0,-7 35-23,0 1 0,0-1 0,0 0 0,1 1 0,0 0 0,0 0 0,1 0 0,0 0 0,0 1 0,0 0 0,1 0 0,0 0 0,0 1 0,9-6 0,-9 7-11,1-1 0,0 1 1,1 0-1,-1 0 1,0 1-1,1 0 1,0 0-1,9 0 1,-14 1 8,-1 1 1,1 0 0,-1 0 0,1 0-1,-1 0 1,1 0 0,-1 1 0,1-1-1,0 1 1,-1-1 0,0 1 0,1 0-1,-1 0 1,0 0 0,1 1 0,-1-1-1,0 0 1,0 1 0,0 0-1,0-1 1,0 1 0,0 0 0,-1 0-1,1 0 1,-1 0 0,1 0 0,-1 0-1,2 4 1,3 15 85,-1 1-1,-1 0 0,0 0 1,-2 1-1,-1-1 1,-2 30-1,1-40-29,4 2 229,-1-4-2889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4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77 4065,'0'0'1552,"-3"-4"-1426,3 3-110,0 0 0,-1 0 0,1 0 0,-1 0 0,1 0 0,-1 0 0,0 1 0,1-1 0,-1 0 0,0 0 0,1 1 0,-1-1 0,0 0 0,0 1 0,0-1 0,0 1 0,0-1 0,1 1 0,-3-1 0,-10-2 3208,5 1-422,-31-15 60,35 14-2751,-1 0 0,0 1 0,-1-1 0,1 1-1,0 0 1,-1 1 0,1-1 0,-7 0 0,-70-13 270,81 15-58,1 28 52,-3 75 184,1-45 68,2-1 0,12 100 0,-11-155-652,-1-1 1,1 0-1,-1 0 0,1 0 0,0 1 1,0-1-1,0 0 0,-1 0 0,1 0 1,0 0-1,0 0 0,0-1 0,0 1 0,1 0 1,-1 0-1,0-1 0,2 2 0,-3-2-7,1 0-1,-1 1 1,1-1-1,-1 0 0,1 0 1,-1 1-1,1-1 0,-1 0 1,1 0-1,-1 0 1,1 0-1,-1 0 0,1 0 1,-1 0-1,1 0 0,-1 0 1,1 0-1,-1 0 1,1 0-1,-1 0 0,1 0 1,-1-1-1,1 1 0,-1 0 1,1 0-1,-1-1 1,1 1-1,-1 0 0,1 0 1,-1-1-1,0 1 1,1-1-1,-1 1 0,0 0 1,1-1-1,-1 1 0,0-1 1,1 1-1,-1-1 1,0 1-1,0-1 0,1 1 1,-1-1-1,0 0 0,1-19-3574,-1-1-4115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01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 1192,'0'0'9940,"1"-3"-9009,1-4 481,-1 10-428,-5 22 53,-3 36-310,7-60-728,0 3-11,0 1 0,0 0 1,0 0-1,0-1 0,1 1 0,-1 0 0,1-1 0,1 1 1,2 7-1,-2-10-121,-1 0 1,1 0-1,0-1 0,0 1 1,0-1-1,0 0 1,1 1-1,-1-1 1,0 0-1,0 0 0,1-1 1,-1 1-1,0 0 1,1-1-1,-1 1 0,1-1 1,-1 0-1,1 0 1,-1 0-1,1 0 0,3-1 1,-1 1-650,0 0 0,1 0 0,-1-1-1,0 1 1,0-1 0,0 0 0,0-1 0,10-3 0,11-11-4998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0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29 672,'174'-22'3302,"-148"19"60,2 0-292,-15 3-2717,-2 3 174,-10-3-499,0 1 0,0-1 0,0 1 0,0 0 0,0 0 0,1-1 0,-1 1 0,-1 0 0,1 0-1,0 0 1,0 0 0,0 0 0,0 0 0,-1 1 0,1-1 0,0 0 0,-1 0 0,1 0 0,-1 1-1,0-1 1,1 0 0,-1 1 0,0-1 0,0 0 0,1 1 0,-1 1 0,1 41 431,-1-37-271,-1-3-107,0 1 1,0 0-1,0-1 1,-1 1-1,0-1 1,0 0 0,0 1-1,0-1 1,-1 0-1,1 0 1,-1-1-1,0 1 1,0 0-1,-1-1 1,1 0 0,-1 0-1,1 0 1,-1 0-1,0-1 1,-6 4-1,1-1 89,0 1-1,-1-2 1,0 1-1,0-1 1,0-1-1,0 0 1,-1 0-1,-12 1 1,-28-4-1242,70-3-8756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02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20 196 936,'0'0'13296,"-3"-5"-12699,0-2-479,0 0 0,1 0 0,0-1 0,0 1 0,0-1 0,1 0 0,0 1 0,0-1 0,1 0 0,0 0 0,1 1 0,-1-1 0,5-14 0,-4 18-118,1 0 1,-1 0-1,1 0 1,1 0-1,-1 0 0,0 0 1,1 1-1,0 0 0,0-1 1,0 1-1,0 0 1,0 0-1,1 1 0,-1-1 1,1 1-1,0-1 0,-1 1 1,1 0-1,0 1 1,0-1-1,1 1 0,-1-1 1,0 1-1,0 1 0,1-1 1,-1 0-1,8 1 1,-6 0-58,1-1 1,-1 1 0,1 0 0,-1 1-1,1 0 1,9 2 0,-14-3 44,0 1 0,-1 0 1,1-1-1,-1 1 0,1 0 0,-1 0 1,1 0-1,-1 0 0,0 1 1,1-1-1,-1 0 0,0 0 0,0 1 1,0-1-1,0 1 0,0-1 0,0 1 1,0-1-1,-1 1 0,1 0 1,0-1-1,-1 1 0,0 0 0,1-1 1,-1 1-1,0 0 0,0 0 0,0-1 1,0 4-1,0-1 24,1 0 0,-1 1 0,-1-1 0,1 0 0,-1 0 0,0 0 0,1 0 0,-2 1 0,1-1 0,0-1 0,-1 1 0,0 0 0,-4 6 0,2-5 45,-1-1 0,-1 1-1,1-1 1,-1 0 0,1 0-1,-1-1 1,-11 6 0,8-5-604,-33 16 1626,27-16-3341,1-2-3377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3:49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96,'0'0'9203,"1"-5"-8381,1-2-615,0 10 40,-1 26 313,-1 63 471,0-59-778,-6 273-305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0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1 217 1168</inkml:trace>
  <inkml:trace contextRef="#ctx0" brushRef="#br0" timeOffset="1">1 217 1168,'137'-88'5657,"-132"85"-5323,0 0 0,1-1 0,-2 0-1,1 0 1,0 0 0,-1 0-1,0-1 1,0 0 0,0 0 0,0 0-1,-1 0 1,4-7 0,-6 9-225,0 0 1,1 0 0,0 0 0,-1 1 0,1-1 0,0 1 0,0-1-1,1 1 1,-1 0 0,4-4 0,1 2-71,1-1-1,0 1 1,-1 0-1,1 1 1,1 0-1,-1 0 1,0 1 0,1 0-1,-1 1 1,1-1-1,0 2 1,-1-1 0,1 1-1,10 1 1,-17 0-53,0-1 0,0 1 1,0 0-1,0-1 1,0 1-1,0 0 0,0 0 1,0 0-1,-1 1 0,1-1 1,0 0-1,-1 1 0,1-1 1,-1 1-1,1-1 0,-1 1 1,0 0-1,1-1 0,-1 1 1,0 0-1,0 0 0,-1 0 1,1 0-1,0 0 0,-1 0 1,1 0-1,-1 0 1,1 0-1,-1 0 0,0 4 1,1-2 34,-1 0 0,1 0 0,-1 0 1,0-1-1,0 1 0,0 0 1,-1 0-1,0 0 0,1 0 0,-1-1 1,0 1-1,-1 0 0,1-1 1,-1 1-1,1-1 0,-5 6 0,1-4 286,-1 0 0,0 0 0,0-1-1,0 0 1,0 0 0,-1 0 0,1-1 0,-1 0-1,0-1 1,-12 4 0,-26 1-145,-3-6-4680,42-1-717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03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0 704,'0'0'12899,"20"123"-12739,-14-106-48,1 1-48,-1-9-64,7-4-168,0-5-704,0 0-1161,0 0-1207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0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20 1040,'27'-16'9092,"3"13"-7064,-28 3-2044,0 1 0,0 0 0,0-1-1,0 1 1,-1 0 0,1 0 0,0 0 0,0 0 0,0 0-1,-1 0 1,1 1 0,0-1 0,-1 1 0,0-1-1,1 1 1,-1-1 0,0 1 0,0 0 0,1 0-1,-1-1 1,-1 1 0,1 0 0,0 0 0,0 0-1,-1 0 1,1 0 0,-1 0 0,0 0 0,1 3-1,0 1 19,0-1-1,0 1 0,-1 0 0,0 0 0,0 0 0,0 0 0,0-1 0,-1 1 0,0 0 1,-1 0-1,1-1 0,-1 1 0,0-1 0,0 1 0,-1-1 0,1 0 0,-1 0 0,0 0 1,-1 0-1,1-1 0,-1 1 0,0-1 0,0 0 0,0 0 0,-1 0 0,0 0 0,1-1 1,-1 0-1,-10 5 0,10-6 127,-52 27 601,15-22 3506,41-42-1794,2 30-2435,-1 1-1,0 0 0,1 0 0,0 0 0,0 0 0,1 0 0,-1 0 0,1 0 0,0 0 0,0 1 0,0-1 0,0 1 0,0-1 0,1 1 0,0 0 1,-1 0-1,1 0 0,1 0 0,-1 0 0,0 1 0,1 0 0,-1-1 0,1 1 0,-1 0 0,1 1 0,0-1 0,0 1 0,5-2 0,57-11-2955,-5 11-4059,-29 3 1557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03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8 140 3529,'0'0'6116,"20"-2"-6106,59-3-23,-78 5 2,1 0 0,0 0 0,-1 0 0,1 0-1,-1 0 1,1 1 0,-1-1 0,1 0 0,0 1 0,-1 0 0,0-1 0,1 1 0,-1 0-1,1 0 1,-1 0 0,0-1 0,1 2 0,-1-1 0,0 0 0,0 0 0,0 0-1,0 0 1,0 1 0,0-1 0,0 0 0,-1 1 0,1-1 0,0 1 0,-1-1-1,1 1 1,0 2 0,-1-1-24,1 0 0,-1-1 0,0 1 0,0 0 0,0 0 0,0-1 0,0 1 0,0 0 0,-1-1 0,1 1 0,-1-1 1,0 1-1,-2 4 0,1-5 37,-1 1 0,0 0 1,0-1-1,0 1 0,0-1 1,-1 0-1,1 0 0,0 0 0,-1-1 1,0 1-1,1-1 0,-1 0 1,-7 1-1,4 0 484,0-1-1,0 0 1,0 0-1,0-1 1,0 0-1,0 0 1,-11-2-1,17 1-300,0 0-1,-1 0 0,1 0 0,0 0 0,-1 0 0,1 0 0,0 0 1,0 0-1,0 0 0,0-1 0,0 1 0,0 0 0,0-1 0,1 1 1,-1-1-1,0 1 0,1-1 0,-1 1 0,1-1 0,-1 0 1,1 1-1,0-1 0,0 1 0,0-1 0,0-2 0,0-54 1269,1 40-1012,-1 13-415,0 1 0,0-1 1,0 0-1,1 1 0,0-1 1,0 1-1,0-1 0,0 1 1,1 0-1,-1-1 0,1 1 1,0 0-1,1 0 0,-1 0 1,1 0-1,-1 1 0,1-1 0,0 1 1,1-1-1,-1 1 0,0 0 1,1 0-1,0 1 0,0-1 1,0 1-1,0 0 0,0 0 1,0 0-1,6-2 0,1 1-550,1 0 0,-1 1 0,0 0 0,16 0 0,45 2-6694,-39 2 2521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0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120 219 4609,'0'0'8016,"28"0"-7929,88 4-30,-113-4-57,0 0-1,-1 0 0,1 1 0,0 0 1,0-1-1,-1 1 0,1 0 1,-1 0-1,1 1 0,-1-1 0,1 0 1,-1 1-1,0 0 0,1-1 0,-1 1 1,0 0-1,0 0 0,0 0 0,-1 0 1,1 1-1,0-1 0,-1 0 1,0 1-1,2 3 0,-1 0-15,0 0 0,-1 0 0,0 0 0,0 1-1,-1-1 1,0 0 0,0 8 0,0-5 7,0-3 5,0 0 0,0-1 0,-1 1 0,1 0 0,-1-1 0,0 1 0,-1-1 0,0 1 0,1-1 0,-2 0 0,-4 10 0,4-12 103,0 0 1,0 1-1,0-1 0,0 0 0,-1-1 0,1 1 1,-1 0-1,0-1 0,0 0 0,0 0 0,0 0 1,0-1-1,0 1 0,-1-1 0,-6 1 0,-3 1 434,0-2 0,0 1 0,-16-2-1,32-26-612,0 24 78,0 1-1,0-1 0,0 1 1,0-1-1,0 1 0,0 0 1,0 0-1,1 0 0,-1 0 0,0 0 1,1 0-1,-1 1 0,0-1 1,1 1-1,-1-1 0,1 1 0,-1 0 1,3 0-1,-3 0-30,-1 0-1,0 0 1,1 0 0,-1 0-1,1 0 1,-1 1 0,1-1 0,-1 0-1,1 1 1,-1-1 0,0 1-1,1-1 1,-1 1 0,0 0-1,0-1 1,1 1 0,-1 0-1,0 0 1,0 0 0,0 0-1,0 0 1,0 0 0,0 0-1,0 0 1,0 1 0,-1-1 0,1 0-1,0 0 1,-1 1 0,1 1-1,1 9-32,0 0 0,-1 0 0,-1 1-1,0-1 1,-1 0 0,-1 0 0,1 1 0,-2-1-1,0 0 1,0 0 0,-7 15 0,7-22 74,0 1 1,0-1 0,0 1-1,-1-1 1,1 0-1,-2-1 1,1 1-1,0-1 1,-1 1 0,0-1-1,1-1 1,-2 1-1,1-1 1,0 1-1,-1-2 1,1 1 0,-1-1-1,0 1 1,0-2-1,0 1 1,0-1-1,0 0 1,0 0 0,-7 0-1,10 0 75,0-1 0,0 1 0,0-1 0,0 0 0,0 0 0,0 0 0,0 0 0,0 0 0,0-1 0,0 1 0,0-1 1,0 0-1,0 0 0,1 0 0,-1 0 0,0-1 0,1 1 0,-1-1 0,1 1 0,-1-1 0,1 0 0,0 0 0,-1 0 0,1 0 0,0-1 0,1 1 0,-1-1 0,0 1 0,1-1 0,-1 1 0,1-1 0,0 0 0,0 1 0,0-1 0,0 0 0,0 0 0,0-4 0,-6-25 516,1 0 1,1-1-1,2 1 0,1-1 0,5-52 0,-2 19-185,-2 42-333,2 0 0,1 0 0,1 1 0,0-1-1,2 1 1,9-27 0,-11 43-140,-1 1 1,1 0-1,0-1 0,0 1 1,1 0-1,0 1 0,0-1 1,0 1-1,0-1 0,1 2 1,0-1-1,0 0 0,1 1 0,-1 0 1,1 0-1,0 0 0,0 1 1,0 0-1,0 0 0,1 1 1,-1-1-1,1 1 0,-1 1 1,1-1-1,0 1 0,7 0 0,-5 0-579,-1 1-1,0 0 0,1 1 1,-1 0-1,0 0 0,0 1 1,0 0-1,0 0 0,0 1 1,10 4-1,22 18-4642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0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5553,'0'0'11013,"0"-17"-10721,0-86-36,0 102-255,1-1 0,-1 0 0,0 0 0,1 0 0,-1 0 0,1 0 0,-1 1 0,1-1 0,0 0 0,0 1 0,0-1-1,0 0 1,0 1 0,0-1 0,0 1 0,0-1 0,1 1 0,-1 0 0,1 0 0,-1-1 0,3 0 0,1-1-2,-1 1 1,1 0 0,0-1-1,0 2 1,0-1 0,0 1 0,0 0-1,6-1 1,-5 1-8,0 0-1,0 1 1,0-1 0,0 1 0,0 0-1,0 1 1,0 0 0,0 0-1,0 0 1,0 1 0,0 0 0,-1 0-1,1 0 1,8 5 0,-10-3 6,-1-1 1,0 1 0,1 0 0,-1 0 0,0 0 0,-1 1 0,1-1 0,-1 1-1,0 0 1,0-1 0,-1 1 0,1 0 0,1 8 0,-1 4-263,-1-1 0,-2 32 1,1-16-1802,0-32 1925,0 0 0,-1 1-1,1-1 1,0 0 0,0 1-1,0-1 1,0 0 0,-1 0 0,1 0-1,0 1 1,0-1 0,-1 0-1,1 0 1,0 0 0,0 1-1,-1-1 1,1 0 0,0 0-1,0 0 1,-1 0 0,1 0-1,0 1 1,-1-1 0,1 0-1,0 0 1,-1 0 0,1 0 0,0 0-1,0 0 1,-1 0 0,1 0-1,0 0 1,-1 0 0,1-1-1,0 1 1,-1 0 0,1 0-1,-3 0-1740,-4 0-3626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0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0 134 368,'198'-66'2334,"-187"63"-1661,-1-1 0,1 0 0,-1-1 1,0 0-1,0-1 0,11-8 0,-18 12-454,1 0 1,-1-1-1,0 1 0,1 0 0,0 1 1,-1-1-1,1 1 0,7-2 0,-11 3-216,46-8 1183,-45 7-1158,0 1 1,0 0-1,0 0 0,1 0 1,-1 0-1,0 0 0,0 0 1,0 1-1,0-1 0,0 0 1,0 1-1,0-1 0,0 0 1,0 1-1,0-1 0,0 1 1,0 0-1,0-1 0,0 1 1,-1 0-1,1-1 0,0 1 1,0 0-1,-1 0 0,1 0 1,0 0-1,-1 0 0,1 0 1,-1-1-1,1 1 0,-1 0 1,0 1-1,1-1 0,-1 0 1,0 0-1,0 0 0,1 0 1,-1 2-1,0 5 183,0-1 0,0 1 0,0-1 0,-1 1 0,0-1 0,-1 0 0,1 1-1,-1-1 1,-1 0 0,1 0 0,-1 0 0,-1 0 0,1-1 0,-1 1 0,0-1 0,-1 0 0,1 0 0,-1 0-1,-9 7 1,6 8 488,-35 58-681,30-59 107,-20 44 0,32-38-4384,1-20-538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05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0 7354,'0'0'5726,"1"10"-5452,0-1-184,6 58 616,-7-64-582,0 0-1,0 1 1,0-1 0,0 0-1,0 0 1,-1 1 0,1-1 0,-1 0-1,0 0 1,0 0 0,0 1 0,-1-1-1,1 0 1,-1-1 0,1 1-1,-1 0 1,-3 3 0,-3-2 39,0 0 0,0 0-1,0-1 1,-1 0 0,0-1 0,1 1 0,-1-2 0,0 1 0,0-1 0,0-1 0,0 0-1,0 0 1,1-1 0,-12-1 0,18 1-197,0 1 0,1-1 0,-1 1 0,1-1 0,-1 1 0,1-1 0,-1 0 0,1 0-1,-1 1 1,1-1 0,0 0 0,-1 0 0,1-1 0,0 1 0,0 0 0,0 0 0,0-1 0,0 1 0,0 0 0,0-1 0,1 1 0,-1-1 0,0 1 0,1-1 0,-1 1-1,1-1 1,-1 0 0,1-1 0,-2-53-4465,3 36 507,-1-4-3981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05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8130,'0'0'8169,"6"145"-7544,0-124-313,7-10-176,0-2-96,-6-6-40,6-3-304,13 0-1321,-7-3-1207,7-14-4202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0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6617,'265'-6'4023,"-263"6"-3988,-1-1 0,1 1 1,-1 0-1,1 1 0,0-1 0,-1 0 1,1 0-1,-1 1 0,1-1 1,-1 1-1,1-1 0,-1 1 1,0-1-1,1 1 0,-1 0 0,0 0 1,1 0-1,-1 0 0,0 0 1,0 0-1,0 0 0,0 0 1,0 0-1,0 1 0,0-1 0,1 2 1,-1 0 14,0 1 0,-1-1-1,1 0 1,-1 1 0,1-1 0,-1 0 0,0 1 0,0-1 0,-1 0 0,1 1 0,-1-1-1,-1 5 1,0-3 60,-1 1 0,0-1-1,0 0 1,0 0-1,0 0 1,-1 0 0,0-1-1,0 1 1,0-1-1,0 0 1,-1 0 0,0-1-1,-6 5 1,-4 2 267,-1-1 1,0 0-1,-19 7 1,8-8 887,18-9 0,14-10-898,63-39-2243,-67 46 1904,0 0 0,-1 0 0,1 0-1,-1 0 1,0 0 0,0 0 0,-1-1-1,1 1 1,-3-6 0,-40-89 1144,36 74-749,1 0 1,1-1-1,1 0 0,2 0 0,0-35 0,3 55-391,-1 0 0,1 0 0,0 0 0,1 0 0,0 0-1,0 1 1,0-1 0,0 1 0,1-1 0,0 1 0,0 0 0,1 0-1,-1 0 1,1 0 0,0 0 0,0 1 0,1 0 0,-1 0 0,1 0-1,0 1 1,0-1 0,9-3 0,-2 0-75,0 2 0,0-1 0,0 2 0,1-1 0,0 2 0,0 0 0,0 0 0,0 1 0,20 0 0,-31 2-34,0 0 0,0 1 1,0-1-1,-1 0 0,1 1 0,0-1 0,0 1 1,0-1-1,0 1 0,-1 0 0,1 0 0,0 0 1,-1 0-1,1 0 0,0 0 0,-1 0 0,0 1 0,1-1 1,-1 1-1,0-1 0,0 1 0,1-1 0,0 4 1,15 44-4036,-15-41 2906,6 30-6183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3:50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13 512,'0'0'7686,"9"0"-6901,18 1-192,351 12 2839,-68-13-3240,-309 0-524,-3-12-4602,-8-2-599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06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7802,'0'0'9498,"7"0"-10394,-1 6-1281,7 6-2208,-6 2-3617</inkml:trace>
  <inkml:trace contextRef="#ctx0" brushRef="#br0" timeOffset="1">45 228 11602,'0'0'10027,"0"-18"-10267,0 7-1033,7 2-1687,12 3-3338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07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111 216 8370,'0'0'9642,"-13"-6"-9215,-42-23-143,52 28-274,0-1 1,0-1-1,0 1 0,1 0 1,-1-1-1,1 1 1,-1-1-1,1 0 1,0 0-1,0 0 0,0 0 1,1 0-1,-1 0 1,1-1-1,0 1 1,-2-7-1,1 1-50,1-1 0,0 0 1,0 0-1,2-11 0,-1 8 11,0 11 32,1 0 1,0 0-1,-1 0 0,1 1 0,0-1 1,0 0-1,0 1 0,0-1 1,0 1-1,1-1 0,-1 1 1,0-1-1,1 1 0,-1 0 0,1 0 1,-1 0-1,1 0 0,0 0 1,-1 0-1,1 0 0,0 0 1,0 1-1,0-1 0,-1 1 1,1-1-1,0 1 0,0 0 0,0 0 1,0 0-1,0 0 0,2 0 1,5-1-95,-1 1 0,1 0 0,-1 0 0,1 1 0,16 3 0,-20-2 72,-1 0 0,0 0 1,0 1-1,0-1 0,0 1 1,-1 0-1,1 0 0,-1 0 0,1 1 1,-1-1-1,0 1 0,-1 0 0,1 0 1,-1 0-1,1 0 0,-1 0 0,0 0 1,-1 1-1,1-1 0,-1 1 1,1 5-1,-2-9 107,19-1 1252,-15-2-1311,0 1 0,0-1 0,0 0 0,0 0 0,0 0 0,0 0 0,-1 0 0,1-1 0,-1 0 0,0 0 0,1 0 0,-1 0 0,3-5 0,13-10 67,-12 12-120,0 1 1,0 0-1,1 0 1,0 0-1,0 1 1,0 0-1,0 0 1,1 1-1,-1 1 1,1-1 0,0 1-1,0 0 1,0 1-1,0 0 1,0 1-1,15 1 1,-22-1 15,0 0 0,0 1 1,0 0-1,0-1 0,0 1 1,0 0-1,0 0 0,0 0 0,0 1 1,0-1-1,0 0 0,0 1 0,-1-1 1,1 1-1,-1-1 0,1 1 1,-1 0-1,2 2 0,0 2 12,0 0 0,0 0 0,-1-1 0,1 2 0,-2-1 0,3 9 0,0 8 78,-2 1 1,0 37-1,-2-55-88,1-2-74,-1-1 0,0 1 0,0 0 0,0-1 0,-1 1 0,1-1 0,-1 1 0,0-1-1,0 1 1,0-1 0,-1 1 0,-1 3 0,-20 12-2405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0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5513,'0'0'7954,"18"4"-4087,73-132-2718,-87 155-1109,-2-1 1,-1 48-1,-1 287-1112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08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7242,'0'0'9774,"-8"4"-9508,6-3-270,-1 0-1,1 1 0,0-1 0,-1 1 0,1-1 0,0 1 1,0 0-1,0 0 0,0 0 0,1 0 0,-1 0 0,0 1 1,1-1-1,0 0 0,-1 1 0,1-1 0,-1 5 0,1-3-2,0 0 0,1 1 0,0-1 0,0 0 0,0 0 0,0 1 0,1-1-1,0 0 1,0 0 0,0 0 0,0 0 0,0 0 0,4 7 0,-1-3 25,-1 1 1,0-1-1,0 1 1,-1 0-1,0 0 1,-1-1-1,0 1 1,-1 0-1,0 11 1,0-18 11,0 1 0,0-1 0,-1 1 0,1-1 0,-1 1 0,0-1 0,1 1 0,-1-1 0,0 0-1,-1 0 1,1 1 0,0-1 0,-1 0 0,1 0 0,-1 0 0,0 0 0,1 0 0,-1-1 0,0 1 0,0-1 0,0 1 0,0-1 0,-1 1 0,1-1 0,0 0 0,0 0 0,-1 0 0,1-1 0,-1 1 0,1 0 0,-1-1 0,1 0-1,-1 1 1,1-1 0,-1 0 0,-2-1 0,4 1-86,1 0-1,-1 0 1,0 0-1,1 0 1,-1 0-1,0 0 1,1-1-1,-1 1 0,0 0 1,1-1-1,-1 1 1,1 0-1,-1-1 1,1 1-1,-1-1 1,1 1-1,-1-1 1,1 1-1,-1-1 1,1 1-1,-1-1 1,1 1-1,0-1 0,-1 1 1,1-1-1,0 0 1,0 1-1,0-1 1,-1 0-1,1 1 1,0-1-1,0 0 1,0 1-1,0-1 1,0 0-1,0 1 1,0-1-1,0 0 0,0 1 1,1-2-1,9-30-4620,7 12-2644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08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4609,'193'114'1176,"-138"-89"-94,-32-25-197,-8-2-406,0 3-295,1-2 0,0 0 0,-1 0 0,1-1 0,-1-1 0,0-1 0,0 0-1,0-1 1,0 0 0,23-14 0,-36 19-238,-1-1-1,0 0 0,1 0 0,-1 0 1,1 0-1,-1 0 0,0 0 1,0 0-1,0 0 0,0 0 1,0-1-1,0 1 0,0 0 1,0-1-1,0 1 0,0-1 1,-1 1-1,1-1 0,-1 1 1,1-1-1,-1 1 0,0-1 1,1 0-1,-1 1 0,0-1 1,0 0-1,0 1 0,0-1 1,0 0-1,-1 1 0,1-1 0,0 1 1,-1-1-1,1 1 0,-1-1 1,0 1-1,1-1 0,-1 1 1,0-1-1,0 1 0,0 0 1,0-1-1,0 1 0,0 0 1,-1 0-1,1 0 0,0 0 1,0 0-1,-1 0 0,1 0 1,-1 0-1,1 1 0,-1-1 1,1 0-1,-1 1 0,1-1 1,-1 1-1,-2-1 0,-9-1 313,0 0 0,0 1 0,0 0 0,-1 1 0,1 0 0,0 1 0,0 0 0,-1 1 0,-12 4 0,22-4-115,0-1 0,-1 1 0,1 0 1,0 0-1,0 0 0,0 1 0,1 0 1,-1-1-1,0 1 0,1 0 0,0 1 0,0-1 1,0 0-1,0 1 0,0 0 0,1 0 1,0 0-1,-1 0 0,2 0 0,-1 0 0,0 0 1,1 1-1,0-1 0,0 1 0,0-1 0,0 1 1,1-1-1,0 1 0,0 5 0,0-6 2,0 0 0,0 1 0,0-1 0,0 0 0,1 0 0,0 0 0,0 0 0,0 0 0,0 0 0,1 0 0,-1 0 0,3 4 0,-2-6-87,0 0-1,0 0 1,0 0-1,1-1 0,-1 1 1,0-1-1,1 1 0,-1-1 1,1 0-1,-1 0 1,1 0-1,-1 0 0,1 0 1,0-1-1,-1 1 0,1-1 1,0 0-1,0 1 1,3-2-1,27 3 369,44-4 0,-65 1-1105,-1-1-1,0 0 1,0 0-1,-1-2 1,1 1-1,0-1 1,16-9-1,-1-2-5416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09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8162,'0'0'5063,"-2"25"-3630,-21 200 1245,16-85-1881,7-139-806,0 1 0,0-1 0,0 1-1,0-1 1,0 1 0,0-1 0,0 0-1,0 1 1,-1-1 0,1 1 0,0-1 0,-1 0-1,0 1 1,1-1 0,-1 0 0,0 1 0,1-1-1,-1 0 1,0 0 0,0 0 0,0 0-1,-1 1 1,-1-1-474,0 0 0,0 0-1,0 0 1,0-1 0,0 1-1,0-1 1,0 0 0,0 0-1,-5 0 1,-5 0-4547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09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4137,'0'0'10761,"34"0"-10506,216-5-3,-234 5-311,-8 0 99,1 0-1,-1 0 1,1 0-1,0-1 0,-1-1 1,10-2-1,-15 3-67,-1 0-1,0 0 1,-1 0-1,1 0 1,0 0-1,0-1 1,0 1 0,-1-1-1,1 1 1,-1-1-1,1 1 1,-1-1 0,1 0-1,-1 0 1,0 0-1,0 0 1,0 0-1,0 0 1,0 0 0,-1 0-1,1 0 1,-1 0-1,1-1 1,-1 1 0,0 0-1,0 0 1,0 0-1,0-4 1,0 5-19,-1 1 1,1-1 0,-1 1-1,1-1 1,-1 1-1,0-1 1,1 1 0,-1-1-1,1 1 1,-1-1-1,0 1 1,1 0 0,-1 0-1,0-1 1,0 1-1,1 0 1,-1 0 0,0 0-1,1 0 1,-1 0-1,0 0 1,0 0 0,1 0-1,-1 0 1,-1 0-1,-28 1-35,25-1 12,-1 1 105,-1-1 0,1 2 1,0-1-1,0 1 0,-1 0 0,1 0 1,0 0-1,1 1 0,-1 0 0,0 0 1,1 1-1,0-1 0,0 1 0,0 1 1,0-1-1,1 0 0,-1 1 0,1 0 1,-6 9-1,6-7 146,0 0-1,0 0 1,0 1 0,1 0 0,0 0 0,0 0-1,1 0 1,0 0 0,0 0 0,1 1-1,0-1 1,1 1 0,0-1 0,1 14 0,0-19-132,-1-1 0,1 0 1,0 0-1,0 1 0,0-1 1,0 0-1,1 0 0,-1 0 1,0 0-1,1 0 0,0 0 1,-1-1-1,1 1 0,0 0 1,0-1-1,0 0 0,0 1 0,0-1 1,0 0-1,0 0 0,0 0 1,1 0-1,-1 0 0,0-1 1,1 1-1,-1-1 0,5 1 1,8 1 72,1-1 0,-1 0 0,20-2 0,-13 0 49,37-4-1363,-22-7-2589,-10 0-3373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09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21 6793,'0'0'8889,"-6"17"-8464,-10 39 237,2 0 0,3 2 0,-7 93 0,17-129 817,-1-2-5054,-1-38-9783,-8-85 16481,6 74 836,-2-54-1,7 74-3856,1-1-1,0 1 1,0 0-1,1 1 0,5-17 1,-5 19-83,1 1 0,0 0 1,0 0-1,1 0 0,-1 0 1,1 0-1,0 1 0,0 0 1,1-1-1,-1 2 0,1-1 1,0 0-1,0 1 0,0 0 0,1 0 1,-1 1-1,8-3 0,0 0-44,1 1-1,-1 0 0,1 1 0,0 1 0,-1 0 0,22 1 1,-34 1 11,0 0 0,1 0 0,-1 0 0,1 1 1,-1-1-1,0 0 0,1 1 0,-1-1 1,0 1-1,0 0 0,1-1 0,-1 1 0,0 0 1,0 0-1,0 0 0,0 0 0,0 0 0,0 0 1,0 0-1,0 0 0,0 0 0,0 0 1,0 2-1,1 1 27,0 0 0,-1 0-1,1 0 1,-1 0 0,0 0 0,0 0 0,-1 0 0,1 6-1,0-5 80,-1-1-1,0 1 1,0 0-1,0 0 0,-1 0 1,1-1-1,-1 1 0,-1 0 1,1 0-1,0-1 1,-1 1-1,0-1 0,0 0 1,-1 1-1,-3 5 0,0-5 42,-1 1-1,1-1 1,-1 0-1,0 0 0,0-1 1,-1 0-1,1 0 0,-1-1 1,0 0-1,0-1 0,-16 4 1,23-6-852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11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4689,'0'0'9749,"0"-4"-9607,0-3-132,0 0 70,1 10 67,7 49 746,0-20-288,-1 0 0,-2 0 0,2 49 1,-8 104 1080,-1-75-1003,2-38-434,0-55-892,0-45-1174,0-5-1193,0-2-1627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11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7602,'0'0'7061,"10"-29"-6305,33-88-448,-42 113-307,1 1 0,-1-1 0,1 1 0,0 0-1,0 0 1,0 0 0,1 0 0,-1 0-1,1 0 1,0 0 0,0 1 0,-1 0 0,2-1-1,-1 1 1,0 0 0,0 0 0,1 1 0,-1-1-1,1 1 1,-1 0 0,1-1 0,0 2 0,-1-1-1,1 0 1,0 1 0,0 0 0,-1-1-1,1 2 1,0-1 0,0 0 0,-1 1 0,8 1-1,11 0-66,-19-2 53,0 0-1,0 0 1,0 1-1,0-1 0,0 1 1,0-1-1,0 1 1,-1 0-1,1 0 0,0 1 1,0-1-1,-1 1 1,1-1-1,-1 1 0,0 0 1,1-1-1,-1 1 1,0 1-1,3 2 1,-2-1 24,-1 0 0,1 1 0,-1 0 1,1-1-1,-1 1 0,-1 0 1,1 0-1,-1 0 0,1 0 0,0 9 1,-2-7 78,1 0 1,-1 1 0,0-1 0,0 0 0,-1 0 0,0 0-1,0 0 1,-1 1 0,0-1 0,0-1 0,-1 1 0,1 0-1,-2-1 1,1 1 0,-1-1 0,-7 11 0,2-8 81,-1 0 0,1-1 0,-1 1 0,-1-2 1,1 0-1,-2 0 0,1-1 0,0 0 0,-23 7 0,27-12-280,38-8-8356,-5-6-761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3:50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0 800,'0'0'5203,"4"10"-4047,1 8-706,0-1-1,-1 1 1,-1 1 0,0-1 0,-2 0-1,0 1 1,-3 25 0,-3 163 712,5-167-6280,0-62 333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1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2 7514,'0'0'7879,"-24"10"-7283,15-7-519,-16 6 182,1 2 1,0 1 0,0 0 0,1 2-1,1 1 1,-28 23 0,38-27 7,8-8-190,1 0-1,-1 0 0,1 0 1,0 0-1,0 1 0,0-1 1,0 1-1,0 0 0,1 0 1,0 0-1,-1 0 0,2 0 0,-1 0 1,-1 5-1,3-8 124,4-3-90,30-20 372,49-40 1,-57 41-444,0 1 1,1 1 0,49-25 0,-75 43-54,0 0 0,0 1 0,0-1 0,-1 1 0,1-1 0,0 1 0,0-1 0,0 1 0,0 0 0,0-1 0,0 1 0,0 0 0,0 0 0,0 0 0,0 0 0,0 0 0,0 0 0,0 0 0,0 0 0,0 0 0,0 0 0,0 1 0,0-1 0,0 0 0,0 1 0,1 0 0,-1 0 13,-1 0 0,0 0 0,0 0 0,0 1 0,0-1 0,0 0 0,0 0 0,0 1 0,0-1 0,0 0 0,-1 0 0,1 0 0,0 0 0,-1 1 0,1-1 0,-1 0 0,-1 2 0,-31 48 197,-37 25 20,41-47 49,-27 36 1,55-63 50,5-3-290,1-1 1,-1 1-1,0-1 1,0 1 0,0-1-1,0-1 1,0 1-1,0 0 1,-1-1-1,1 0 1,4-5 0,7-4 98,-11 9-115,81-51 147,-77 49-192,0 1 0,0 0 0,1 1 0,0 0 0,0 0 1,0 1-1,0 0 0,18-2 0,-29 32-162,-3-18 228,0-1 0,0 1 1,-1-1-1,0 1 0,0-2 1,-1 1-1,-9 8 0,-60 56 70,64-62-78,-21 16 363,24-24-32,17-20-399,-2 11-403,0 0-1,0 0 1,0 0 0,1 1-1,0 0 1,0 0 0,0 1-1,0-1 1,1 2 0,0-1-1,-1 1 1,13-3 0,2-2-2616,9-4-3060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12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9690,'0'0'7370,"-20"158"-7146,27-135-192,6-6-32,0-8-184,0-6-897,6-3-903,-6 0-2897,-6-12-2385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13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 4945,'264'3'3591,"-263"-3"-3527,0 0-1,0 0 0,-1 1 0,1-1 1,0 0-1,-1 1 0,1-1 0,0 0 1,-1 1-1,1-1 0,-1 1 0,1-1 1,-1 1-1,1-1 0,-1 1 0,1-1 1,-1 1-1,1-1 0,-1 1 0,1 0 1,-1-1-1,0 1 0,1 0 0,-1-1 1,0 1-1,0 0 0,0-1 0,0 1 1,1 0-1,-1 0 0,0-1 0,0 2 1,0 30 1326,-1-24-845,1-1-392,-1-1 0,0 0 0,0 1 0,-1-1 0,0 0 0,0 0 0,-1 0 0,1 0 0,-1-1 0,0 1 0,-1-1-1,0 0 1,1 0 0,-2 0 0,1 0 0,0 0 0,-1-1 0,0 0 0,0 0 0,0 0 0,-1-1 0,1 0 0,-1 0 0,0 0 0,0-1 0,0 0 0,0 0 0,0 0 0,0-1 0,0 1 0,-1-2 0,1 1 0,-1-1 0,-6 0 0,11 0-408,0-1-1,0 1 1,0-1-1,0 1 1,0-1-1,0 0 1,0 0-1,0 1 1,0-2-1,0 1 1,1 0-1,-1 0 1,0 0-1,1-1 1,-1 1-1,-1-3 1,-15-13-6161</inkml:trace>
  <inkml:trace contextRef="#ctx0" brushRef="#br0" timeOffset="1">46 1 10898,'0'0'8354,"188"143"-7954,-149-108-256,-13 0-144,6 6-144,-19-12-2200,0-3-4146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13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76 246 8978,'0'0'9159,"-12"-19"-8941,-35-62-90,44 77-118,1 0 0,0 0 0,0-1 0,1 1 0,-1-1 0,1 1 0,0-1 0,0 0 0,0 0 0,1 1 0,0-1 0,0 0 0,0 0 0,0 0 0,1 1 0,0-1 0,0 0 0,2-5 0,-2 7-14,1 0 0,0 0 0,0 0-1,0 0 1,1 0 0,-1 0 0,0 0 0,1 1-1,0-1 1,0 1 0,0 0 0,0 0-1,0 0 1,0 0 0,0 1 0,1-1 0,-1 1-1,0 0 1,1 0 0,-1 0 0,8-1-1,-2 0-68,-1 1 1,1 0-1,0 0 0,-1 1 0,1 0 0,0 1 0,-1-1 0,15 5 0,-21-4 54,1 0 0,0 1 0,-1-1 0,1 1 0,-1 0 0,0 0 0,0 0 0,0 0 0,0 0 0,0 0 0,0 1 0,0-1 0,-1 0 0,1 1 0,-1 0 0,1-1 0,-1 1 0,0 0 0,0 0 0,-1 0 0,1-1 0,-1 1 0,1 0 0,-1 0 0,0 4 0,1-2 29,-1-1 0,0 0 0,0 1 0,0-1 0,-1 1 1,0-1-1,1 0 0,-1 1 0,-1-1 0,1 0 0,-1 0 1,0 0-1,1 0 0,-2 0 0,1 0 0,-4 4 0,-30 21 141,6-5-1548,12-5-3395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1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0 252 8890</inkml:trace>
  <inkml:trace contextRef="#ctx0" brushRef="#br0" timeOffset="1">0 252 8890,'54'-47'540,"68"-64"1332,-108 98-1375,0 1 0,0 1-1,1 0 1,27-15 0,-36 23-468,0 0 1,0 0 0,0 1 0,0 0 0,1 0-1,-1 0 1,1 1 0,-1 0 0,1 0 0,0 0 0,-1 1-1,1 0 1,0 0 0,-1 1 0,1 0 0,9 3-1,-14-3-18,0 0 0,0 0 0,0 1 0,0-1 0,-1 0 0,1 1 0,0 0 0,-1-1 0,1 1 0,-1 0 0,0 0 0,0 0 0,1 0 0,-1 0 0,0 0 0,-1 0 0,1 0 0,0 0 0,-1 1 0,1-1 0,-1 0 0,0 0 0,1 4 0,-1 62 448,-2-42-456,1 25-4140,-4-35-1951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14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7 210 6585,'0'0'8724,"-1"-15"-8311,-4-78 367,5 89-746,1 0 0,0 0 0,0 0 0,0 0-1,0 0 1,1 0 0,0 1 0,0-1 0,0 1 0,0-1 0,0 1-1,1 0 1,-1-1 0,1 1 0,0 1 0,0-1 0,0 0 0,0 1 0,1-1-1,4-1 1,-2-1-84,1 2 0,-1-1 0,1 1 0,0 0 0,0 1 0,0-1 0,0 1 0,0 1 0,1-1 1,9 0-1,-16 3 43,0-1 0,-1 0 1,1 0-1,0 1 1,0-1-1,0 0 1,0 1-1,0-1 0,0 1 1,-1-1-1,1 1 1,0 0-1,0-1 1,-1 1-1,1 0 0,-1-1 1,1 1-1,0 0 1,-1 0-1,1-1 1,-1 1-1,0 0 0,1 0 1,-1 0-1,0 0 1,1 0-1,-1 0 0,0 0 1,0 0-1,0 1 1,2 34 211,-2-30-134,34-5 871,-10-3-720,20 4-548,-42-1 314,0 0 1,0 0-1,0 0 0,0 0 1,0 0-1,0 0 0,0 0 1,0 1-1,0-1 1,-1 1-1,1 0 0,-1-1 1,1 1-1,-1 0 0,0 0 1,0 0-1,0 0 0,0 0 1,1 2-1,2 6-28,0 0 0,-1 0 0,0 1 0,2 16 0,-3 2-2550,-21-27-1693,5-2-424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1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0 295 8090,'0'-35'3176,"0"-6"-719,0-3-185,0-6-471,7 13-665,19 4-392,0 7-400,6 9-208,1 8-136,5 6-64,-5 3-72,-14 0-440,7 18-1080,7 25-1097,-7-8-1688,-7 0-3056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1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8 185 6569,'0'0'9792,"-2"-14"-9697,-3-44-82,5 56-3,1-1 0,-1 0 0,1 0-1,0 1 1,0-1 0,0 1 0,0-1 0,1 0 0,-1 1 0,1 0 0,0-1-1,-1 1 1,1 0 0,0 0 0,3-3 0,34-22 210,-33 23-225,5-2-179,1 0 0,0 1-1,0 0 1,1 1-1,-1 0 1,1 1 0,0 1-1,0 0 1,0 1 0,0 0-1,15 1 1,-26 0 132,-1 1 1,1-1-1,0 0 1,-1 1-1,1-1 1,0 1-1,-1-1 1,1 1-1,-1 0 1,1 0-1,-1 0 1,0 0-1,1 0 1,-1 0 0,0 0-1,1 0 1,-1 0-1,0 1 1,0-1-1,0 0 1,0 1-1,0-1 1,-1 1-1,1-1 1,0 1-1,-1-1 1,1 1-1,-1 0 1,1-1-1,-1 1 1,0 0-1,0-1 1,0 1-1,0 2 1,1 9 25,-1 1 0,0-1 0,-4 19 0,4-26 43,-2-1-42,1-1 0,0 0 0,-1 1 0,0-1 0,0 0 0,0 0 0,0 0 0,-1 0-1,1-1 1,-1 1 0,0-1 0,0 1 0,-1-1 0,1 0 0,-1 0 0,1-1 0,-1 1 0,0-1-1,-6 3 1,0 0-655,0 0 1,-1 0-1,1-1 0,-1-1 0,0 0 0,-19 3 0,9-5-3255</inkml:trace>
  <inkml:trace contextRef="#ctx0" brushRef="#br0" timeOffset="1">8 185 6001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15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0 458 6001,'205'-142'996,"-131"93"273,-39 38 192,-17 7-991,-11 2-328,0 1 0,1 0 0,-1 0 1,0 0-1,0 1 0,1 0 0,-1 1 0,0 0 0,1 0 1,-1 0-1,0 1 0,9 3 0,-12-3-86,0 1 0,0-1 0,0 1-1,0 0 1,-1 0 0,1 0 0,-1 1 0,0-1-1,0 1 1,0 0 0,0 0 0,-1 0 0,1 0 0,-1 0-1,0 0 1,-1 1 0,1-1 0,-1 1 0,2 8-1,-1-5 41,0 0-1,-1 0 0,0 0 0,0 0 1,-1 0-1,0 0 0,0 0 0,-3 14 0,3-20-126,-1 1-1,0-1 1,0 0-1,0 1 1,0-1-1,-1 0 1,1 0-1,0 0 1,-1 0-1,1 0 1,-1 0-1,0 0 1,0-1-1,0 1 0,0-1 1,0 1-1,0-1 1,0 0-1,0 0 1,0 0-1,-1 0 1,1 0-1,0 0 1,-1 0-1,1-1 1,-1 0-1,1 1 1,-1-1-1,1 0 1,-1 0-1,-2 0 0,-20 0-4154,4 0-3205</inkml:trace>
  <inkml:trace contextRef="#ctx0" brushRef="#br0" timeOffset="1">52 0 5905,'0'0'13603,"143"55"-13435,-104-28-112,0 5-56,6 17-512,-13-2-1536,1-6-2857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1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67 16267,'0'0'5802,"-32"-67"-10755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3:5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24 224,'0'0'8739,"18"0"-7768,336 20 1762,-333-20-2693,376 0 294,-395 0-367,0 0-1,0 0 1,0 0-1,1 0 0,-1-1 1,0 1-1,0-1 1,0 1-1,0-1 0,0 0 1,0 1-1,0-1 1,0 0-1,3-3 0,6-18-3873,-10 11-1242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16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18 1192,'0'0'13655,"-19"0"-10299,31-4-3312,-1 0 0,1 1 0,0 1 0,0 0 0,0 1 1,0 0-1,19 1 0,-31 0-55,1 0-1,0 1 1,0-1-1,0 1 1,0-1 0,0 1-1,-1-1 1,1 1-1,0-1 1,0 1 0,-1-1-1,1 1 1,-1 0-1,1 0 1,0-1 0,-1 1-1,1 0 1,-1 0-1,0 0 1,1-1 0,-1 1-1,1 0 1,-1 0 0,0 0-1,0 0 1,0 0-1,0 0 1,0 0 0,1 0-1,-2 0 1,1 1-1,0 39 59,0-30 40,0-7-76,-1-1 0,1 0 0,-1 0 0,1 1 0,-1-1 0,0 0 0,0 0 0,-1 0 0,1 0 0,-1 0 0,-2 4 0,-7 17-37,10-18-369,0-1 1,0 1 0,0-1 0,1 1 0,0 0 0,0-1 0,1 7-1,0-9 393,0-1 0,-1 1-1,1-1 1,-1 1-1,0-1 1,0 1 0,0-1-1,0 1 1,0-1-1,0 1 1,-1-1 0,1 1-1,-1-1 1,0 0-1,0 1 1,0-1-1,0 0 1,0 1 0,0-1-1,0 0 1,-1 0-1,1 0 1,-1 0 0,0 0-1,0-1 1,1 1-1,-1 0 1,0-1 0,0 1-1,-1-1 1,1 0-1,-3 2 1,-2 0 19,-1 0 1,1-1-1,-1 0 1,0 0-1,0-1 1,1 0-1,-1 0 1,0-1-1,-10-1 1,17 1-76,1 0 0,-1 0 1,1 0-1,-1 0 0,1-1 0,-1 1 1,1 0-1,-1 0 0,1-1 1,0 1-1,-1 0 0,1-1 0,-1 1 1,1 0-1,0-1 0,-1 1 1,1-1-1,0 1 0,0 0 1,-1-1-1,1 1 0,0-1 0,0 1 1,0-1-1,-1 1 0,1-1 1,0 1-1,0-1 0,0 1 1,0-1-1,0 1 0,0-1 0,0 1 1,0-1-1,0 0 0,0 1 1,0-1-1,1 0 0,-1-3-765,0-13-4378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16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1 8 6409</inkml:trace>
  <inkml:trace contextRef="#ctx0" brushRef="#br0" timeOffset="1">1 8 6409,'84'73'2051,"-83"-72"-1989,0-1 0,0 1 0,0 0 0,0-1 0,1 1 0,-1-1 0,0 1 0,0-1 0,1 0 0,-1 1 0,0-1 0,1 0 0,-1 0 0,0 0-1,0 0 1,1 0 0,-1 0 0,0-1 0,1 1 0,-1 0 0,0-1 0,0 1 0,1 0 0,-1-1 0,0 0 0,0 1 0,0-1 0,0 0 0,0 1-1,0-1 1,0 0 0,0 0 0,0 0 0,0 0 0,0 0 0,0 0 0,0 0 0,-1 0 0,2-2 0,5-5 397,1 1-399,0 1-1,0 0 1,1 0 0,-1 1-1,2 0 1,-1 1-1,0 0 1,1 0 0,0 1-1,0 0 1,0 1-1,0 0 1,0 0 0,0 1-1,0 1 1,1-1 0,-1 2-1,0-1 1,14 4-1,-21-3-84,0 1-1,0-1 0,-1 1 1,1 0-1,0 0 1,-1 0-1,1 0 0,-1 0 1,1 1-1,-1-1 0,0 1 1,0 0-1,-1-1 1,1 1-1,0 0 0,-1 0 1,0 0-1,1 0 0,-1 0 1,0 0-1,-1 1 1,1-1-1,-1 0 0,1 4 1,1 7-3,-1-1-1,-1 1 1,0 0 0,-3 19 0,2-29 91,0 0 0,-1 0 0,0 0 0,1 0 0,-2 0 0,1-1 0,0 1 0,-4 3 0,5-5 144,1-1 0,-1 0 1,0 0-1,0 0 0,0 0 0,0 0 0,0 0 1,0 0-1,0 0 0,0 0 0,0 0 0,-1 0 1,1-1-1,0 1 0,-1 0 0,1-1 0,0 1 1,-1-1-1,1 0 0,0 1 0,-1-1 0,1 0 1,-1 0-1,1 0 0,-1 0 0,1 0 1,-1 0-1,-1-1 0,3-37 1316,0 35-1609,0-1 1,0 1-1,0 0 1,1 0-1,-1-1 1,1 1-1,0 0 0,-1 0 1,2 0-1,-1-1 1,0 1-1,1 0 1,-1 1-1,1-1 0,0 0 1,2-2-1,0 1-764,0 1 0,0 0 0,0 0 0,1 0 1,-1 1-1,1 0 0,0 0 0,0 0 0,8-2 0,7 0-6935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1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30 155 5825,'0'0'3174,"8"22"-2882,21 67 178,-29-87-399,1 0 0,-1 0 1,1 0-1,-1-1 0,0 1 1,1 0-1,-1 0 0,0 0 1,0 0-1,0 0 0,-1 0 1,1 0-1,0-1 0,-1 1 1,-1 3-1,2-4 17,-1 0 1,1-1-1,-1 1 1,1 0-1,-1-1 1,0 1-1,1-1 1,-1 1-1,0-1 1,0 1-1,1-1 0,-1 1 1,0-1-1,0 0 1,0 1-1,1-1 1,-1 0-1,0 0 1,0 0-1,0 0 1,0 0-1,-1 0 1,0 0 143,0 0 0,0 0 0,0 0 0,0 0 0,0-1 0,0 1 0,0-1 0,0 0 0,0 0 0,0 1 0,0-1 0,0 0 0,1-1 0,-1 1 0,0 0 0,1 0 0,-3-3 0,0-8 96,2 0-1,0 0 1,0 0 0,1-1 0,0 1-1,1 0 1,1 0 0,2-16 0,-2 15-164,0 4-103,0 1-1,1-1 1,0 1 0,0 0 0,1 0-1,0 0 1,1 0 0,0 0 0,0 0-1,0 1 1,10-13 0,-10 16-183,0-1 1,0 1-1,1 0 1,-1 1-1,1-1 1,0 1-1,10-6 1,-11 8-294,0-1 0,0 0-1,0 1 1,1 0 0,-1 0 0,1 1 0,-1-1 0,1 1-1,-1 0 1,0 0 0,6 0 0,11 8-4552,-2 10-1427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17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20 231 4977,'0'0'6420,"-1"15"-5832,-4 44 52,0-41 688,1-18 1100,0-17-1075,4-2-1306,-1-5-46,2 0 0,4-29-1,-3 44-115,0-1-1,1 1 1,0 0-1,0 0 1,1 1-1,0-1 1,1 1-1,10-15 1,-7 11-178,1 1 0,0 1 1,21-20-1,-26 27 261,1 0-1,-1 0 0,1 0 1,0 0-1,-1 1 1,1 0-1,0 0 0,1 0 1,-1 1-1,0 0 0,0 0 1,0 0-1,11 0 1,-14 1 25,0 0 1,-1 1-1,1-1 1,0 0-1,0 1 1,0-1 0,-1 1-1,1 0 1,0 0-1,-1 0 1,1 0 0,-1 0-1,1 0 1,-1 0-1,1 0 1,-1 0-1,0 1 1,0-1 0,0 0-1,1 1 1,-1-1-1,-1 1 1,1 0 0,0-1-1,0 1 1,0 0-1,-1-1 1,1 3-1,10 59 71,-9-45-20,6 107 1008,-8-90-237,2 1 0,2-1 0,14 65-1,-17-99-794,-1 0 0,0 1-1,0-1 1,1 0 0,-1 0-1,1 1 1,0-1 0,-1 0-1,1 0 1,0 0 0,-1 0-1,1 0 1,0 0 0,0 0-1,0 0 1,0 0 0,0 0-1,0 0 1,2 0 0,-2-1-62,0 1 1,0-1 0,0 0 0,0 0 0,0 0 0,0 0 0,0 0-1,-1-1 1,1 1 0,0 0 0,0 0 0,0-1 0,0 1 0,0 0 0,0-1-1,0 1 1,-1-1 0,1 1 0,0-1 0,1-1 0,5-4-971,-1-1 0,1 0 0,-1 0 0,7-12 0,-5 6-1618,13-16-5078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17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61 208 2529,'0'0'14609,"-10"-18"-14045,-29-57-138,37 72-413,1 0 1,-1 0-1,1-1 1,0 1-1,0-1 0,0 1 1,0-1-1,0 0 1,1 1-1,0-1 1,0 0-1,0 1 1,0-1-1,0 0 0,2-5 1,-1 6-6,0 1 0,0-1 1,1 1-1,-1 0 0,1 0 1,-1 0-1,1-1 0,0 2 1,-1-1-1,1 0 0,0 0 1,0 0-1,1 1 0,-1-1 1,0 1-1,4-2 0,3 0-58,0-1-1,1 2 0,0-1 0,-1 1 1,1 1-1,0 0 0,18 0 1,-26 1 34,0 1 0,0-1 0,-1 1 0,1 0 1,0 0-1,0 0 0,-1 0 0,1 0 0,-1 0 1,1 0-1,-1 1 0,1-1 0,-1 1 1,0-1-1,1 1 0,-1-1 0,0 1 0,0-1 1,0 1-1,-1 0 0,1 0 0,0 0 0,-1-1 1,1 1-1,-1 0 0,1 0 0,-1 0 1,0 0-1,0 0 0,0 2 0,1 3 33,0 0-1,-1 0 1,0 0 0,0 1-1,0-1 1,-1 0 0,-3 10-1,2-12 31,-1-1-1,1 0 0,-1 1 0,0-1 0,-1 0 0,1 0 0,-7 5 0,-15 19-867,18-8-3025</inkml:trace>
  <inkml:trace contextRef="#ctx0" brushRef="#br0" timeOffset="1">61 208 6633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18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6633,'142'-111'2457,"-135"93"-441,19 1-503,0-1-641,0 4-464,6 5-232,-6 6-176,-7 3-8,1 0-96,-14 6-144,7 17 160,-13 4 88,0 2 248,0 0-248,0 3-1224,0 9-1105,0-12-583,0-3-3106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1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9194,'0'0'8910,"1"-22"-8829,7-72 75,-7 92-155,-1 0-1,1 0 0,-1 0 1,1 0-1,0 0 0,0 0 1,0 0-1,0 0 0,0 1 1,0-1-1,0 0 0,0 1 0,1-1 1,-1 0-1,1 1 0,-1 0 1,1-1-1,0 1 0,0 0 1,-1 0-1,1 0 0,0 0 1,0 0-1,0 0 0,0 1 1,0-1-1,0 1 0,0-1 1,4 1-1,3-3-26,-1 1-141,0-1 1,1 1-1,-1 1 0,0-1 0,1 1 0,-1 1 0,0 0 1,1 0-1,-1 0 0,13 3 0,-20-2 163,0 0-1,0 0 1,0 0-1,0 0 1,-1 0-1,1 1 1,0-1-1,-1 0 0,1 0 1,-1 1-1,1-1 1,-1 0-1,0 0 1,1 1-1,-1-1 1,0 0-1,0 1 1,0-1-1,0 1 1,0-1-1,0 0 1,-1 1-1,1-1 1,0 0-1,-1 0 1,0 2-1,-12 34 555,8-33-433,1 0 0,-1 0 0,0 0 0,1 0 0,-2-1 0,1 0 0,0 0 0,-1 0 1,1-1-1,-1 0 0,0 0 0,0 0 0,0-1 0,0 1 0,0-2 0,0 1 0,0-1 0,0 1 0,-7-2 0,12 0-329,-1 1 0,1 0 1,0-1-1,-1 0 0,1 1 1,0-1-1,-1 0 1,1 0-1,0 0 0,0 0 1,0 0-1,0 0 0,0 0 1,0 0-1,0 0 0,0 0 1,1 0-1,-1-1 0,0 1 1,1 0-1,-1-1 0,1 1 1,-1 0-1,1-1 0,0 1 1,-1-1-1,1 1 0,0 0 1,0-1-1,0-1 0,-1-15-6340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1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22 194 4281,'0'0'9514,"-6"-30"-7394,4 27-2039,1 0-1,0 0 1,0 0-1,0 0 1,1 0-1,-1 0 1,1-1-1,-1 1 1,1 0-1,1-7 1,-1 3 39,0 6-87,-1 0-5,0 1 0,1-1 0,-1 0 0,0 0 0,1 0 0,-1 0-1,1 0 1,-1 0 0,1 0 0,-1 0 0,1 0 0,-1 0 0,1 0 0,0 0-1,0 0 1,0 0 0,-1 0 0,1 0 0,0 0 0,0-1 0,1 1 0,-1 0-1,0 0 1,1-2 0,-1 0-43,0 1-1,0-1 0,0 0 0,1 0 1,-1 0-1,1 0 0,0 1 1,0-1-1,0 0 0,2-3 0,1 3-5,0 0 0,1 1 0,-1-1 0,1 1 0,-1-1 0,1 2 0,0-1-1,0 0 1,0 1 0,0 0 0,0 0 0,0 0 0,0 1 0,0 0-1,0 0 1,0 0 0,0 0 0,5 2 0,-8-1 11,-1-1 0,1 1 0,-1 0 0,0-1 0,1 1 0,-1 0 1,0 0-1,0 0 0,0 0 0,0 1 0,1-1 0,-1 0 0,-1 0 0,1 1 0,0-1 0,0 0 0,0 1 0,-1-1 1,1 1-1,-1-1 0,1 1 0,-1-1 0,0 1 0,1-1 0,-1 1 0,0-1 0,0 3 0,2 52 173,-2-46 1304,0-43-384,1 29-1086,0 0 0,-1 0 0,2-1 0,-1 1 0,0 0-1,1 0 1,0 0 0,0 0 0,0 0 0,0 1 0,1-1 0,0 1-1,-1-1 1,1 1 0,0 0 0,1 0 0,-1 0 0,0 0 0,1 1 0,0 0-1,-1-1 1,1 1 0,0 1 0,0-1 0,7-2 0,-4 2-35,0-1 0,0 1 0,0 0 0,0 1 0,0-1 0,0 2 1,0-1-1,1 1 0,-1 0 0,0 0 0,0 1 0,1 0 0,-1 0 1,11 4-1,-15-4 50,0 1 0,-1 0 0,0-1 0,1 1 0,-1 0 0,0 0 0,0 0 0,0 1 0,0-1 0,0 0 0,-1 1 0,1-1 0,-1 1 0,0-1 0,1 1 0,-1 0 0,0 0 0,1 5 0,4 52-3205,-6-59 3075,0-1-1,0 1 1,0-1-1,0 1 1,0-1-1,0 0 1,0 1 0,-1-1-1,1 1 1,0-1-1,0 0 1,0 1-1,0-1 1,0 1-1,-1-1 1,1 0 0,0 1-1,0-1 1,-1 0-1,1 1 1,0-1-1,0 0 1,-1 0 0,1 1-1,0-1 1,-1 0-1,1 0 1,0 1-1,-1-1 1,1 0-1,-1 0 1,1 0 0,0 0-1,-1 0 1,1 1-1,-1-1 1,-16 1-4308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19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1 254 6937,'0'0'8978,"0"-158"-7321,32 123-481,1 6-680,6 9-352,-1 11-144,1 6-64,-13 3-88,-19 15-1056,-7 14-2913,0 0-6225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20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3017,'0'0'10422,"0"7"-9778,-3 42 968,-13 77 1,7-75-1289,-2 82 1,11-100-892,0-29-1437,0-20-657,0-4-1534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3:51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5 832,'0'0'9043,"1"-4"-8680,3 220 1908,-9-67-1855,5-84-3119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21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7722,'0'0'9650,"188"3"-8954,-116-3-440,-8 0-24,-5 0-144,-20-6-88,0-5-536,-20 2-3793,0-6-3033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21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4385,'0'0'10210,"6"-7"-9055,-6 162-380,0-154-1034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22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4505,'136'-44'5113,"-142"53"-3985,-7 14 625,0 0-529,0 7-512,6-7-208,1 0-232,6-5-96,0-9-88,0-4-88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22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98 5697,'0'0'11445,"-6"-2"-10775,-17-6-223,22 8-439,1-1 0,-1 1 0,1 0 0,-1 0 0,1 0 0,-1-1 0,1 1 0,-1 0 0,1 0 0,-1-1 0,1 1 0,-1-1 0,1 1 0,-1 0 0,1-1 0,-1 1 0,1-1 0,0 1 0,-1-1 0,1 1 0,0-1 0,0 1 0,-1-1 0,1 1 0,0-1 0,0 0 0,0 1 0,0-1 0,-1 1 0,1-1 0,0 1 0,0-1 0,0 0 0,0 1 0,0-1 0,1 1 0,-1-1 0,0 0 0,0 1 0,0-1 0,0 1 0,1-1 0,-1 1 0,0-1 0,1 1 0,-1-1 0,0 1 0,1-1 0,-1 1 0,0-1 0,2 0 0,6-5 67,0 0 0,0 1 0,1 0 0,0 1 0,0-1 0,0 2 0,1-1 0,15-3 0,0 2-87,1 0 1,32-1-1,-48 6 66,-7-1-96,-1 1-1,1 0 1,-1 0-1,1 0 1,-1 0-1,1 0 1,-1 0-1,1 1 1,-1-1 0,5 2-1,-6-1 24,0 0 1,0 0-1,0 0 1,-1 1-1,1-1 0,0 0 1,0 0-1,-1 1 0,1-1 1,-1 0-1,1 1 0,-1-1 1,1 0-1,-1 1 0,0-1 1,0 1-1,0-1 1,0 1-1,0-1 0,0 1 1,0 1-1,-1 4 39,0-1 0,-1 1-1,1-1 1,-1 0 0,0 0 0,-1 0-1,0 0 1,0 0 0,0-1 0,0 1 0,-1-1-1,-6 8 1,-59 60 86,59-64-94,-6 6 4,-35 40 35,48-51-49,0 0-1,1 0 1,-1 0-1,1 1 1,0-1 0,0 1-1,1 0 1,-1 0-1,1-1 1,0 1 0,0 0-1,0 8 1,22-12 3,10 0-50,60-4-593,-34-9-6703,-43 6 1702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23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18 6913,'0'0'10055,"-13"-4"-9763,-40-9-171,52 13-123,1 0 0,-1 0-1,0 0 1,0 0 0,0 0-1,0 0 1,0 1 0,1-1 0,-1 0-1,0 1 1,0-1 0,0 1 0,1-1-1,-1 1 1,0-1 0,1 1-1,-1-1 1,0 1 0,1 0 0,-1-1-1,1 1 1,-1 0 0,1-1 0,-1 1-1,1 0 1,-1 0 0,1 0 0,0-1-1,0 1 1,-1 0 0,1 0-1,0 0 1,0 0 0,0 0 0,0-1-1,0 1 1,0 0 0,0 0 0,0 1-1,3 35-149,-3-35 154,6 30 31,-4-24-36,0 0 0,0 0 0,-1 0 0,0 0 0,0 0 0,-1 0 0,-1 1 1,1-1-1,-3 13 0,2-20 65,0 1 1,0-1-1,0 1 1,0-1 0,0 0-1,0 1 1,0-1-1,0 0 1,0 0 0,-1 0-1,1 0 1,0 0-1,-1 0 1,1 0-1,-1 0 1,1-1 0,-1 1-1,0-1 1,1 1-1,-1-1 1,1 1 0,-1-1-1,0 0 1,0 0-1,1 0 1,-1 0-1,0 0 1,1 0 0,-1 0-1,0 0 1,1-1-1,-4 0 1,-23-13-1418,27 13 1057,0-1 0,0 1 0,0 0 0,0 0 0,0 0 0,0-1 0,1 1 0,-1 0 0,0-1 0,1 1 0,-1 0 0,1-1 0,-1 1 0,1-1 0,0 1 1,-1-1-1,1-1 0,0-9-5360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23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6425,'0'0'8552,"-2"20"-7614,-9 163 1166,11 1-1844,-13-191-6790,7-6-938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24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5513,'0'0'6947,"26"3"-6635,9 0-197,-13-2-29,0 1 0,-1 1-1,1 2 1,24 7 0,-22-7 11,1-1-1,0-1 1,0-1-1,0-2 1,39-3-1,-59 3-112,0-1 0,0 0 0,0 0 0,0 0 1,0-1-1,7-3 0,-11 4-63,0 1 0,0 0 0,0-1 1,0 1-1,0-1 0,0 1 0,0-1 0,0 1 0,0-1 1,-1 0-1,1 1 0,0-1 0,0 0 0,-1 0 1,1 1-1,-1-1 0,1 0 0,-1 0 0,1 0 1,-1 0-1,1 0 0,-1 0 0,0 0 0,1 0 1,-1 0-1,0 0 0,0 0 0,0 0 0,0 0 1,0 0-1,0 0 0,0 0 0,0 0 0,0 0 1,0 0-1,-1 0 0,1 0 0,-1-2 0,-3 1-35,0 1 0,0 0 0,-1-1 1,1 1-1,0 1 0,0-1 0,-1 0 0,1 1 0,0 0 0,-1 0 0,1 1 0,-6 0 0,1-1 94,0 0 257,0 0 0,1 1 0,-1 0 1,1 0-1,-1 1 0,1 0 1,0 1-1,-1-1 0,1 2 0,-9 4 1,13-6-76,1 1 1,-1-1-1,1 1 0,0 0 1,0 0-1,0 0 1,0 0-1,1 1 1,-1-1-1,1 1 1,0 0-1,0 0 1,0-1-1,0 1 1,1 0-1,-1 1 1,1-1-1,0 0 0,1 0 1,-1 0-1,1 1 1,0 7-1,0-9-114,0 0-1,1-1 1,0 1-1,-1-1 1,1 1-1,0 0 1,0-1-1,1 0 1,-1 1-1,0-1 0,1 0 1,-1 1-1,1-1 1,0 0-1,0 0 1,0 0-1,0-1 1,0 1-1,0 0 1,0-1-1,1 1 1,-1-1-1,1 0 1,-1 0-1,1 0 0,-1 0 1,1 0-1,0-1 1,-1 1-1,1-1 1,4 1-1,13 2-137,0-1 1,0-1-1,24-2 0,-24 0-522,15 1-2312,-3 0-2429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24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7210,'0'0'8620,"-4"17"-8048,-5 27 77,1 1 0,-3 81 0,11-11-193,0-66-3859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2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6161,'0'0'6347,"17"-21"-6278,56-67-53,-71 86-16,-1 0 0,1 0 0,0 0 0,-1 1 1,1-1-1,0 0 0,0 1 0,0 0 0,0-1 0,0 1 0,1 0 0,-1 0 0,0 0 0,0 0 0,1 0 0,-1 1 0,1-1 0,-1 1 0,1 0 0,-1-1 0,0 1 0,1 0 0,-1 0 0,1 1 0,3 0 0,5 0-1,-5-1-62,0 0 0,-1 1-1,1 0 1,0-1 0,0 2 0,0-1-1,-1 1 1,1 0 0,0 0-1,-1 1 1,0-1 0,0 1 0,9 7-1,-10-7 9,-1 0-1,0 0 0,0 0 0,0 1 1,-1 0-1,1-1 0,-1 1 1,0 0-1,0 0 0,0 0 1,0 0-1,-1 1 0,0-1 0,1 0 1,-2 1-1,1-1 0,0 0 1,-1 8-1,0-9 142,0 0 0,0-1 0,0 1 0,0 0 0,-1-1 0,1 1 0,-1-1 1,0 1-1,0-1 0,0 1 0,0-1 0,0 0 0,0 1 0,-1-1 0,1 0 0,-1 0 0,1 0 0,-5 4 0,1-3 205,0 1-1,-1-1 1,1 0-1,-1-1 1,0 1-1,-11 2 1,4 0-266,-10 1 1517,-7-4-8844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2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9330,'0'0'8480,"-7"14"-8290,-18 46-162,24-58-27,1 1 0,-1-1 0,1 1 0,0-1 1,-1 1-1,1-1 0,0 1 0,0-1 0,1 1 0,-1-1 0,0 1 1,1-1-1,0 1 0,-1-1 0,1 0 0,0 1 0,0-1 1,1 0-1,1 4 0,-1-4 61,-1 1 1,0-1 0,0 0-1,0 1 1,0-1 0,0 1-1,0 0 1,-1-1 0,1 1-1,0 3 1,-29 2 816,5-3-855,10 9-3342,12-6-2245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3:51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67 328,'0'0'9003,"26"0"-8209,164-3 389,215-25 450,-115 5-1382,-288 22-366,17 0 361,-19 1-282,0 0-1,0 0 1,0 0 0,1 0 0,-1 0-1,0 0 1,0 0 0,0 0 0,1 0-1,-1 0 1,0 0 0,0 0 0,1 0-1,-1 0 1,0 0 0,0 0 0,0 0-1,1 0 1,-1 0 0,0 0 0,0 0-1,1 0 1,-1 0 0,0 0 0,0-1-1,0 1 1,0 0 0,1 0 0,-1 0-1,0 0 1,0 0 0,0-1 0,0 1-1,0 0 1,1 0 0,-1 0 0,0-1-1,0 1 1,0 0 0,0 0 0,0 0-1,0-1 1,0 1 0,0 0 0,0 0-1,0-1 1,0 1 0,0 0 0,0 0-1,0 0 1,0-1 0,0 1 0,0 0-1,0 0 1,0 0 0,0-1 0,0 1-1,0 0 1,0 0 0,-1-1 0,-4-2-3658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2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23 3265,'0'0'11103,"-7"-3"-10017,-24-6-213,23 4 262,10 1-825,11 2-398,-12 3 74,0 0 1,0 0-1,0 0 1,0 0 0,0 0-1,0 1 1,0-1-1,0 0 1,-1 0-1,1 1 1,0-1-1,-1 0 1,1 1 0,-1-1-1,1 1 1,-1-1-1,0 1 1,0-1-1,1 1 1,-1-1-1,0 1 1,-1 1 0,1 48 114,-1-33-61,1-7-40,-1-1 1,0 1-1,0-1 1,-1 0-1,-5 17 0,6-26 12,0 1-1,0-1 0,0 1 0,0-1 1,-1 0-1,1 1 0,0-1 1,-1 0-1,1 0 0,-1 0 0,1 0 1,-1 0-1,0 0 0,1 0 0,-1-1 1,0 1-1,-2 0 0,-42 11 107,23-7-91,16-4-140,6-1-630,14-17-12042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26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0 1 1400</inkml:trace>
  <inkml:trace contextRef="#ctx0" brushRef="#br0" timeOffset="1">0 1 1400,'35'75'3949,"-35"-74"-3879,1 0 0,-1-1-1,1 1 1,0-1 0,-1 1 0,1-1-1,0 1 1,-1-1 0,1 0 0,0 1-1,0-1 1,0 0 0,-1 1-1,1-1 1,0 0 0,0 0 0,0 0-1,-1 0 1,1 0 0,0 0 0,0 0-1,0 0 1,-1 0 0,1 0 0,0 0-1,0-1 1,0 1 0,-1 0 0,1 0-1,0-1 1,0 1 0,-1-1-1,1 1 1,0-1 0,-1 1 0,1-1-1,0 1 1,-1-1 0,1 1 0,-1-1-1,1 0 1,-1 1 0,1-1 0,-1 0-1,0 0 1,1 1 0,-1-1 0,0-1-1,5-2 451,2-2-370,0 0-1,1 1 1,0-1 0,0 2 0,0-1-1,1 1 1,0 1 0,-1 0 0,1 0-1,1 0 1,-1 1 0,0 0 0,0 1-1,1 0 1,-1 1 0,1 0-1,17 2 1,-25-1-154,0-1-1,0 1 0,-1-1 1,1 1-1,-1 0 0,1 0 1,-1-1-1,1 1 0,-1 0 1,1 0-1,-1 1 1,0-1-1,0 0 0,1 0 1,-1 1-1,0-1 0,0 0 1,0 1-1,0-1 0,0 3 1,2 1 26,-1 1 0,-1-1 0,1 0 0,-1 1 0,0-1-1,1 11 1,-2-10 156,1 0 0,-1 0 0,0-1 0,-1 1-1,1 0 1,-1-1 0,-1 1 0,1 0 0,-1-1-1,0 1 1,0-1 0,0 0 0,-1 0 0,-3 6-1,4-9 35,0 0-1,0-1 1,0 0-1,0 1 0,-1-1 1,1 0-1,0 0 0,-1 0 1,1 0-1,-1 0 0,1-1 1,-1 1-1,1-1 1,-6 1-1,8-1-205,-1 0 0,0 0 0,0 0 0,0 0 1,0 0-1,0 0 0,0 0 0,0 0 0,0-1 0,0 1 0,0 0 0,0-1 1,1 1-1,-1 0 0,0-1 0,0 1 0,0-1 0,0 0 0,1 1 1,-1-1-1,0 1 0,1-1 0,-1 0 0,1 0 0,-1 1 0,0-1 0,1 0 1,0 0-1,-1 0 0,1 0 0,-1 1 0,1-1 0,0 0 0,0 0 0,-1 0 1,1 0-1,0-2 0,1-30-6488,5 21-631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2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79 142 1400,'0'0'3581,"1"26"-2651,-1 80 72,0-104-905,0 0-1,0 0 1,0 0-1,-1 0 1,1 1-1,-1-1 1,1 0-1,-1 0 1,0 0-1,0 0 1,0 0-1,0 0 1,0-1-1,0 1 0,-1 0 1,1 0-1,-1-1 1,1 1-1,-1-1 1,1 1-1,-1-1 1,0 0-1,0 0 1,0 0-1,0 0 1,0 0-1,-2 1 1,-28 2 4715,31-5-4675,0 1 1,0-1-1,0 1 0,0-1 1,1 0-1,-1 1 0,0-1 0,0 0 1,1 1-1,-1-1 0,1 0 1,-1 0-1,0 0 0,1 1 0,0-1 1,-1 0-1,1 0 0,-1 0 1,1 0-1,0 0 0,0 0 1,0 0-1,-1 0 0,1 0 0,0 0 1,0 0-1,0 0 0,1-2 1,-1-43 932,1 29-603,-1-1-214,1 0 0,0 1 1,2-1-1,8-31 1,-9 41-263,0 1 1,1 0-1,0 0 1,1 0-1,0 0 1,0 0-1,0 1 1,1-1-1,0 1 1,0 0-1,0 1 1,1-1-1,10-7 1,-11 11-408,0-1 0,0 1 0,0 0 0,1 0 0,-1 0 0,1 1 0,-1-1 1,1 2-1,-1-1 0,1 0 0,0 1 0,-1 0 0,9 1 0,6 0-2766,12-1-3410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27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66 222 408,'0'0'9921,"-7"16"-8885,-20 49 188,15-48 2357,4-18-1968,2-15-836,6 16-761,-2-12-162,0 1-1,1 0 1,0 0-1,1-1 1,0 1 0,1 0-1,0 0 1,1-1-1,0 1 1,1 0 0,0 0-1,1 1 1,0-1 0,1 1-1,0 0 1,0 0-1,1 0 1,0 1 0,1 0-1,0 0 1,1 0-1,-1 1 1,2 0 0,-1 1-1,1 0 1,0 0 0,1 1-1,-1 0 1,17-7-1,-23 12 130,1-1-1,-1 1 1,0 0-1,0 0 0,0 0 1,1 1-1,-1-1 1,1 1-1,-1 0 0,0 0 1,7 1-1,-8-1 16,-1 1 1,1-1-1,-1 1 1,0 0-1,1 0 0,-1 0 1,0 0-1,1 0 1,-1 0-1,0 0 0,0 0 1,0 0-1,0 0 0,0 1 1,0-1-1,0 0 1,-1 1-1,1-1 0,0 0 1,-1 1-1,1-1 0,-1 1 1,1-1-1,-1 1 1,1 3-1,3 29 524,-1 0 0,-4 58 0,0-65 82,0-1 0,2 1 0,1-1 0,1 1 0,11 46 0,-13-71-595,-1 1 0,1-1 0,0 0 0,-1 0 0,1 0 0,0 0 0,0 0 0,0 0 0,1 0 0,-1 0 0,0 0-1,1 0 1,-1-1 0,1 1 0,-1-1 0,1 1 0,0-1 0,0 1 0,0-1 0,0 0 0,0 0 0,0 0 0,0 0-1,0 0 1,0-1 0,0 1 0,1 0 0,-1-1 0,0 0 0,0 0 0,1 1 0,-1-1 0,0-1 0,0 1 0,3-1-1,1 0-426,-1-1 0,0 0 0,0 0 0,-1-1 0,1 1 0,0-1-1,-1 0 1,0 0 0,1-1 0,-1 1 0,0-1 0,-1 0-1,6-7 1,12-21-9065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2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10 5753,'0'0'3989,"26"-8"-3006,-8 7-238,-13 1-547,0-1 0,0 1 0,0 0 0,0 1 0,0-1 0,0 1 0,6 2 0,-10-2-174,1-1-1,-1 1 1,0 0-1,1 0 1,-1 0-1,0 0 1,0 0-1,0 0 1,0 0-1,0 1 1,0-1-1,0 0 1,0 0-1,-1 1 1,1-1-1,0 1 1,-1-1-1,1 1 1,-1-1-1,1 1 1,-1-1-1,0 1 1,0-1-1,0 1 1,0-1-1,0 1 1,0 2-1,0 3 74,-1 1 0,0-1 0,0 0 1,0 1-1,-1-1 0,0 0 0,-1 0 0,0 0 0,0 0 0,0-1 0,-1 1 0,1-1 0,-2 0 0,1 0 0,-1 0 0,0-1 1,0 1-1,-7 4 0,10-8-24,0 0 0,0 0 0,0 0 0,0 0 0,-1 0 0,1-1 0,-1 1 0,1-1 0,-1 0 0,1 1 0,-1-1 0,0-1 0,0 1 0,0 0 0,1-1 0,-1 1-1,0-1 1,-5 0 0,-6 2-366,-4 0-2148,12-1-1017,20-11-2431,2-7 8891,-8 4-2210,1 1 0,1 1-1,0 0 1,0 0-1,13-9 1,-15 13-730,0 1 0,1 1 0,-1 0 0,1 0 0,0 1 0,0 0 0,1 0 0,-1 1 1,1 0-1,-1 1 0,1 0 0,0 0 0,17 1 0,-25 0-74,1 1 1,-1 0-1,1 0 1,-1 0-1,1 0 1,-1 1-1,1-1 1,-1 1-1,0 0 1,1-1-1,-1 1 1,0 0-1,1 0 1,-1 1-1,0-1 1,0 0-1,0 1 1,2 1-1,-2 0 11,0 0-1,-1 0 1,1 0 0,-1 0-1,0 0 1,0 0 0,0 1-1,-1-1 1,1 0 0,-1 0-1,0 1 1,0-1 0,0 6-1,0-3 84,0 0 0,0 0-1,0 1 1,-1-1 0,0 0-1,0 0 1,-4 10 0,4-14 60,0 0 0,0-1 0,-1 1 0,1 0 0,0-1 0,-1 1 0,1-1 0,-1 1 0,1-1 0,-1 0 0,0 0 0,0 0 0,0 0 1,1 0-1,-1 0 0,0 0 0,0 0 0,0-1 0,0 1 0,0-1 0,-1 0 0,1 1 0,0-1 0,0 0 0,0 0 0,-2-1 0,4 0-174,0-1 0,0 0 0,0 0 0,0 1 0,0-1 0,0 0 0,1 1 0,-1-1 0,1 0 0,-1 1 0,1-1 0,0 1 0,1-4 0,1 2-517,1 0-1,-1 0 0,1 1 0,0-1 0,0 1 1,-1-1-1,1 1 0,1 0 0,-1 1 0,0-1 1,0 1-1,6-1 0,-4 0-1082,9-2-6379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28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2 162 5881,'0'0'12588,"0"-5"-11881,0-3-521,-1 3-165,1 1 0,0 0 0,0-1 0,0 1-1,0-1 1,1 1 0,0 0 0,0-1 0,0 1 0,0 0-1,1 0 1,0 0 0,-1 0 0,2 0 0,-1 0-1,5-6 1,1 3-98,-1 0 0,1 1 0,0-1 0,0 2 0,1-1 0,0 1 0,0 1 0,0 0 0,0 0 0,1 1 0,0 0 0,-1 0 0,1 1 0,0 0 0,0 1 0,0 0 0,1 1 0,10 1 0,-20-1 51,0 1 0,0-1 0,-1 1 0,1-1-1,0 1 1,0-1 0,0 1 0,-1 0 0,1-1 0,0 1-1,-1 0 1,1 0 0,-1 0 0,1-1 0,-1 1 0,1 0-1,-1 0 1,1 0 0,-1 0 0,0 0 0,0 0 0,1 0-1,-1 0 1,0 0 0,0 0 0,0 2 0,0 32 5,0-26-11,0-5 54,1 0 0,-1 0 0,0 1-1,-1-1 1,1 0 0,-1 0 0,0 0-1,0 0 1,0 0 0,0 0 0,-1 0-1,0 0 1,0 0 0,0 0 0,0-1-1,0 1 1,-1-1 0,1 0-1,-1 0 1,0 0 0,0 0 0,0 0-1,-1 0 1,1-1 0,-1 0 0,1 0-1,-1 0 1,0 0 0,0 0 0,0-1-1,0 1 1,-6 0 0,-21 5 99,-7 2-456,18 2-3711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28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1 109 3569</inkml:trace>
  <inkml:trace contextRef="#ctx0" brushRef="#br0" timeOffset="1">1 109 3569,'188'-41'4153,"-169"23"-2593,1 4-96,12-4-143,-6 7-409,0 5-192,0 6 88,-7 0-224,-6 0-312,0 20-16,-6 4-200,-7 2-32,0 6 120,0 0-144,0-3-1128,0 9-1144,0-9-2281,0-6-1969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2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9674,'0'0'8346,"4"-27"-8135,19-83-218,-22 106-2,1 0 1,-1 1 0,1-1-1,0 0 1,0 1-1,0 0 1,1-1-1,-1 1 1,1 0 0,0 0-1,-1 0 1,1 1-1,1-1 1,-1 1-1,0 0 1,0 0 0,1 0-1,0 0 1,-1 0-1,7-1 1,0 0 4,0 1 1,0 0-1,0 1 0,0 0 1,13 1-1,-12 0-6,-7-1-31,0 1 0,1 0 0,-1 0 0,0 1 0,1-1 0,-1 1 0,0 0 0,5 2 0,-8-2 33,1-1-1,-1 1 1,0 1 0,0-1-1,1 0 1,-1 0-1,0 0 1,0 1 0,0-1-1,0 0 1,-1 1 0,1-1-1,0 1 1,-1-1 0,1 1-1,-1 0 1,1-1 0,-1 1-1,1-1 1,-1 1 0,0 0-1,0-1 1,0 1 0,0 0-1,-1 1 1,1 1 25,0-1 1,-1 1-1,1-1 1,-1 0-1,0 1 0,0-1 1,0 0-1,-1 0 0,1 0 1,-1 1-1,0-2 0,1 1 1,-1 0-1,-1 0 0,1-1 1,0 1-1,-1-1 1,1 1-1,-1-1 0,0 0 1,0 0-1,1 0 0,-1-1 1,-1 1-1,-3 1 0,-1 0-128,-1 0-1,1 0 0,0-1 0,-1 0 0,1-1 0,-1 0 0,0 0 0,1-1 0,-12-1 0,7-2-2673,6-8-2405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2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0 505 144,'0'0'14983,"7"-35"-12109,-6 26-2805,0 0 1,0 0-1,1 0 0,0 0 1,0 0-1,1 1 0,1-1 0,-1 1 1,1 0-1,1 0 0,-1 0 0,2 0 1,-1 1-1,1 0 0,0 0 1,0 0-1,11-8 0,-15 14-90,0 0 1,0 0-1,1 0 0,-1 0 0,0 1 1,1-1-1,-1 1 0,1 0 0,-1-1 1,1 1-1,-1 0 0,1 0 0,-1 1 1,0-1-1,1 0 0,-1 1 0,1 0 1,-1-1-1,0 1 0,0 0 0,1 0 1,-1 0-1,0 1 0,0-1 0,0 0 1,0 1-1,0 0 0,0-1 0,-1 1 1,1 0-1,0 0 0,-1 0 1,0 0-1,1 0 0,0 3 0,4 8-22,-6-12 49,0 0-1,0 0 0,1 0 1,-1 1-1,1-1 0,-1 0 1,1 0-1,-1 0 0,1 0 1,0 0-1,-1 0 0,1 0 1,0 0-1,0 0 0,0 0 1,0 0-1,0 0 0,0 0 1,0-1-1,0 1 0,0 0 1,0-1-1,0 1 0,0-1 1,0 1-1,1-1 1,-1 0-1,0 1 0,0-1 1,1 0-1,-1 0 0,0 0 1,0 0-1,1 0 0,0 0 1,7 0 34,0-1-48,-1 1 0,1 1 0,0-1 0,0 1 0,16 5 0,-22-5-28,0 1-1,0-1 1,0 1 0,0 0-1,-1 0 1,1 0-1,-1 0 1,1 0-1,-1 0 1,0 1-1,1-1 1,-1 1 0,-1 0-1,1-1 1,0 1-1,-1 0 1,1 0-1,-1 0 1,2 6-1,0 0-580,-1 0 0,1 1 0,-2-1 0,1 1-1,-1 17 1,-2-26 371,-1-1-1,1 1 1,-1 0-1,1-1 1,-1 1 0,1-1-1,-1 1 1,0-1 0,1 0-1,-1 0 1,0 0-1,0 0 1,1 0 0,-1 0-1,-2-1 1,-1 1-294,-1-1 422,0 0 0,0 0 1,0 0-1,0-1 0,0 0 1,0 0-1,0-1 0,1 0 1,-1 0-1,1 0 0,0 0 0,0-1 1,0 0-1,1 0 0,-1 0 1,-4-6-1,-1-1 908,0-1 1,1 0-1,0-1 1,1 0-1,-10-22 1,13 22 32,1-1 1,1 0 0,0 0 0,1 0 0,0 0 0,1 0-1,2-28 1,-1 28-456,0 5-212,1 0-1,1 0 0,0 1 0,0-1 0,1 1 0,-1-1 0,2 1 1,-1 0-1,2 0 0,-1 0 0,1 1 0,0 0 0,0-1 0,1 2 0,0-1 1,0 1-1,9-8 0,-6 7-130,0-1 0,1 1 1,-1 1-1,1 0 0,1 0 0,-1 1 1,1 1-1,0 0 0,0 0 0,0 1 1,0 0-1,22-2 0,-31 5-121,0 0 0,0-1 0,0 1 0,0 0 0,0 0-1,-1 1 1,1-1 0,0 0 0,0 1 0,0-1 0,0 1 0,0 0 0,0-1-1,-1 1 1,1 0 0,0 0 0,-1 0 0,1 0 0,-1 1 0,1-1 0,-1 0-1,1 1 1,-1-1 0,0 1 0,0-1 0,1 1 0,-1-1 0,0 1 0,-1 0-1,1 0 1,0-1 0,0 1 0,-1 0 0,1 0 0,-1 0 0,0 0-1,1 3 1,5 25-5462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3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5617,'0'0'8545,"-1"20"-7762,-16 154 826,16-77-1159,-4-96-2202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3:5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1216,'0'0'6376,"0"10"-5327,0 29-199,1 20-128,-2 0 0,-12 71 0,-4-16-660,14-65-4123,3-43 124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30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8890,'0'0'9674,"175"-44"-9322,-117 38-184,-12 3-160,-7 3-8,6 0-72,-19 0-960,-7 6-2849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30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3713,'0'0'9651,"0"7"-8900,-13 253 407,19-259-4915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3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6969,'0'0'10595,"-20"161"-9955,20-126-192,0-3-352,0-6 24,7-6-120,6-5-72,6-6-712,1-3-1673,-1-6-3008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32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50 4305,'0'0'10343,"0"-2"-10272,0 1-1,0-1 0,0 1 0,1-1 0,-1 1 0,0 0 0,1-1 0,-1 1 0,1 0 0,-1-1 1,1 1-1,0 0 0,-1 0 0,1-1 0,2-1 0,2 0-32,1-1 0,0 1 0,1 0 0,-1 1 0,0 0 0,1 0 0,-1 0 0,1 1 1,0-1-1,0 2 0,-1-1 0,1 1 0,0 0 0,12 2 0,-16-2-45,0 1 0,0-1 0,0 1 0,0 0 0,0 0-1,0 0 1,0 1 0,-1-1 0,1 1 0,0-1 0,-1 1 0,1 0 0,-1 0 0,1 0 0,-1 1 0,0-1 0,0 0 0,0 1-1,0-1 1,-1 1 0,1 0 0,-1 0 0,1-1 0,-1 1 0,0 0 0,0 0 0,0 0 0,-1 0 0,1 1 0,-1-1 0,0 0 0,0 6-1,1-4 18,-1-1 0,0 1 0,-1 0 0,1-1 0,-1 1 0,0 0 0,0-1 0,-1 1 0,1-1 0,-1 0 0,0 1 0,0-1 0,0 0 0,-1 0 0,0 0 0,1 0 0,-1-1 0,-1 1 0,1-1 0,0 0 0,-1 0 0,0 0 0,1 0 0,-9 4 0,-4 4 39,-1-2 1,0 1 0,-1-2-1,0 0 1,-31 8-1,56-16-144,0 0 0,-1 0 0,1 1 0,0 0 0,0 0 0,-1 0 0,1 1 1,-1 0-1,1 1 0,-1-1 0,7 5 0,-10-5 59,0 1-1,0-1 1,0 1 0,-1 0 0,1-1 0,-1 1 0,0 1-1,0-1 1,0 0 0,0 0 0,0 1 0,-1-1 0,1 1-1,-1-1 1,0 1 0,0 0 0,-1 0 0,1-1 0,-1 1-1,0 0 1,0 7 0,0 5-45,-3 27 35,2-41 61,0 0-1,0 0 0,0 0 0,0 0 0,0 0 0,-1 0 1,1 0-1,-1 0 0,1-1 0,-1 1 0,0-1 1,1 1-1,-1-1 0,0 1 0,0-1 0,0 0 0,0 0 1,-2 1-1,-17 4 304,-1 0 0,1-1 0,-1-1 1,0-1-1,1-1 0,-1-1 0,-28-2 0,46 1-299,3 0-47,0 0-1,-1-1 0,1 1 0,0 0 0,-1-1 0,1 1 1,0-1-1,-1 1 0,1-1 0,0 0 0,0 1 0,0-1 0,-1 0 1,1 0-1,0 0 0,0 0 0,0 0 0,0 0 0,1 0 1,-1 0-1,0 0 0,0 0 0,1-1 0,-1 1 0,1 0 1,-1-1-1,1 1 0,-1 0 0,1-1 0,0 1 0,0 0 1,-1-1-1,1 1 0,0-1 0,0 1 0,0 0 0,1-2 1,-1-4-713,0 1 1,1 0 0,0-1 0,0 1 0,1 0-1,-1 0 1,4-7 0,12-15-6364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32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1 6385,'0'0'10869,"-27"0"-10614,-81 3-227,107-3-32,0 0-1,-1 0 1,1 0-1,0 0 1,0 0-1,0 1 1,0-1-1,-1 0 1,1 0-1,0 1 1,0-1 0,0 1-1,0-1 1,0 1-1,0 0 1,0-1-1,0 1 1,0 0-1,0 0 1,1-1-1,-1 1 1,0 0 0,0 0-1,1 0 1,-1 0-1,0 0 1,1 0-1,-1 0 1,1 0-1,0 0 1,-1 1-1,1-1 1,0 0-1,-1 0 1,1 0 0,0 0-1,0 1 1,0 0-1,1 1-16,-1 0 0,1 0 0,0 0 0,0 0-1,0 0 1,0 0 0,1 0 0,-1 0 0,3 2 0,24 28-52,-24-29 68,0 0 1,0 0 0,0 0-1,-1 0 1,1 0 0,-1 1-1,0-1 1,-1 1 0,1 0-1,-1 0 1,0 0 0,0 0-1,0 1 1,-1-1 0,0 0-1,1 9 1,-2-12 46,0-1 0,-1 0 0,1 1 0,-1-1 0,1 0 0,-1 1 0,1-1 0,-1 0 0,0 0 0,0 0 0,1 0 0,-1 0 1,0 0-1,0 0 0,0 0 0,0 0 0,0 0 0,-1 0 0,1-1 0,0 1 0,0 0 0,0-1 0,-1 1 0,1-1 0,0 1 0,-1-1 0,1 0 0,0 1 0,-1-1 0,1 0 0,-3 0 0,-56 1 1185,43-1-997,16 0-240,0 0 0,0 0 0,1-1 0,-1 1-1,0 0 1,0 0 0,0 0 0,1-1 0,-1 1 0,0 0 0,0-1 0,1 1 0,-1 0 0,0-1-1,1 1 1,-1-1 0,0 0 0,1 1 0,-1-1 0,1 1 0,-1-1 0,1 0 0,-1 1 0,1-1 0,-1 0-1,1 0 1,0 1 0,-1-1 0,1 0 0,0 0 0,0 0 0,-1-1 0,1-33-2486,1 21 208,-1-7-2616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32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8282,'0'0'6561,"-4"30"-5597,-19 208 959,17-48-713,6-190-1341,9-1-1497,-5 0 1090,0 0 0,0-1 0,0 1 0,0-1-1,0 0 1,0 0 0,4-4 0,6-8-4024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3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8922,'0'0'3702,"30"8"-3593,97 23-101,-111-27-19,0 0 0,0-2 0,0 0 0,0-1 0,1-1 0,20-1 0,-12-1 3,-23 2 4,0 0-1,0 0 1,0 0-1,0 0 1,0 0-1,0 0 1,0-1-1,0 1 1,0-1-1,0 1 1,0-1-1,0 0 1,0 0-1,0 0 1,-1 0 0,1 0-1,0 0 1,-1 0-1,1-1 1,-1 1-1,1-1 1,-1 1-1,0-1 1,1 1-1,-1-1 1,0 0-1,0 0 1,0 0-1,-1 1 1,1-1-1,0 0 1,-1 0 0,1 0-1,-1 0 1,1 0-1,-1-4 1,-1 6 7,0-1 1,1 0-1,-1 1 0,0-1 1,0 0-1,0 1 1,0-1-1,0 1 0,0 0 1,0-1-1,0 1 1,0 0-1,0-1 1,0 1-1,0 0 0,0 0 1,0 0-1,0 0 1,-1 0-1,1 0 1,0 0-1,-2 1 0,-2-1 44,0 0 0,-1 0 0,1 0 0,0 1 0,0 0 0,0 0 0,0 0-1,-1 0 1,1 1 0,1 0 0,-1 0 0,0 1 0,0-1 0,-7 6 0,9-4-4,0-1 1,1 1 0,-1-1 0,1 1 0,-1 0 0,1 0-1,0 0 1,1 0 0,-1 0 0,1 0 0,0 1 0,0-1-1,0 0 1,0 1 0,1-1 0,0 1 0,0 7 0,0-4-38,0-4 60,-1 1 0,1-1 0,1 1-1,-1 0 1,1-1 0,-1 1 0,1-1 0,2 6-1,-1-9-35,-1 1 0,0 0-1,1-1 1,-1 1 0,1-1-1,-1 1 1,1-1 0,0 0-1,0 0 1,-1 0 0,1 0-1,0 0 1,0 0 0,0 0-1,0-1 1,0 1 0,0-1-1,1 1 1,-1-1 0,2 0-1,30 4 135,0-1 0,40-3 0,-35 0-1585,-12 0-1491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33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5193,'0'0'9138,"-4"23"-8031,-5 32-77,-4 100 0,12-114-795,-1-28-265,1 0 0,1 0 0,0 0 1,1 0-1,0 0 0,1 0 0,4 14 0,-6-26-112,0-1 0,0 0 0,1 1 0,-1-1 0,0 0 0,1 1 0,-1-1-1,0 0 1,1 0 0,-1 1 0,0-1 0,1 0 0,-1 0 0,0 0 0,1 1-1,-1-1 1,1 0 0,-1 0 0,0 0 0,1 0 0,-1 0 0,1 0 0,-1 0 0,0 0-1,1 0 1,-1 0 0,1 0 0,-1 0 0,1 0 0,-1 0 0,0 0 0,1 0-1,-1 0 1,0-1 0,1 1 0,0 0 0,5-5-4508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3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5169,'0'0'6914,"16"-25"-6446,53-75-288,-67 98-179,-1-1 1,1 1-1,0 0 1,0 0-1,-1-1 0,2 1 1,-1 1-1,0-1 1,0 0-1,0 0 1,1 1-1,-1-1 1,1 1-1,0 0 1,-1 0-1,1 0 1,0 0-1,-1 0 1,1 1-1,0-1 0,0 1 1,0 0-1,0 0 1,-1 0-1,1 0 1,0 0-1,0 0 1,3 2-1,9 0-19,-13-3 2,1 1 0,-1 0 0,1 1-1,-1-1 1,1 0 0,-1 1 0,0-1 0,1 1 0,-1 0 0,0 0 0,1 0 0,-1 0 0,0 0 0,0 0 0,0 1 0,0-1-1,0 1 1,0-1 0,0 1 0,-1 0 0,1 0 0,0 0 0,-1 0 0,0 0 0,1 0 0,-1 0 0,0 0 0,0 0 0,1 5 0,1 4-16,-1 0 0,-1 0 0,0 0 0,0 1 1,-2 14-1,1-7 190,-1-16-87,1 0-1,0 0 1,-1-1 0,0 1-1,1-1 1,-1 1 0,0-1-1,-1 1 1,1-1 0,0 1-1,-1-1 1,1 0 0,-1 0-1,0 0 1,1 0 0,-1 0-1,0 0 1,0 0 0,0 0-1,-1-1 1,1 1 0,0-1-1,-1 0 1,1 0 0,-1 0-1,1 0 1,-1 0-1,1 0 1,-1-1 0,0 1-1,-3 0 1,-58 5 500,25-6-3300,19 0-741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34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 7154,'0'0'10199,"-3"10"-9487,-3 24-341,1 1 0,2 0-1,1 51 1,1-84-349,1 0 0,0 0 0,-1 0-1,0 0 1,0-1 0,1 1 0,-1 0 0,0 0 0,0-1-1,0 1 1,-1-1 0,1 1 0,0-1 0,-1 1-1,1-1 1,-1 0 0,1 0 0,-1 1 0,1-1-1,-1 0 1,0-1 0,0 1 0,1 0 0,-1 0 0,0-1-1,0 1 1,-3 0 0,-63 10 430,53-9-448,-16 2-119,-20 3-1066,16-1-2929,8 0-2801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3:52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1136,'0'0'9561,"36"1"-8702,221 4 385,351-28 1554,-552 19-2683,-22 5-87,-27 0-18,1-1 1,-1 0-1,0 0 1,0-1-1,0 0 1,0 0-1,14-4 1,-46 0-3821,-1 5-2020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35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60 2897,'0'0'7929,"0"-7"-7601,0-30 164,1 36-469,-1 0-1,1 1 0,0-1 0,-1 0 0,1 0 0,0 0 0,0 1 0,0-1 0,-1 0 1,1 1-1,0-1 0,0 0 0,0 1 0,0-1 0,0 1 0,0 0 0,0-1 0,0 1 0,1 0 1,-1 0-1,0 0 0,0-1 0,0 1 0,0 0 0,1 1 0,31-3 72,-20 2-24,-9-1-70,0 1 0,0 0-1,0 0 1,0 0 0,0 1 0,0-1 0,0 1 0,0 0 0,0 0-1,5 2 1,-7-1 3,-1 0 1,1 0-1,-1 0 0,1 0 0,-1 0 0,0 0 0,0 0 0,0 0 1,0 0-1,0 0 0,0 1 0,0-1 0,-1 0 0,0 1 0,1-1 1,-1 0-1,0 1 0,0-1 0,0 1 0,-1 4 0,1 5 63,-1 1-1,0 0 0,-1-1 0,-1 1 0,0-1 0,0 0 1,-9 18-1,10-22-84,0-1 0,1 1 0,0 0 1,0-1-1,0 1 0,2 15 0,-1-9 97,-1-12-42,0 0-1,-1-1 1,1 1-1,0-1 1,-1 1-1,1-1 1,-1 0-1,1 1 1,-1-1-1,1 0 1,-1 0-1,0 0 1,0 0-1,0 0 1,1-1-1,-1 1 1,0-1-1,0 1 1,0-1-1,0 1 1,-3-1-1,-45 8 431,49-8-504,0 0 0,0 1-1,0-1 1,0 0-1,0 0 1,0 0 0,0 0-1,0 0 1,0-1 0,0 1-1,0 0 1,0 0-1,0-1 1,0 1 0,0 0-1,0-1 1,0 1-1,0-1 1,0 0 0,0 1-1,0-1 1,0 0 0,1 1-1,-1-1 1,0 0-1,0 0 1,1 0 0,-1 1-1,1-1 1,-1-2-1,0 1-289,1-1 0,-1 1 0,1-1 0,0 1 0,0-1 0,0 1 0,0-1 0,1 1 0,-1-1 0,1 1 0,-1-1 0,2-2 0,9-16-4821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35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0 5 3505</inkml:trace>
  <inkml:trace contextRef="#ctx0" brushRef="#br0" timeOffset="1">0 5 3505,'161'39'2424,"-157"-37"-2228,1-1-1,-1-1 1,1 1-1,-1 0 1,1-1-1,-1 0 1,1 0-1,-1-1 1,1 1-1,-1-1 1,1 0-1,-1 0 1,0 0-1,0-1 1,1 0-1,-1 0 1,0 0-1,7-5 1,10-4 428,-8 7-540,0 0 1,0 1-1,0 0 1,0 1-1,0 1 1,0 0-1,1 1 1,-1 1-1,17 2 1,-27-3-86,-1 1 1,0 0-1,1 1 0,-1-1 1,0 0-1,0 1 0,0-1 1,0 1-1,0 0 0,0-1 1,0 1-1,-1 0 0,1 0 1,-1 0-1,1 0 0,-1 1 1,0-1-1,0 0 0,0 0 1,0 1-1,0-1 0,0 1 1,-1-1-1,1 1 0,-1-1 1,0 1-1,1 3 0,0 7 253,-1 0 0,0 1-1,-3 24 1,3-35-183,-1 0-1,0-1 1,0 1 0,0 0-1,0 0 1,0 0-1,0-1 1,-1 1 0,1-1-1,-1 1 1,0-1-1,0 1 1,0-1-1,0 0 1,0 0 0,0 0-1,0 0 1,-1-1-1,1 1 1,-1 0 0,1-1-1,-5 2 1,0 0 506,0-1 0,-1 0 0,1 0 0,-1 0 0,1-1 1,-1 0-1,-11-1 0,18 0-549,1 0 0,-1 0 0,1 0 0,-1-1 0,1 1 1,-1 0-1,1 0 0,-1-1 0,1 1 0,0 0 0,-1-1 0,1 1 0,-1-1 1,1 1-1,0 0 0,-1-1 0,1 1 0,0-1 0,0 1 0,-1-1 0,1 1 0,0-1 1,0 1-1,0-1 0,0 1 0,0-1 0,-1 1 0,1-1 0,0 1 0,0-1 0,0 1 1,1-1-1,-1 1 0,0-1 0,0 1 0,0-1 0,0 1 0,0-1 0,1-1-52,-1 0 0,0 0 0,1 0 0,0 0-1,-1 0 1,1 0 0,0 0 0,0 1 0,0-1-1,0 0 1,2-2 0,3-1-359,0 0-1,0 0 1,1 1-1,0 0 1,0 0-1,0 0 1,0 1-1,11-3 1,38-8-6513,-18 7-407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35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82 132 1200,'0'0'4653,"-2"20"-3228,-9 62 360,11-81-1701,0 0 1,0 0-1,0 0 0,-1 0 0,1 0 0,-1 0 0,1 1 0,-1-1 1,1 0-1,-1-1 0,1 1 0,-1 0 0,0 0 0,0 0 1,1 0-1,-1 0 0,0-1 0,0 1 0,0 0 0,0-1 0,0 1 1,0-1-1,0 1 0,0-1 0,0 1 0,0-1 0,0 0 0,0 1 1,0-1-1,-1 0 0,1 0 0,0 0 0,0 0 0,0 0 0,0 0 1,0 0-1,-1 0 0,1-1 0,0 1 0,0 0 0,0-1 1,0 1-1,0-1 0,0 1 0,0-1 0,0 1 0,0-1 0,0 0 1,0 1-1,-1-3 0,-1 0 107,1-1 1,-1 1-1,1-1 1,0 0 0,0 0-1,0 0 1,1 0-1,-1 0 1,1-1-1,0 1 1,0 0-1,0-1 1,1 1-1,0 0 1,0-1-1,0-7 1,1 6-154,-1 0 0,1 0 0,0 0 1,0 0-1,0 0 0,1 0 0,0 0 0,0 0 0,1 1 1,-1-1-1,7-9 0,-2 7-76,0 1 1,1-1-1,0 1 0,0 1 1,0-1-1,1 1 0,0 1 1,0 0-1,1 0 1,-1 1-1,1 0 0,0 0 1,21-4-1,43 2-6746,-60 6 1747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36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47 242 4913,'0'0'8553,"-8"-3"-8009,6 2-519,0 1 0,0-1 0,0 0 0,0 0 0,0 0 0,0 0 0,0 0 0,0 0 0,1 0 0,-1-1 0,0 1-1,1-1 1,-1 1 0,1-1 0,-1 0 0,1 1 0,0-1 0,0 0 0,0 0 0,0 0 0,0 0 0,0 0 0,1 0 0,-1 0 0,0 0 0,1 0 0,0 0 0,-1-1 0,1 1 0,0 0 0,0 0 0,0 0 0,1-4 0,-1-2-22,0 1 0,1-1 0,-1 1 0,1-1 0,1 1 0,0 0 0,0-1 0,0 1 0,1 0 0,0 0 0,0 1 0,0-1 0,1 0 0,0 1 0,1 0 0,-1 0 0,1 0 0,0 1-1,1 0 1,-1 0 0,1 0 0,0 0 0,0 1 0,1 0 0,-1 0 0,14-4 0,-18 6-7,0 1 1,1 0-1,-1 0 0,1 0 0,0 0 0,-1 0 0,1 1 0,0-1 1,0 1-1,-1 0 0,1 0 0,0 0 0,0 0 0,-1 0 1,1 0-1,0 1 0,0 0 0,-1-1 0,1 1 0,0 0 0,-1 0 1,4 2-1,-3 0 3,-1 0 1,1 1-1,-1-1 1,0 0 0,1 1-1,-1-1 1,-1 1-1,1 0 1,-1 0-1,1 0 1,-1 0-1,0 0 1,0 7 0,9 86 659,2 8 548,-11-95-1065,2 0-1,-1 0 1,2-1-1,-1 0 0,1 0 1,0 0-1,1 0 0,7 10 1,-11-18-175,1 1 0,0 0 0,0-1-1,0 1 1,0-1 0,0 0 0,0 0 0,0 0 0,0 0 0,1 0 0,-1 0 0,0 0-1,1-1 1,-1 1 0,0-1 0,1 0 0,-1 0 0,4 0 0,25-2-3448,-17-3-1231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36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28 392,'0'0'5859,"7"-5"-5513,6 0-235,1 1 0,0 0 0,0 1 0,0 1 0,0 0-1,0 0 1,0 2 0,17 0 0,-31 1-78,1-1-1,-1 0 1,1 1 0,-1-1-1,1 1 1,-1-1 0,1 1-1,-1-1 1,1 1 0,-1-1 0,0 1-1,1-1 1,-1 1 0,0 0-1,1-1 1,-1 1 0,0-1-1,0 1 1,1 0 0,-1-1-1,0 1 1,0 0 0,0-1-1,0 1 1,0 0 0,0-1 0,0 1-1,0 0 1,-1-1 0,1 1-1,0 0 1,0-1 0,0 1-1,-1 1 1,-6 26 670,-4-5-286,8-18-420,0-1 0,1 1 1,-1 0-1,1-1 0,0 1 0,1 0 1,-1 0-1,1 0 0,0 1 0,0-1 0,1 0 1,-1 0-1,1 1 0,0-1 0,1 0 1,-1 0-1,1 1 0,0-1 0,4 10 0,-4-14 27,0 0 0,-1 1 0,1-1 0,0 0 0,0 1 0,-1-1 0,1 1 0,-1-1 0,1 1 0,-1-1 0,0 1 0,1 0 0,-1-1 0,0 1 0,0-1 0,0 1 0,0 0 0,-1-1 0,1 1 0,0-1 0,-1 1 0,1-1 0,-1 1 0,1-1 0,-1 1 0,0-1 0,1 1 0,-1-1 0,0 0-1,0 1 1,0-1 0,0 0 0,0 0 0,0 0 0,-1 0 0,1 0 0,0 0 0,-1 0 0,1 0 0,0 0 0,-1-1 0,1 1 0,-1-1 0,1 1 0,-3 0 0,-7 1 99,0 1 1,0-2-1,0 1 1,0-2-1,-13 0 1,22 0-169,2 0-25,-1 0 0,1 0-1,-1 0 1,1 0-1,0 0 1,-1-1-1,1 1 1,0 0-1,-1 0 1,1 0-1,-1 0 1,1-1-1,0 1 1,-1 0-1,1-1 1,0 1-1,0 0 1,-1 0-1,1-1 1,0 1 0,0-1-1,-1 1 1,1 0-1,0-1 1,0 1-1,0 0 1,0-1-1,0 1 1,0-1-1,-1 1 1,1 0-1,0-1 1,0 1-1,0-1 1,0 1-1,0 0 1,1-1-1,-1 1 1,0-1 0,0 1-1,0 0 1,0-1-1,0-3-806,0-11-3849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37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1 1 5089</inkml:trace>
  <inkml:trace contextRef="#ctx0" brushRef="#br0" timeOffset="1">1 1 5089,'100'56'1722,"-98"-55"-1597,1 0-1,-1-1 1,1 1 0,-1 0 0,1-1 0,-1 0 0,1 0-1,0 1 1,-1-2 0,1 1 0,-1 0 0,1 0-1,-1-1 1,1 1 0,-1-1 0,1 0 0,-1 0-1,1 0 1,-1 0 0,0 0 0,0-1 0,1 1 0,-1-1-1,0 1 1,2-4 0,13-5 289,-1 5-308,-1 1 0,1 1-1,0 0 1,1 1 0,-1 1-1,27 1 1,-43 0-106,3 0-6,-1 0 0,0 1 0,0-1 0,0 0 0,1 1-1,-1-1 1,0 1 0,0 0 0,0 0 0,0 0 0,0 0-1,0 0 1,0 0 0,-1 0 0,1 1 0,0-1 0,0 1-1,-1-1 1,1 1 0,-1 0 0,0-1 0,1 1 0,-1 0 0,0 0-1,0 0 1,0 0 0,0 0 0,-1 0 0,2 4 0,-1 0-22,1 1 0,-1 0 0,0-1 0,-1 1 0,0 0 0,0 0 0,0 0 0,-3 9 0,3-14 47,-1 0 0,0 0-1,1 0 1,-1 0-1,0 0 1,0-1 0,0 1-1,-1 0 1,1 0-1,0-1 1,-1 1 0,1-1-1,-1 1 1,1-1-1,-1 0 1,0 0 0,0 0-1,1 0 1,-1 0 0,0 0-1,0 0 1,0 0-1,0-1 1,0 1 0,-3 0-1,-54 4 4237,57-5-3915,1-39 1451,1 38-1835,0 0 0,0-1 0,0 1-1,1-1 1,-1 1 0,1 0 0,-1-1 0,1 1 0,-1 0 0,1 0 0,0-1 0,-1 1 0,1 0 0,0 0-1,0 0 1,0 0 0,0 0 0,0 0 0,0 0 0,0 0 0,0 0 0,2 0 0,31-14-3418,-33 15 3309,25-7-4676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37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27 208 8426,'0'0'8532,"-5"-15"-8365,-1-1-143,3 9-21,0 1-1,1 0 1,0 0 0,1-1 0,-1 1 0,1-1 0,0 0-1,1-13 1,0 17 6,1 0 0,0 0-1,0 0 1,1 0 0,-1 0 0,0 0-1,1 0 1,0 0 0,0 0-1,0 1 1,0-1 0,0 1-1,0-1 1,1 1 0,-1 0-1,1 0 1,0 0 0,4-3 0,57-28-267,-52 29 65,-1 0 0,0 1 1,1 0-1,0 1 0,-1 1 0,1 0 0,0 0 0,0 1 0,0 1 0,0 0 0,14 3 0,-24-3 191,0 0 0,0 0-1,0 0 1,-1 0 0,1 0-1,0 1 1,0-1 0,-1 1-1,1-1 1,-1 1 0,0-1-1,1 1 1,-1 0 0,0 0-1,0 0 1,0-1 0,0 1-1,0 0 1,0 0 0,-1 0 0,1 1-1,-1-1 1,1 0 0,-1 0-1,0 0 1,0 0 0,0 0-1,0 1 1,0-1 0,0 0-1,-1 0 1,1 0 0,-1 0-1,0 3 1,-1 2 18,0 0 0,0 0 0,-1 0-1,0 0 1,0 0 0,-1 0 0,1-1 0,-7 9 0,-3-1-144,-26 31 89,14-18-2859,16-17-2081</inkml:trace>
  <inkml:trace contextRef="#ctx0" brushRef="#br0" timeOffset="1">27 208 464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38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1 173 464,'201'-70'9738,"-189"49"-8113,8-2-577,6 0-64,6 5-184,7 7-400,0 5-224,0 6 48,-7 0-16,-12 9-208,-1 14-8,-12 3 0,-7 3-48,0 3-56,0 0 56,0 12-912,-7-9-1248,1-9-2641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38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0 206 6065,'0'0'11179,"2"-26"-10941,12-83-163,-13 106-72,0 0 1,0 0-1,0 0 0,1 0 0,-1 0 1,1 0-1,-1 1 0,1-1 0,0 0 1,0 1-1,0-1 0,0 1 0,1 0 1,-1 0-1,1 0 0,-1 0 0,1 0 1,0 0-1,5-2 0,0 2-6,-1-1 1,1 1-1,0 0 0,0 1 1,11-1-1,-7 1-23,-12 1 22,24-3-274,-1 1 0,34 1-1,-52 1 224,1 1 0,-1 0-1,1 0 1,-1 0-1,0 1 1,1-1 0,6 4-1,-11-4 45,0 0-1,1-1 1,-1 1-1,0 0 1,1 0-1,-1 0 1,0 0 0,0 1-1,0-1 1,0 0-1,0 0 1,0 1-1,0-1 1,0 0-1,-1 1 1,1-1-1,0 1 1,-1-1-1,1 1 1,-1-1-1,0 1 1,0-1-1,1 1 1,-1 1-1,0 2 17,0-1-1,0 0 0,0 0 0,0 0 0,-1 0 0,0 0 0,0 0 0,0 0 0,0 0 0,-1 0 0,1 0 0,-1-1 0,0 1 1,0 0-1,-3 3 0,1-4 45,-1 1 0,1-1 1,-1 1-1,1-2 0,-1 1 1,0 0-1,0-1 1,0 0-1,-1 0 0,1 0 1,-9 1-1,-1-1-45,0 0-1,-1-1 1,-23 0 0,23-2-1193,8 1-1833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38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9 199 4049,'0'0'7164,"-1"-15"-6508,-1 4-554,-3-49 763,5 55-689,0-1 1,0 1-1,1 0 1,0 0 0,0-1-1,0 1 1,0 0-1,1 0 1,0 0-1,4-9 1,-3 10-113,0 1-1,0-1 1,1 1 0,-1-1 0,1 1 0,0 0-1,0 0 1,0 1 0,0-1 0,0 1 0,0 0-1,1 0 1,-1 0 0,7-1 0,-8 2-70,0 0 0,-1 1 1,1-1-1,0 1 1,0 0-1,0 0 0,0 0 1,0 0-1,0 1 1,-1-1-1,1 1 0,0-1 1,0 1-1,-1 0 0,1 0 1,0 0-1,-1 1 1,1-1-1,-1 0 0,1 1 1,-1 0-1,0 0 1,0 0-1,0 0 0,2 2 1,2 4 16,-1 0 1,-1 0 0,1 0-1,-2 1 1,4 10-1,11 21 209,-17-39-174,-1 0 0,1-1 0,0 1 0,0 0 0,0 0 0,0-1 0,0 1 0,0-1 0,0 1 0,0-1 0,0 1 0,0-1 0,1 0 0,-1 1 0,0-1 0,0 0 0,0 0 0,0 0 0,0 0 0,1 0 0,1 0 0,-1-1-51,-1 1 0,1 0 0,0 0 0,0 0 0,0 1-1,-1-1 1,1 0 0,0 1 0,0-1 0,-1 1 0,1-1 0,0 1 0,-1 0-1,1 0 1,-1 0 0,1 0 0,-1 0 0,2 1 0,1 3-54,0-1 1,0 1-1,-1 0 1,0 0-1,0 0 1,0 1-1,0-1 1,-1 1-1,0-1 1,0 1-1,-1 0 1,0-1-1,1 1 1,-2 0-1,1 0 1,-1 9-1,0-14 151,-5-25-540,3 14 424,0 0 0,1-1 1,1 1-1,0 0 0,2-19 0,-1-4 35,0 28-14,-1 1 0,1 0 0,0 0 0,0 0 1,0 0-1,0 0 0,1 0 0,0 0 0,0 0 0,0 1 0,0-1 0,0 1 1,1-1-1,0 1 0,-1 0 0,1 0 0,0 0 0,0 0 0,1 1 0,-1-1 1,1 1-1,-1 0 0,1 0 0,0 0 0,0 0 0,0 1 0,0 0 0,0 0 1,5-1-1,11-3 0,0 1 1,0 1-1,0 1 1,30 1-1,-48 0 5,1 2-1,-1-1 0,0 0 1,0 0-1,0 1 1,0-1-1,0 1 1,0-1-1,0 1 0,0 0 1,0 0-1,0 0 1,0 0-1,0 0 0,0 1 1,-1-1-1,1 0 1,0 1-1,-1 0 1,1-1-1,-1 1 0,0 0 1,1-1-1,-1 1 1,0 0-1,0 0 0,0 0 1,-1 0-1,1 0 1,0 0-1,0 4 1,1 7 141,-1-1 1,0 1 0,0-1 0,-3 20 0,1-6 49,1-24-210,0 0 0,0 1 0,0-1 0,0 0 0,0 0 0,-1 0 0,1 0 0,-1 0 0,0 0 0,1 0 0,-1 0 0,0 0 0,0 0 0,0 0 0,-2 2 0,2-3-308,0 0-1,0 0 1,-1-1-1,1 1 1,0 0-1,-1 0 1,1-1-1,0 1 1,-1-1-1,1 1 1,-1-1-1,1 1 0,-1-1 1,-1 0-1,-10 1-4655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3:55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1 108 488,'0'0'12357,"2"-21"-11714,48-45-500,-49 64-134,-1 1-14,1 0 0,-1-1 0,1 1 0,0 0 1,-1 0-1,1 0 0,0 0 0,0 0 0,0 0 0,0 0 1,0 0-1,0 0 0,0 0 0,0 0 0,0 1 1,0-1-1,1 0 0,1 0 0,1 11-25,-1 0-1,0 1 1,0-1 0,1 21-1,-1 4 181,-3-25-132,0 0-1,1 0 0,0 0 0,1 0 0,0-1 0,0 1 0,7 14 0,-9-24-24,0 1 1,0-1-1,0 0 1,0 0-1,0 0 0,0 0 1,0 1-1,0-1 1,0 0-1,1 0 0,-1 0 1,0 0-1,0 0 1,0 0-1,0 1 1,0-1-1,0 0 0,1 0 1,-1 0-1,0 0 1,0 0-1,0 0 0,0 0 1,0 0-1,1 0 1,-1 0-1,0 0 0,0 0 1,0 1-1,0-1 1,1 0-1,-1 0 1,0 0-1,0-1 0,0 1 1,0 0-1,1 0 1,-1 0-1,0 0 0,0 0 1,0 0-1,0 0 1,1 0-1,-1 0 0,0 0 1,0 0-1,0 0 1,0-1-1,7-9-724,-1-13-2260,-5 0-3318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39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26 246 6145,'0'0'10859,"-26"-161"-8915,33 123-864,38 15-768,7 5 24,13 13-304,-1 5-32,-5 0-104,-20 32-816,-20 6-1224,-12 0-2649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51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61 640,'0'0'13222,"0"1"-13040,0-1 0,-1 0 0,1 1 1,0-1-1,0 0 0,0 1 1,0-1-1,0 1 0,0-1 0,0 0 1,0 1-1,0-1 0,0 0 1,0 1-1,0-1 0,0 1 1,0-1-1,0 0 0,0 1 0,0-1 1,0 1-1,1-1 0,-1 0 1,0 1-1,0-1 0,0 0 0,1 1 1,-1-1-1,0 0 0,0 0 1,1 1-1,-1-1 0,0 0 0,1 1 1,10-7-153,0-1 1,-1 0-1,0-1 1,-1 0-1,0 0 1,0-1-1,9-11 1,-19 93 291,3-33-215,-2 201 461,0-240-533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52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1344,'0'0'15820,"77"0"-14828,-38 0-376,7-9-224,-14 0-224,0 1-96,-6-1-72,0 0-1000,0 0-1505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53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20 259 704,'0'0'6177,"-19"-1"5014,20-5-11159,0 0 1,0 0-1,1 0 1,0 0-1,1 0 1,-1 1-1,1-1 1,0 1 0,0-1-1,1 1 1,0 0-1,5-5 1,56-57 76,-51 57-93,0 0 0,1 2 0,-1-1 1,2 2-1,-1 0 0,1 1 0,0 1 0,21-5 0,14-5 190,-37 12-97,1 1 0,0 0 0,0 1 0,0 1 0,0 0-1,18 4 1,-19-3 66,50 14 127,-55-12-275,1 0-1,-1-1 1,1 0-1,15 1 1,-24-2-15,-1-1-1,1 0 1,-1 0-1,1 0 1,-1 1-1,1-1 1,-1 0-1,1 0 1,-1 0 0,1 0-1,-1 0 1,1 0-1,-1 0 1,1 0-1,-1 0 1,1 0-1,-1-1 1,0 1 0,1 0-1,-1 0 1,1 0-1,-1 0 1,1-1-1,-1 1 1,1 0-1,-1-1 1,0 1 0,1 0-1,-1-1 1,0 1-1,1 0 1,-1-1-1,0 1 1,1-1-1,-1 1 1,0 0 0,0-1-1,1 1 1,-1-1-1,0 1 1,0-1-1,0 1 1,0-1-1,0 1 1,0-1 0,0 1-1,0-1 1,0 1-1,0-1 1,0 1-1,0-1 1,0 1 0,0-1-1,0 1 1,0-1-1,-1 0 1,0-13-140,2 13 122,0 0 1,-1-1 0,1 1-1,0 0 1,0 0-1,0 0 1,0-1-1,0 1 1,0 0 0,1 0-1,-1 1 1,0-1-1,0 0 1,1 0-1,-1 1 1,0-1 0,1 0-1,-1 1 1,1 0-1,-1-1 1,0 1 0,1 0-1,-1-1 1,1 1-1,1 0 1,1 0 0,-1-1 0,1 1 1,-1-1-1,1 1 0,-1 0 0,1 0 0,0 1 1,-1-1-1,1 1 0,5 1 0,-7 1 4,1-1-1,-1 0 1,-1 1-1,1 0 1,0-1-1,0 1 1,-1 0-1,0 0 0,1 0 1,-1 0-1,0 0 1,-1 0-1,1 0 1,0 0-1,-1 0 0,0 1 1,0 2-1,1 2 60,-1 0-1,1 0 0,-2 1 0,1-1 0,-1 0 0,-3 8 0,-6-2 18,9-13-460,3-27-8948,9 8-772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55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3001 7938,'0'0'7011,"10"-13"-6403,27-21-1,52-35 1,21-18 208,544-498 873,-266 224-1415,-262 243-154,151-155 505,-75 72-362,381-291-130,-421 365-102,49-49 12,-86 68-69,244-161 1,-347 257 28,-14 8 3,0 0 1,-1 0-1,0-1 1,0 0-1,0 0 1,11-12-1,-58 28 860,22-2-820,0-2 1,0 0 0,-1-1-1,0-1 1,-1-1 0,1 0-1,-1-2 1,-20 1 0,39-3-107,2-2 56,-1-1 0,1 1-1,0 0 1,0 0 0,0-1 0,0 1 0,0 0 0,0 0 0,1 0 0,-1 0 0,1 1 0,0-1-1,-1 0 1,1 1 0,0-1 0,0 1 0,0-1 0,0 1 0,0 0 0,0 0 0,3-1 0,53-23-31,-47 21 30,-1 0 2,1 0 1,-1 1-1,1 0 0,0 1 0,0 0 0,0 0 0,1 1 0,-1 1 0,0 0 0,0 1 1,16 2-1,-26-2 0,0 0 1,-1 0 0,1 0 0,0-1-1,0 1 1,0 1 0,-1-1 0,1 0-1,0 0 1,-1 0 0,1 0 0,-1 0-1,0 1 1,1-1 0,-1 0 0,0 0-1,0 1 1,0-1 0,1 0 0,-1 0-1,-1 1 1,1-1 0,0 2 0,-5 32-15,-1-19-294,-1 0 1,-1 0-1,-18 27 1,0 0-1077,0 8-1831,5-4-2343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57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13 147 640,'0'0'13444,"-2"-10"-12499,-7-31-288,7 31 305,28 39-488,-20-22-445,0 0-1,0 1 1,-1-1-1,0 1 1,0 0-1,-1 0 0,0 0 1,-1 1-1,0-1 1,0 1-1,0 0 1,-1 0-1,-1 0 1,2 17-1,-6-26 15,1 0 0,0 0-1,0-1 1,0 1 0,0-1 0,0 1 0,0-1-1,0 0 1,0 1 0,-2-3 0,-1-2-60,0-1 0,0 0 0,1-1 0,-1 1 0,2-1 1,-1 1-1,1-1 0,0 0 0,0-1 0,1 1 0,0 0 0,0-1 0,1 1 1,-1-15-1,1 17-113,1-1 0,0 0 0,0 1 0,0-1 1,1 0-1,0 1 0,0-1 0,0 1 0,1-1 1,-1 1-1,1 0 0,1-1 0,-1 1 0,1 0 0,0 1 1,0-1-1,0 0 0,1 1 0,-1 0 0,6-5 1,-7 7 36,0 0 0,1 0 0,-1 1 0,0-1 1,1 1-1,-1 0 0,0-1 0,1 1 0,0 0 0,-1 0 1,1 1-1,0-1 0,-1 1 0,1-1 0,0 1 1,4 0-1,-5 1 78,0-1 0,0 1 0,0 0 0,0 0 0,-1 1 0,1-1 0,0 0 0,0 1 1,-1-1-1,1 1 0,-1-1 0,1 1 0,-1 0 0,0 0 0,0-1 0,0 1 0,0 0 0,0 0 0,0 0 0,1 4 0,36 77 1661,-38-81-1643,1-1 1,0 0-1,0 1 0,-1-1 1,1 0-1,0 0 0,0 1 1,0-1-1,0 0 0,1 0 1,-1 0-1,0-1 0,0 1 1,1 0-1,-1 0 0,0-1 1,1 1-1,-1 0 0,0-1 0,1 1 1,-1-1-1,1 0 0,-1 0 1,1 1-1,-1-1 0,1 0 1,-1 0-1,1 0 0,-1-1 1,1 1-1,-1 0 0,1 0 1,2-2-1,3-1-895,0 0 1,0 0-1,0-1 1,0 0-1,6-4 1,-9 5-498,15-10-5805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57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7 117 1720,'0'0'14275,"-7"-9"-13586,33-8-281,0-1-240,0-2-96,-6 2-72,-1 4-552,13 2-1025,-12 6-887,-1 3-1969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57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1 904,'0'0'11872,"6"6"-10825,4 7-599,0 1-1,-1 0 1,0 0-1,12 29 1,-14-29-307,0 0 1,1 0-1,0-1 1,18 22-1,-11-15-128,-4-12-87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58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165 164 824,'0'0'9844,"-13"2"-8916,3 0-781,-3 1 174,-1-1-1,1 0 0,-1-1 0,1-1 0,-19-1 0,30 0-284,-1 0-1,1 0 0,-1-1 1,1 1-1,-1-1 0,1 0 1,0 1-1,0-1 1,0 0-1,0 0 0,0 0 1,0-1-1,1 1 0,-1 0 1,1-1-1,-1 1 1,1-1-1,0 1 0,0-1 1,0 0-1,0 0 0,1 1 1,-1-1-1,1 0 0,0 0 1,-1 0-1,2-3 1,-2 1-33,1 1 0,-1 0 0,1 0 1,1-1-1,-1 1 0,0 0 1,1-1-1,0 1 0,0 0 0,1 0 1,-1 0-1,1 0 0,-1 0 1,1 0-1,1 1 0,-1-1 1,5-5-1,-1 5-19,1 0 0,-1 0 0,1 1 0,0 0 0,0 0 0,1 1 0,-1 0 0,0 0 0,1 1 0,-1 0 0,1 0 0,-1 1 0,1 0 0,-1 0 0,1 1 0,0-1 0,9 4 0,-15-3 15,0 0 0,0 0 0,-1 1 1,1-1-1,0 0 0,-1 1 0,1-1 0,-1 1 1,0 0-1,1-1 0,-1 1 0,0 0 0,0 0 1,0 0-1,0 0 0,-1 0 0,1 0 0,0 0 1,-1 0-1,1 0 0,-1 0 0,0 4 0,2 55 23,-3-44 11,1-14-51,-1 1 1,1-1 0,-1 1-1,0-1 1,0 1 0,0-1-1,-1 0 1,1 0-1,-1 1 1,0-1 0,0 0-1,0 0 1,0-1 0,0 1-1,-1 0 1,1-1-1,-1 1 1,0-1 0,0 0-1,0 0 1,0 0-1,0 0 1,0-1 0,0 1-1,0-1 1,-1 1 0,1-1-1,-1-1 1,1 1-1,-1 0 1,1-1 0,-1 1-1,1-1 1,-6-1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58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2-21T14:19:07.27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22054 2577 345 0,'0'0'1'0,"0"0"400"0,0 0-157 0,0 0-244 0,0 0-307 0</inkml:trace>
  <inkml:trace contextRef="#ctx0" brushRef="#br0" timeOffset="195432.87">11162 6785 146 0,'0'0'86'0,"0"0"-86"0,0 0-125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3:56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4 109 384,'0'0'13966,"-1"-6"-13310,1 4-627,-1-1 0,0 1-1,1-1 1,0 1 0,-1-1 0,1 0 0,0 1 0,1-1 0,-1 1-1,0-1 1,1 1 0,-1-1 0,1 1 0,0-1 0,0 1 0,0-1-1,0 1 1,0 0 0,0-1 0,1 1 0,-1 0 0,1 0 0,0 0-1,-1 0 1,1 0 0,0 1 0,0-1 0,0 1 0,0-1 0,1 1-1,-1-1 1,0 1 0,1 0 0,-1 0 0,3 0 0,7-5-54,0 2 1,-1 0-1,1 0 0,1 2 1,-1-1-1,0 1 1,1 1-1,12 0 0,-24 1-14,0 1-1,-1-1 0,1 0 0,-1 1 0,1-1 0,-1 1 0,0 0 0,1-1 1,-1 1-1,1-1 0,-1 1 0,0-1 0,1 1 0,-1 0 0,0-1 1,0 1-1,0 0 0,1-1 0,-1 1 0,0 0 0,0-1 0,0 1 1,0 0-1,0 0 0,0-1 0,-1 2 0,1 28-634,0-21 513,-1-2 134,-1 0 0,1-1 0,-1 1 1,-1 0-1,1-1 0,-1 1 0,0-1 0,-1 0 0,1 0 0,-1 0 0,0 0 0,-1-1 0,1 1 0,-11 7 0,-25 39 497,42-51-440,0 0 0,0-1 0,0 1 0,1-1 0,-1 1 0,0-1 0,1 0 0,-1 0 0,0 0 0,0 0 0,5 0 0,-5 0-5,17 0-62,70-4-3037,-50-4-1481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58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0 275 640,'15'-50'953,"-11"34"1632,-1 1 0,-1 0 0,0-26 0,-3 15-1171,1 17-1108,-1 0 0,1 1-1,1-1 1,2-16-1,-3 23-288,1 0 0,0 0 0,-1 0 0,1 0 0,0 0 0,0 0 0,0 0 0,1 0 0,-1 0 0,0 0 0,1 0 0,-1 1 0,1-1 0,0 1 0,-1-1 0,1 1 0,0 0 0,0 0 0,0-1 0,0 1 0,0 0 0,0 1 0,3-2 0,5-1-10,1 0 0,-1 1-1,0 0 1,1 0-1,-1 2 1,20-1 0,-28 1-4,1 1 1,-1-1 0,0 0-1,0 1 1,0-1-1,1 1 1,-1 0 0,0 0-1,0-1 1,0 1 0,0 1-1,0-1 1,0 0 0,-1 0-1,1 1 1,0-1 0,-1 1-1,1 0 1,-1-1-1,1 1 1,-1 0 0,0 0-1,0 0 1,0 0 0,0 0-1,0 0 1,0 0 0,0 0-1,-1 0 1,1 0-1,-1 0 1,1 1 0,-1-1-1,0 0 1,0 5 0,0 4 87,0-1 0,-1 1 0,-1 0 0,1 0 0,-2-1 1,1 1-1,-1-1 0,-6 13 0,7-20-38,0 1 0,0-1 0,0 1 0,0-1 0,-1 0 0,0 1 0,1-1 0,-1-1 0,0 1 0,0 0 0,-1-1 0,1 1 0,0-1 0,-1 0 0,0 0 0,1-1 1,-1 1-1,0-1 0,0 1 0,0-1 0,0-1 0,0 1 0,0 0 0,0-1 0,-5 0 0,6 0-178,1 0 0,0 0 0,0 0 1,-1 0-1,1 0 0,0 0 0,0-1 1,0 1-1,-1-1 0,1 0 0,0 1 1,-2-3-1,3 2-105,0 0 1,0 0 0,0-1-1,0 1 1,1 0-1,-1-1 1,0 1-1,1 0 1,-1-1-1,1 1 1,0-1 0,0 1-1,-1-1 1,1 1-1,0-1 1,0 1-1,0-1 1,1-1-1,-1-10-3982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59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50 299 1528,'0'0'11145,"15"-20"-10646,48-61-73,-61 78-374,1 0 1,-1 0 0,1 0-1,-1 1 1,1-1-1,0 1 1,0-1 0,0 1-1,1 0 1,-1 1 0,0-1-1,1 0 1,-1 1 0,1 0-1,0 0 1,-1 0 0,1 0-1,0 0 1,0 1 0,-1 0-1,1-1 1,0 2 0,0-1-1,0 0 1,5 2 0,11-1 275,-18 0-303,-1-1 0,1 0 0,-1 0 0,0 0 0,1 1 0,-1-1-1,1 1 1,-1-1 0,0 1 0,0-1 0,1 1 0,-1 0 0,0 0-1,0 0 1,0-1 0,0 1 0,0 0 0,0 0 0,0 1 0,0-1 0,0 0-1,1 2 1,0 1 18,0 0-1,0 1 0,0-1 1,-1 0-1,1 1 0,-1 0 1,0 4-1,1 5 55,-1 0 1,-1 0-1,0 0 0,-3 18 1,3-28-59,-1-1 0,0 1-1,0 0 1,0-1 0,-1 1 0,1-1 0,-1 1 0,0-1 0,0 0 0,0 0-1,0 1 1,-1-1 0,1-1 0,-1 1 0,0 0 0,0-1 0,0 1-1,0-1 1,0 0 0,-7 3 0,2-1 3,1-1 1,-1-1-1,0 1 1,-1-2-1,1 1 0,0-1 1,0 0-1,-13 0 0,20-2-167,1-1 0,-1 1-1,0 0 1,0-1-1,0 1 1,1-1-1,-1 1 1,1-1-1,-1 1 1,1-1-1,-1 1 1,1-1-1,0 1 1,0-1-1,0 0 1,0 1-1,0-3 1,0 3 88,0-1 1,0 1-1,0 0 1,0 0-1,0-1 1,0 1-1,0 0 1,0 0-1,0 0 1,1-1 0,-1 1-1,0 0 1,1 0-1,-1 0 1,1 0-1,-1 0 1,1 0-1,0 0 1,-1 0-1,1 0 1,0 0-1,0 0 1,0 0 0,0 0-1,0 0 1,0 1-1,0-1 1,0 0-1,1 0 1,-2 1 35,2-1-24,1 1 1,-1-1 0,1 1-1,-1 0 1,0-1-1,1 1 1,-1 0 0,1 1-1,-1-1 1,0 0 0,1 1-1,3 0 1,-5 1-37,0-1-1,0 1 1,0 0 0,0-1-1,0 1 1,0 0 0,0-1-1,-1 1 1,1 0 0,-1 0-1,1 0 1,-1-1 0,0 1-1,0 0 1,0 0 0,0 0-1,0 0 1,0 0 0,-1 2-1,-3-5-537,4 2 535,0-1 0,-1 0 1,1 0-1,-1 0 0,1 0 0,-1 0 1,1 1-1,-1-1 0,1 0 1,-1 0-1,1 0 0,-1 0 0,1-1 1,-1 1-1,1 0 0,-1 0 0,1 0 1,-1 0-1,1 0 0,-1-1 0,1 1 1,0 0-1,-1 0 0,1-1 0,-1 1 1,1 0-1,0-1 0,-1 1 0,1 0 1,0-1-1,-1 1 0,1 0 0,0-1 1,0 1-1,-1-1 0,1 0 0,0-1 42,-1 0-1,1 0 1,-1 0-1,1 0 0,-1 0 1,0 0-1,0 0 0,0 0 1,0 0-1,0 0 0,0 1 1,-1-1-1,1 0 1,0 1-1,-1-1 0,1 1 1,-1-1-1,-2-1 0,-41-24 1472,15 8 14,21 12-941,0-1 0,1 1-1,0-2 1,1 1 0,0-1-1,0 0 1,-5-11-1,9 16-410,1 1-1,0-1 0,1 0 1,-1 0-1,1-1 0,-1 1 0,1 0 1,1 0-1,-1-1 0,0 1 0,1-1 1,0 1-1,0 0 0,0-1 0,1 1 1,0-1-1,0 1 0,0 0 0,0 0 1,0 0-1,4-8 0,2 3-120,1 0 0,-1 1-1,1 0 1,1 0 0,0 0 0,0 1 0,0 1-1,1-1 1,0 2 0,0-1 0,0 1-1,1 1 1,-1 0 0,23-5 0,-31 8-170,0 1 1,-1-1-1,1 1 1,0 0-1,0 0 1,0-1-1,-1 1 1,1 0-1,0 0 1,0 1-1,0-1 1,-1 0-1,1 1 1,0-1 0,0 1-1,-1-1 1,1 1-1,0 0 1,-1 0-1,1 0 1,-1-1-1,1 2 1,-1-1-1,1 0 1,-1 0-1,0 0 1,0 1-1,1-1 1,-1 1-1,1 1 1,1 27-8267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7:50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286 33 496,'0'0'9230,"4"0"-8235,27-8 777,-30 8-1629,0-1 0,0 1-1,1-1 1,-1 1 0,0-1-1,0 1 1,0-1 0,1 0 0,-1 0-1,0 1 1,0-1 0,0 0-1,0 0 1,0 0 0,-1 0-1,1 0 1,0 0 0,0 0 0,-1-1-1,1 1 1,0 0 0,-1 0-1,0-1 1,1-1 573,-17 5-134,6 3-519,1 0 0,0 0 0,0 0 0,0 1 0,0 1 1,1-1-1,0 2 0,0-1 0,-7 10 0,-63 82 98,59-74-74,1 2 0,1 0 0,2 1 1,0 0-1,2 1 0,1 1 0,1 0 0,2 1 1,1 0-1,2 0 0,0 1 0,0 40 0,6-67-94,-1-1 0,1 0-1,1 1 1,-1-1-1,1 0 1,0 0 0,0 1-1,0-1 1,0 0-1,1 0 1,-1 0-1,1 0 1,0-1 0,1 1-1,-1 0 1,0-1-1,1 0 1,0 1 0,0-1-1,0 0 1,0 0-1,1-1 1,-1 1-1,1-1 1,-1 1 0,1-1-1,0 0 1,0-1-1,0 1 1,0-1 0,0 0-1,0 1 1,7-1-1,11 1-757,0-1 0,25-2 0,-45 1 635,38-2-2779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7:51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45 5369,'0'0'7822,"0"-7"-7210,0-14-348,0 38 128,0 49 376,7 129 1367,-26-197-1510,18-3-625,0 0 0,0 0 0,1 0 0,0 0 0,0-1 0,0 1 0,1-8 0,0-6-14,0 11 5,0 1 1,1-1-1,0 0 0,0 1 1,1 0-1,0-1 0,0 1 1,0 0-1,1 1 0,0-1 1,0 1-1,1-1 0,0 1 1,0 0-1,10-8 0,6-5-155,0 2 0,1 0-1,25-14 1,-42 28 89,0 0 1,0 0-1,0 1 0,1 0 1,-1 0-1,1 0 0,-1 1 1,1 0-1,0 0 0,-1 0 0,1 1 1,7 0-1,-12 0 61,1 1 0,-1-1 0,0 1 0,1-1 0,-1 1 0,0 0-1,0-1 1,0 1 0,0 0 0,1 0 0,-1 0 0,0 0 0,0 0 0,-1 0 0,1 0 0,0 0 0,0 0-1,0 0 1,-1 1 0,1-1 0,-1 0 0,1 1 0,-1-1 0,1 0 0,-1 1 0,0-1 0,1 0-1,-1 1 1,0 1 0,3 46-7,-3-46 18,0 18 51,-1 4 295,2 0-1,7 46 0,-8-69-356,0-1 0,1 0-1,-1 1 1,1-1 0,0 0-1,-1 1 1,1-1 0,0 0 0,0 0-1,0 0 1,0 0 0,0 0-1,0 0 1,0 0 0,0 0-1,0 0 1,0-1 0,0 1 0,1 0-1,-1-1 1,0 1 0,1 0-1,-1-1 1,0 0 0,1 1 0,-1-1-1,0 0 1,1 0 0,-1 0-1,1 0 1,-1 0 0,0 0-1,1 0 1,-1 0 0,1-1 0,-1 1-1,0 0 1,1-1 0,-1 1-1,3-2 1,4-1-618,0 0 0,0-1 0,-1 0 0,1 0 0,7-6 0,11-8-4895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7:52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3 6161,'0'0'11205,"-17"-3"-9588,26 5-1521,0 0 0,0 0 0,-1 1 0,1 1 0,-1-1 0,1 1 0,-1 0 0,-1 1 0,1 0 1,8 7-1,26 14 95,234 106-67,-275-132-151,-1 0 0,1 0 1,-1 0-1,0 0 0,1 0 0,-1 1 0,1-1 0,-1 0 1,0 0-1,1 0 0,-1 1 0,0-1 0,1 0 0,-1 1 1,0-1-1,1 0 0,-1 1 0,0-1 0,0 0 0,1 1 1,-1-1-1,0 1 0,0-1 0,0 0 0,1 1 0,-1-1 1,0 1-1,0-1 0,0 1 0,0-1 0,0 0 0,0 1 1,0-1-1,0 1 0,-13 13-254,-39 10 478,36-17-281,-344 161 400,309-147-385,49-21-482,23 0-7097,2-4 3324,-2-4-1680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7:52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635 1 2665,'0'0'7969,"-33"1"-5798,19 3-1819,-1 1 1,1 0-1,0 1 0,1 1 0,-22 14 0,-2 0 120,-175 79 1017,-1 0 1,206-97-1466,5-2-35,1-1 0,-1 1-1,0 0 1,1 0-1,-1-1 1,0 1-1,1 0 1,-1 0-1,1 1 1,-1-1-1,1 0 1,0 0 0,0 1-1,-1-1 1,1 1-1,0-1 1,0 1-1,-1 2 1,22-12-4091,-1-7-570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7:53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1032,'0'0'11360,"4"-10"-10261,14-29-43,-11 33 1388,-4 17-1919,-4 17-204,-8 25 669,6-41-902,0 1 0,1 0-1,1-1 1,0 1 0,0 0 0,1 0 0,3 14 0,-3-25-84,1-1 0,0 1 0,0-1 0,0 1 0,0-1 0,0 0 0,0 1 0,0-1 0,0 0 0,0 0 0,1 0 0,-1 0 0,0 0 1,1 0-1,-1 0 0,1 0 0,-1-1 0,1 1 0,0 0 0,-1-1 0,1 1 0,-1-1 0,1 0 0,0 0 0,-1 1 0,3-1 0,53 1 141,-42-2-95,59-3-623,-25-7-6151,-36 6-780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7:54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 4081,'0'0'12121,"-7"3"-11677,3-1-357,0 1 0,0-1 0,0 1 0,1 0 0,-1 1 0,1-1 0,0 1 0,0-1 0,0 1 0,0 0 1,1 0-1,-1 0 0,1 0 0,0 1 0,-2 6 0,-4 14 489,-9 45 1,9-35-376,-29 161 590,34-128-660,4-33-151,-1-35-427,0-32-6153,0 12-871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7:54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0 2961,'0'0'10341,"30"5"-9697,6 1-354,48 14 0,-81-18-243,1-1-1,-1 1 1,1-1 0,-1 1-1,0 0 1,0 0 0,0 1 0,0-1-1,0 1 1,0-1 0,0 1 0,-1 0-1,1 0 1,-1 0 0,0 0-1,0 1 1,0-1 0,-1 1 0,1-1-1,-1 1 1,0-1 0,0 1 0,0 0-1,1 4 1,1 6 178,2 1-36,-2 0-1,0 1 0,-1-1 0,0 1 0,-1 0 1,-1-1-1,0 1 0,-1 0 0,-1-1 0,-1 1 0,0-1 1,-1 1-1,0-1 0,-1 0 0,-1-1 0,-1 1 1,-11 19-1,8-18-239,-1 0 1,-1 0-1,-1-1 1,0-1-1,-27 24 1,23-25-684,0-1 0,0 0 0,-2-1 0,1-1 0,-29 11 0,2-8-6440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40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2601,'0'0'10930,"5"1"-10445,167 9 2911,-34-3-2910,-2 7-4294,-122-11-165,-6 0-799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3:56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9 488,'0'0'10730,"4"0"-8150,17 0-2355,-7-3-213,-1 0 1,0 2-1,1-1 1,22 2-1,-22 0-78,-13 1 53,0 0 0,0 0 1,0 0-1,-1 0 0,1 0 0,0 0 1,-1 0-1,1 0 0,0 0 0,-1 1 1,1-1-1,-1 0 0,0 0 0,1 0 0,-1 1 1,0-1-1,0 0 0,0 1 0,0-1 1,0 0-1,0 0 0,0 1 0,0-1 1,0 0-1,-1 0 0,0 3 0,1 0 32,-1 1-1,1 0 1,-1 0 0,0-1-1,-1 1 1,1-1-1,-3 6 1,-5-1 22,0 0 1,-1 0-1,1 0 1,-2-1-1,1-1 1,-1 0-1,0 0 1,-1-1-1,0 0 1,-23 7-1,42-14-129,1 1-1,0-1 1,0 2 0,0-1 0,9 2-1,-15-1 81,0-1-1,0 0 1,0 0-1,0 0 1,0 1-1,0 0 1,0-1-1,0 1 1,0 0-1,0 0 1,0 0-1,0 0 1,-1 0-1,1 0 1,0 0-1,-1 0 1,1 1-1,-1-1 1,0 1-1,1-1 1,-1 1-1,0 0 1,0 0-1,0-1 1,0 1-1,0 0 1,0 0-1,-1 0 1,1 0-1,0 3 1,0 0 4,-1 1 0,0-1 0,-1 0 0,1 0 1,-1 0-1,0 0 0,0 0 0,-1 0 1,0 0-1,1 0 0,-2 0 0,1-1 0,-3 6 1,2-7 69,-1 0 0,1 0 0,0 0 1,-1-1-1,1 1 0,-1-1 0,0 0 1,0 0-1,0 0 0,0-1 1,0 1-1,0-1 0,0 0 0,-1 0 1,1-1-1,-8 1 0,6 0 48,-1 0 0,1-1 0,-1 0 0,1 0 0,-1 0 0,-6-2-1,12 2-172,-1-1-1,1 1 1,-1-1-1,1 1 0,0-1 1,0 0-1,-1 1 0,1-1 1,0 0-1,0 0 0,0 0 1,0 0-1,0 0 1,0 0-1,0 0 0,0 0 1,1 0-1,-1-1 0,0 1 1,0 0-1,1 0 1,-1-1-1,1 1 0,0 0 1,-1-1-1,1 1 0,0-1 1,0 1-1,-1 0 0,1-1 1,1-2-1,-1-17-3187,0 0-3105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6:40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3121,'0'0'13291,"201"0"-12955,-149 0-160,-7-3-120,-6 0-56,-6 0-320,-14 3-1609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7:14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68 7386,'0'0'6944,"7"-12"-4621,-7 10-2264,0 0-1,0 0 1,0-1 0,0 1 0,0 0 0,-1 0-1,1-1 1,-1 1 0,1 0 0,-1 0-1,0 0 1,0 0 0,0-1 0,0 1 0,0 0-1,0 1 1,-1-1 0,1 0 0,-3-2 0,1 2-55,0 0 0,0 1 0,-1 0 1,1-1-1,0 1 0,-1 1 0,1-1 1,-1 0-1,1 1 0,-1 0 0,1 0 1,-6 0-1,1 0 22,0 0 0,0 0 0,1 1 0,-1 0 0,0 0 0,1 1 0,-1 0 0,1 0 0,-1 1 0,1 0 0,0 0 0,0 1 0,0 0 0,1 0 0,-1 0 0,1 1 0,0 0 0,0 0 0,1 1 0,0-1 0,0 1 0,0 1 0,-7 10 0,9-11-50,-1 0-1,1 0 1,0 1-1,0-1 1,1 0-1,-1 1 1,1 0-1,1-1 1,0 1-1,0 0 1,0 0 0,0 0-1,1 0 1,1 8-1,-1-14 30,1 0-1,-1-1 0,0 1 0,0-1 1,1 1-1,-1-1 0,0 1 1,1-1-1,-1 0 0,0 1 1,1-1-1,-1 1 0,1-1 1,-1 0-1,1 1 0,-1-1 0,1 0 1,-1 1-1,1-1 0,-1 0 1,1 0-1,-1 1 0,1-1 1,-1 0-1,1 0 0,-1 0 1,1 0-1,0 0 0,-1 0 1,2 0-1,24 0 198,-19 0-86,-3 0-134,0 0-1,1 0 1,-1 0 0,0-1-1,0 1 1,0-1-1,1 0 1,-1 0-1,0-1 1,0 1-1,-1-1 1,1 0 0,0 0-1,0 0 1,-1-1-1,0 1 1,1-1-1,-1 0 1,0 0-1,0 0 1,0 0 0,-1 0-1,1-1 1,-1 1-1,0-1 1,0 0-1,0 0 1,2-6 0,1-1-90,0 0-1,-1 1 1,0-1 0,-1-1 0,3-20 0,-6 32 100,0 29-118,0-22 141,0 0 1,0 1-1,0-1 1,1 0-1,0 0 0,0 1 1,1-1-1,0 0 1,0 0-1,1 0 1,0-1-1,0 1 1,0-1-1,1 1 1,0-1-1,0 0 0,1-1 1,-1 1-1,1-1 1,1 0-1,6 6 1,6 8-3825,-16-12-1260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7:1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6 624,'0'0'11128,"5"-2"-10687,-4 2-414,0-1-1,0 1 1,0-1-1,0 1 1,0 0-1,0 0 1,0-1-1,0 1 1,0 0-1,0 0 0,0 0 1,0 0-1,0 0 1,0 0-1,0 0 1,0 0-1,0 1 1,0-1-1,0 0 1,0 1-1,0-1 1,0 1-1,0-1 1,-1 1-1,1-1 1,0 1-1,0-1 1,0 1-1,-1 0 1,1-1-1,0 1 0,0 1 1,15 43 1040,-11-17-559,-1 1-1,-2 0 1,0 46 0,-2-67 1435,-1-13-1927,2 0 0,-1 0-1,1 0 1,-1 1 0,1-1 0,1 0 0,-1 0 0,1 1 0,-1-1-1,1 1 1,3-5 0,-2 3-15,2-6-178,0 1 1,0 0-1,1 0 1,1 1 0,11-15-1,-15 22 99,0 0 0,0 0 1,0 0-1,1 0 0,-1 0 0,1 1 0,0-1 0,0 1 0,0 0 0,0 0 0,0 1 0,0-1 0,0 1 0,1 0 0,-1 0 0,0 0 0,1 1 0,4-1 0,-8 2 58,1 0 1,-1-1-1,0 1 0,0 0 0,0 0 0,1 0 0,-1 0 0,0 0 0,-1 1 0,1-1 1,0 0-1,0 0 0,0 1 0,-1-1 0,1 0 0,-1 1 0,1-1 0,-1 1 0,1-1 1,-1 1-1,0-1 0,0 1 0,0-1 0,0 1 0,0-1 0,0 3 0,2 55-135,-2-49 155,0 57 602,0-38-4284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7:15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1672,'0'0'13675,"39"0"-13099,-26 0 57,13 0-265,-7 0-208,1 0-64,-1 0-96,7 0-192,0-3-1177,0 3-1671,0-3-2505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7:16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6753,'0'0'8706,"-13"113"-7794,6-75-159,7-3-281,0-9-248,0-2-120,0-7-96,0-5-16,0-3-16,-6-6-1240,0 0-1169,-7-3-6001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7:3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1376,'0'0'6651,"7"0"-4635,-1 1-1503,-4-1-310,0 1-1,1-1 1,-1 0 0,0 0-1,1 0 1,-1 0 0,0 0-1,1 0 1,-1 0 0,0-1-1,4-1 1,-1-5 2127,1-1-933,-3 20-1139,-3 332 559,0-343-1063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7:3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6785,'0'0'10059,"175"-23"-9395,-110 17-200,-14 0-232,1 3-104,-6-3-128,-7 3-152,-1 1-1336,1-1-3578,-19 0-3471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7:3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91 5297,'0'0'6816,"5"-12"-6532,12-38 198,-17 49-455,1 0 1,-1 0 0,0 0 0,0 1-1,0-1 1,1 0 0,-1 0-1,0 0 1,0 0 0,0 1 0,0-1-1,-1 0 1,1 0 0,0 0-1,0 1 1,0-1 0,-1 0 0,1 0-1,0 1 1,-1-1 0,1 0-1,-1 0 1,1 1 0,-1-1 0,1 0-1,-1 1 1,1-1 0,-1 1-1,1-1 1,-1 1 0,0-1 0,0 1-1,1-1 1,-1 1 0,0 0-1,1-1 1,-1 1 0,0 0 0,0 0-1,0-1 1,1 1 0,-2 0-1,-37-2 730,33 2-538,-5 0-163,1 0 0,0 1 1,0 0-1,0 0 0,0 1 0,0 0 1,0 1-1,1 0 0,-1 1 0,-12 6 1,16-6-34,1 1 0,-1-1 0,1 1 1,0 0-1,0 0 0,0 0 0,1 1 1,-1 0-1,1-1 0,1 2 0,-1-1 1,1 0-1,0 1 0,1-1 0,-4 13 1,4-11-22,0-1 0,0 1 0,0 0 0,1 0 0,1 0 0,-1-1 0,1 1 0,0 0 0,1 0 0,0 0 1,0 0-1,3 9 0,-2-13-2,-1-1 1,1 1-1,0-1 0,0 0 1,1 0-1,-1 0 1,0 0-1,1 0 1,0 0-1,0-1 0,0 1 1,0-1-1,0 0 1,0 0-1,0 0 1,1 0-1,-1-1 1,1 1-1,-1-1 0,1 0 1,0 0-1,0 0 1,-1 0-1,1-1 1,0 0-1,4 0 0,-1 1 27,0-1 0,1 0 0,-1-1-1,0 1 1,0-1 0,-1-1-1,1 0 1,0 0 0,0 0 0,-1 0-1,1-1 1,-1 0 0,0-1-1,11-7 1,-9 5-129,-1-1 1,0 0-1,-1 0 0,0 0 0,0-1 1,0 0-1,-1 0 0,0-1 0,-1 0 0,5-10 1,-2 2-114,-2 6 120,0-1-1,-1 1 0,0-1 0,-1 1 0,3-22 0,-4 29 138,3 9-45,1 8 32,0 6 321,1-1-1,0 0 1,1 0 0,1-1-1,15 22 1,-19-32-560,0 0 0,1 0 0,0-1 0,0 0 0,1 0-1,-1-1 1,1 0 0,1 0 0,-1 0 0,1-1 0,-1 0 0,1-1 0,0 0 0,11 3 0,2-2-5010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7:36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4601,'0'0'6768,"1"21"-6152,0 0-470,-1 12 166,2 0 0,1 0 0,10 38 0,-9-55-214,5 24 308,-3-55 2944,-6 7-3419,1 0-1,-1 0 1,1 0 0,1 0 0,0 0-1,0 0 1,0 1 0,1-1-1,0 1 1,1-1 0,-1 1-1,10-12 1,-10 15 18,1-1-1,0 1 1,0 0 0,0 0-1,1 0 1,0 1-1,-1 0 1,1-1-1,0 2 1,0-1 0,1 1-1,-1-1 1,1 1-1,-1 1 1,1-1 0,-1 1-1,1 0 1,7 0-1,-10 0 46,0 1 0,0 0 0,0 0-1,0 0 1,0 0 0,0 0 0,0 0 0,0 1-1,0-1 1,0 1 0,0 0 0,0 0 0,0 0-1,-1 1 1,1-1 0,0 0 0,-1 1 0,1 0-1,-1 0 1,1 0 0,-1 0 0,0 0 0,0 0-1,0 0 1,0 1 0,0-1 0,-1 1 0,1-1-1,-1 1 1,0 0 0,1-1 0,-1 1 0,0 0-1,-1 0 1,1 0 0,0 0 0,-1 0 0,0 0-1,0 3 1,2 97 534,-3-57-2605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7:36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8346,'0'0'8762,"168"0"-8162,-123 0-232,-6 0-216,-6 0-104,-7 0-48,-7 0-360,-6-3-1441,-6 0-3320,6 0-2664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3:57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45 616,'0'0'9540,"-1"5"-9196,-2 24-70,1 57 0,2-65-308,0-19 31,1-1 0,0 0-1,0 0 1,-1 0 0,1 0-1,0 0 1,0 0 0,0-1-1,0 1 1,0 0 0,0 0-1,0-1 1,0 1 0,0 0-1,0-1 1,1 1 0,-1-1-1,0 0 1,0 1-1,0-1 1,1 0 0,-1 0-1,0 0 1,0 0 0,1 0-1,-1 0 1,0 0 0,1 0-1,-1 0 1,0-1 0,2 0-1,3 1 10,-1 0 0,0-1 0,0 0 1,0 0-1,0-1 0,0 1 0,7-4 0,-4-1-288,0 0 0,-1-1 0,0 0 0,0 0 0,0 0 0,-1-1 0,0 0 0,-1 0 0,0-1 0,0 0 0,0 0 0,-2 0 0,6-14 0,-7 13 459,1 1 0,-2-1-1,1 0 1,-1-16 1021,-1 37-692,-3 35 451,-1 0 0,-13 47 0,1 1-218,14-80-744,0 4 166,1-5-3025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7:36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8426,'0'0'8206,"27"-17"-8114,86-50-68,-106 62-29,0 1 1,0 1 0,0-1 0,0 1 0,1 0 0,-1 1 0,1 0 0,0 0 0,0 1 0,-1 0-1,1 0 1,0 0 0,15 2 0,0 0-201,-22 3 75,-1-1 0,1 1 0,-1-1 0,0 1 0,0-1 0,0 1 1,0 0-1,-1-1 0,-1 7 0,-3-1 84,-1 0 0,0 0 1,0 0-1,-1-1 0,0 0 0,0 0 0,-1 0 1,-14 10-1,-29 31-50,46-43 130,0 0 1,0 0 0,1 0-1,0 0 1,0 1-1,1 0 1,0 0-1,0-1 1,0 2 0,1-1-1,0 0 1,0 0-1,0 9 1,3-16 19,-1 1-1,0 0 1,1 0 0,-1 0 0,1 0-1,-1 0 1,1-1 0,-1 1-1,1 0 1,-1 0 0,1-1 0,0 1-1,-1-1 1,1 1 0,0 0 0,0-1-1,0 1 1,-1-1 0,1 0-1,0 1 1,0-1 0,0 0 0,0 1-1,0-1 1,0 0 0,0 0 0,0 0-1,0 0 1,1 0 0,35 3 598,-30-3-466,182-1 1297,-63-13-5987,-86 6-2509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7:37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6281,'0'0'2960,"0"26"-2084,0 192 1616,2-173-1746,0-31-558,-2 1 0,1 0 0,-2 0 0,0 0 0,-3 15 0,3-27-231,0 0-1,0 0 1,-1-1 0,1 1-1,-1-1 1,1 1-1,-1-1 1,0 0 0,0 0-1,0 1 1,0-1-1,0-1 1,-3 3 0,-20 5-7269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7:38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6705,'0'0'10603,"214"-24"-10155,-162 24-272,-7-3-8,-6 3-128,-6 0-40,-1-3-504,0 3-1721,-12-2-4800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7:43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1 176,'0'0'6511,"14"0"-11294,-3 0 2879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7:43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47 728,'55'5'11735,"-52"-14"-11095,-3 8-632,0-1-1,0 1 1,0-1 0,0 1 0,0-1-1,0 1 1,0-1 0,-1 0 0,1 1 0,0-1-1,-1 1 1,1 0 0,-1-1 0,0 1-1,1-1 1,-1 1 0,0 0 0,0 0-1,0-1 1,0 1 0,0 0 0,0 0 0,0 0-1,-2-1 1,-1 0-3,-1 1 1,1 0-1,-1 0 0,1 0 1,-1 0-1,1 1 0,-8 0 1,12 0-2,-10-1 68,1 1 0,0 1-1,0-1 1,-1 2 0,1-1-1,0 1 1,0 1 0,1 0-1,-1 0 1,0 0 0,1 1-1,0 1 1,0-1 0,0 1-1,0 1 1,1-1 0,0 1-1,0 0 1,1 1 0,0 0-1,0 0 1,0 0 0,1 1-1,0 0 1,0 0 0,1 0-1,0 0 1,1 1 0,-1 0-1,-1 8 1,3-8-68,0-1 0,0 0 0,1 1 1,0-1-1,0 1 0,1-1 0,0 1 0,1-1 0,1 10 0,-1-16 2,0 0-1,1 0 1,-1 0 0,0-1-1,1 1 1,0-1-1,-1 1 1,1-1 0,0 1-1,0-1 1,0 0-1,0 0 1,0 0-1,0 0 1,0 0 0,0 0-1,0-1 1,0 1-1,0-1 1,1 0-1,-1 1 1,0-1 0,0 0-1,5-1 1,60-1 505,-63 2-494,5-1-67,-1-1-1,1 0 0,0-1 0,-1 0 0,1 0 0,-1-1 0,0 0 1,0 0-1,-1-1 0,1 0 0,-1 0 0,0-1 0,11-11 0,-10 8-28,0 1 0,-1-2 0,0 1-1,0-1 1,-1 0 0,0 0 0,-1-1 0,0 0-1,6-21 1,-11 27 126,-6 16 74,-5 19 234,10-23-265,-1 0 1,2 0 0,-1 1-1,1-1 1,0 0-1,1 1 1,2 13-1,-2-19-143,0 0 0,0 0 0,0 0 0,0 0 0,0 0 0,1 0 0,-1 0 0,0 0 0,1-1 0,-1 1 0,1 0 0,0-1 0,0 0-1,0 1 1,-1-1 0,1 0 0,1 0 0,-1 0 0,0 0 0,0 0 0,0 0 0,0 0 0,1-1 0,-1 0 0,0 1 0,4-1 0,13 3-3180,-5-3-3271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7:44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5153,'0'0'6036,"0"14"-4966,-1 18-318,-1 94 542,4-84-411,1-37-289,2-14 137,-1-2-794,1 0 1,1 1-1,0-1 0,0 1 1,1 0-1,0 1 1,1 0-1,0 0 0,0 1 1,1 0-1,0 0 1,0 1-1,1 0 1,0 0-1,13-5 0,-22 11 56,0 0 1,0 0-1,1 1 0,-1-1 0,1 0 0,-1 1 1,0-1-1,1 1 0,-1-1 0,1 1 0,-1 0 0,1-1 1,-1 1-1,1 0 0,0 0 0,-1 0 0,1 0 1,-1 0-1,1 1 0,-1-1 0,1 0 0,-1 1 0,1-1 1,-1 1-1,1 0 0,-1-1 0,0 1 0,1 0 1,-1 0-1,0 0 0,0 0 0,1 0 0,-1 0 0,0 0 1,0 0-1,0 0 0,0 1 0,-1-1 0,1 0 1,0 1-1,0-1 0,-1 0 0,1 1 0,-1-1 0,1 1 1,-1 1-1,2 9 11,0 1-1,-1-1 1,-1 0 0,-2 25 0,1-13 348,1 123 563,10-151-2569,38-34-3500,-22 16-186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7:44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6529,'0'0'9442,"91"0"-8673,-46 0-97,-6 0-328,-7 0-288,1 0-56,-14 0-24,-6 0-832,-6 0-1465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7:45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5641,'0'0'9472,"0"-8"-9324,0 7-129,0-1-1,0 0 1,0 0 0,0 0 0,0 0 0,1 1 0,-1-1 0,0 0 0,1 0 0,-1 0 0,1 1 0,0-1 0,0 0 0,0 1 0,0-1 0,0 0-1,0 1 1,0-1 0,0 1 0,2-2 0,0 1 6,1 1-1,-1-1 1,1 1-1,0 0 1,-1 0-1,1 0 1,0 0 0,0 1-1,0 0 1,-1-1-1,8 2 1,3-1 14,-5-1-29,1 1-1,-1 0 1,0 1 0,1 0 0,-1 1-1,15 3 1,-22-4-24,0 1-1,1-1 1,-1 0 0,0 1-1,0 0 1,0-1 0,0 1-1,0 0 1,0 0-1,0 0 1,-1 0 0,1 0-1,-1 0 1,1 1 0,-1-1-1,0 0 1,0 1 0,0-1-1,0 1 1,0-1 0,-1 1-1,1 0 1,-1-1-1,0 1 1,0 0 0,0-1-1,0 6 1,0-6 23,0 0 0,-1 0 0,1 0 0,0 0 0,-1 0 0,1 0 0,-1-1 1,0 1-1,0 0 0,0 0 0,0 0 0,0-1 0,0 1 0,0 0 0,0-1 0,-1 1 0,1-1 0,-1 0 0,1 1 0,-4 1 0,-39 18 316,27-14 46,16-6 190,15 0-889,-9 1 328,0 0 0,0 0 0,0 1 0,-1 0 0,1 0 0,-1 0 0,1 1 0,-1-1-1,0 1 1,0 0 0,-1 0 0,1 0 0,-1 1 0,0-1 0,0 1 0,0 0 0,-1 0 0,0 0 0,0 0 0,0 0 0,0 0 0,-1 1 0,0-1 0,0 0 0,0 9 0,-2-12 52,0 0 1,1 0 0,-1-1 0,0 1 0,0 0 0,-1-1 0,1 1-1,0 0 1,0-1 0,-1 1 0,1-1 0,-1 0 0,1 0 0,-1 1-1,0-1 1,1 0 0,-1 0 0,0-1 0,0 1 0,0 0 0,0 0-1,0-1 1,0 1 0,0-1 0,0 0 0,-2 0 0,-60 10 1066,61-10-1084,-80 3-1635,68-3-2890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7:59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293 153 1768,'0'0'13221,"1"-10"-12977,1-2-185,0-1-17,0 0 1,-1 0 0,-1-23 0,0 33-3,0 1 1,0 0-1,0 0 1,-1 0-1,1-1 1,0 1-1,-1 0 1,0 0-1,0 0 0,1 0 1,-1 0-1,0 0 1,0 0-1,-1 0 1,1 0-1,0 1 1,-1-1-1,1 0 1,-1 1-1,1-1 1,-1 1-1,0-1 1,0 1-1,0 0 1,0 0-1,0 0 1,0 0-1,0 0 1,0 0-1,0 1 1,-3-2-1,-3 1 30,0 1 0,0 0 1,-1 0-1,1 0 0,0 1 0,-1 0 0,1 1 0,0-1 0,0 2 0,0-1 0,0 1 0,1 0 0,-1 1 0,-11 7 1,9-3-32,0 0 1,0 0 0,1 1 0,1 0 0,-1 0 0,1 1 0,1 0 0,0 1 0,-7 14 0,7-11-43,2 0 0,0 0-1,0 0 1,1 1 0,1 0 0,1-1-1,0 1 1,1 0 0,0 0-1,2 17 1,-1-31 3,0 1 1,1 0-1,-1 0 0,0 0 0,1 0 0,-1 0 0,1 0 0,0 0 1,-1 0-1,1-1 0,0 1 0,0 0 0,0 0 0,0-1 1,1 1-1,-1-1 0,0 1 0,1-1 0,-1 0 0,1 0 0,-1 1 1,3 0-1,1 1 15,0-1-1,0 0 1,1 0 0,-1 0 0,0 0 0,1-1 0,-1 0 0,8 0-1,-4 0 3,1 0-1,-1-1 0,1-1 1,0 0-1,-1 0 0,1 0 0,-1-1 1,0-1-1,15-5 0,-14 2-200,0-1 0,-1 0 0,0-1 0,0 0 0,-1 0 0,0-1 0,0 0-1,-1 0 1,0-1 0,-1 0 0,0 0 0,0-1 0,-1 1 0,-1-1 0,0 0 0,0-1 0,-1 1-1,0-1 1,-1 1 0,-1-1 0,1-12 0,0 42 449,1-1-1,1 1 1,1-1 0,0-1-1,1 1 1,1-1 0,1 0-1,10 18 1,4-5-194,2 6-202,-18-6-6404,-6-20 654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7:5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0 704,'0'0'11693,"4"7"-10955,5 12-357,0-1 0,-2 2 0,0-1 0,-1 1 0,-1 0 0,-1 0 0,-1 0 0,1 25 1619,-4-87-1675,0 31-472,0 0-1,1 0 1,1 1 0,0-1 0,0 0-1,5-11 1,-7 19 101,1 0-1,1 1 1,-1-1-1,0 0 1,1 1-1,-1-1 0,1 1 1,0-1-1,-1 1 1,1 0-1,0 0 1,1 0-1,-1 0 1,0 0-1,1 0 1,-1 1-1,1-1 0,-1 1 1,1 0-1,0-1 1,-1 1-1,1 1 1,0-1-1,0 0 1,0 1-1,0-1 1,4 1-1,-5 0 48,1 1-1,-1 0 1,0-1-1,0 1 0,1 0 1,-1 0-1,0 1 1,0-1-1,0 0 1,0 1-1,0-1 1,0 1-1,-1 0 1,1 0-1,0-1 1,-1 1-1,1 0 0,-1 0 1,0 1-1,0-1 1,0 0-1,0 0 1,0 1-1,0-1 1,-1 0-1,1 1 1,0 4-1,3 11 196,-1 0 0,2 27 0,-5-40-126,8 157-1582,-8-146-3683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3:58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40,'0'0'12113,"3"0"-12005,32-1 833,44-8 0,-4-5-3347,-66 12-2035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0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1745 992,'0'0'14039,"0"-5"-13508,-1-36 497,-1 1 0,-15-79-1,-67-309 303,43 4-715,31 282-514,8-95-18,3 127-94,-1 109 8,1-1 1,-1 0-1,1 1 0,0-1 1,-1 0-1,1 1 0,0-1 0,0 1 1,0-1-1,0 1 0,0 0 1,0-1-1,0 1 0,1 0 1,-1 0-1,0 0 0,1 0 0,-1 0 1,1 0-1,-1 0 0,1 0 1,-1 0-1,1 1 0,-1-1 0,1 1 1,0-1-1,0 1 0,-1 0 1,1 0-1,0 0 0,1 0 1,68-3-4,-58 3 11,751 26 35,524 38-9,-1037-63-41,741-16-4,-688 10 0,141-11 37,-312-1-15,410-27-2,531 24-60,91-59 78,-395 39-55,-1 36 7,154-5 15,195 4-9,-615 7 12,716 8-202,-537 46 213,-423-28-3,-157-18-1,140 33-1,-238-43-2,-1 1 0,0 0 0,0 0 0,0 0 0,0 0 0,0 1 0,0-1-1,0 1 1,0 0 0,0 0 0,-1 0 0,1 0 0,-1 0 0,1 1 0,-1-1 0,0 1-1,0 0 1,3 5 0,-2-2 7,-1 1-1,-1-1 1,1 1 0,-1 0-1,0-1 1,-1 1 0,1 7-1,1 21 179,0-8-80,-2-1-1,0 0 1,-2 0 0,-1 0-1,-1 0 1,-1 0-1,-1-1 1,-12 32-1,-1 14 20,4 2-1,3 0 1,3 0-1,1 84 1,4-79 36,-15 456 718,19-532-1264,-13-2-9594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0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98 784,'0'0'10906,"-8"2"-10175,1-1-856,-13 3 1292,20 0-317,16 2-198,13-1-353,-1-1 1,1-1 0,0-1 0,48-5-1,-9 1 74,319 14 300,2 0-231,1322-15 234,-1409-2-675,252 7-1,-34 4 30,-21-1-12,702 11 232,-848-17 36,38-14-214,-55 1-63,-50 9 45,698-7 141,-472 3-95,-267 3-31,94-15 32,-35 1-69,729 0 70,176-6 411,-710 14-98,-175 6-350,154 5-13,-251 2 35,-226-1-34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18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86 3393,'0'0'12477,"0"-24"-11446,0 22-1019,0 0 0,0-1 0,0 1-1,0-1 1,-1 1 0,1-1 0,0 1 0,-1-1 0,0 1 0,1 0 0,-1-1-1,0 1 1,0 0 0,-1 0 0,1 0 0,0 0 0,-1 0 0,1 0 0,-1 0 0,0 0-1,1 0 1,-4-2 0,1 3 7,0-1 0,0 1-1,0 0 1,0 0 0,0 0-1,0 0 1,0 1 0,0 0-1,0-1 1,0 2 0,0-1-1,0 0 1,-7 2 0,4 0 19,-1 1-1,1-1 1,-1 1 0,1 1 0,0-1 0,0 1 0,1 1 0,-1-1 0,1 1 0,0 0-1,0 1 1,0-1 0,1 1 0,-5 7 0,-1 1 20,1-1-1,1 2 1,0-1-1,1 1 1,-9 25-1,14-33-52,0 0-1,1 1 0,0-1 1,0 1-1,1-1 0,0 1 1,1 0-1,-1-1 0,1 1 1,1 0-1,1 9 0,-1-16-1,-1 0-1,1 0 1,0 0 0,0 0-1,0 0 1,0 0-1,0 0 1,0-1-1,0 1 1,0 0 0,1 0-1,-1-1 1,0 1-1,0-1 1,1 1 0,-1-1-1,0 0 1,0 1-1,1-1 1,-1 0-1,0 0 1,1 0 0,-1 0-1,3 0 1,36-4 222,-33 1-254,1 0 0,-1-1 0,-1 0 1,1 0-1,0 0 0,-1-1 1,0 0-1,0 0 0,0-1 0,-1 1 1,0-1-1,0 0 0,0-1 0,-1 1 1,0-1-1,4-8 0,26-36-852,-33 50 871,0 0 0,-1 0 1,1 0-1,0 0 0,0 0 0,-1 0 0,1 1 1,0-1-1,0 0 0,0 0 0,0 0 0,0 1 0,1-1 1,-1 1-1,0-1 0,0 1 0,0-1 0,0 1 1,1 0-1,-1-1 0,0 1 0,0 0 0,1 0 1,-1 0-1,0 0 0,0 0 0,1 0 0,-1 0 1,0 1-1,0-1 0,0 0 0,1 1 0,-1-1 0,0 1 1,0-1-1,0 1 0,0-1 0,0 1 0,0 0 1,0 0-1,0 0 0,0-1 0,0 1 0,0 0 1,0 0-1,0 2 0,6 6 61,-1 1 0,0 0 0,0 0 0,5 16 0,2 0 175,-13-26-249,6 11 51,1-1 0,0-1-1,14 16 1,-18-23-534,0 1 0,0-1 0,0 1 0,0-1 1,1 0-1,-1 0 0,0-1 0,1 1 0,0-1 0,4 2 0,5-2-4701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1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3273,'0'0'13859,"-26"170"-13563,26-147-208,0 0 24,0-8-112,7-3-168,6-10-985,0-2-607,-7 0-432,7-5-2793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19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7 960,'0'0'12103,"-29"-2"-11588,-86-2 6,112 4-492,0 0 0,0 1 0,1-1 0,-1 1 0,0-1 0,1 1 0,-1 0 0,0 0 0,1 1 0,-1-1 0,1 0 0,0 1 0,-1 0 1,1-1-1,0 1 0,0 0 0,0 0 0,0 0 0,0 0 0,0 1 0,1-1 0,-1 0 0,1 1 0,0-1 0,0 1 0,-1-1 0,2 1 0,-1 0 0,0-1 0,0 1 0,1 0 0,0 0 0,-1 0 0,1-1 0,0 1 0,1 4 0,-2 1 99,0 90 468,1-97-588,1 0 0,-1 0 0,0 0 0,1 0 0,-1 0 1,1 0-1,-1 0 0,1-1 0,-1 1 0,1 0 0,0 0 0,-1 0 1,1-1-1,0 1 0,0 0 0,0-1 0,-1 1 0,1-1 0,0 1 1,0-1-1,0 1 0,0-1 0,0 0 0,0 1 0,0-1 0,0 0 1,0 0-1,0 0 0,0 0 0,0 0 0,0 0 0,0 0 0,0 0 1,0 0-1,0 0 0,1-1 0,3 1-4,-1-1 1,1 1-1,-1-1 0,1 0 1,-1 0-1,0-1 0,5-1 1,-3-1-100,-1-1 1,1 0 0,-1 0-1,-1 0 1,1-1 0,-1 1-1,0-1 1,0 0-1,-1 0 1,1-1 0,-1 1-1,-1-1 1,3-8 0,13-25-136,-17 40 221,-1-1 0,1 1 0,-1-1 0,1 1 0,-1-1 1,1 1-1,0 0 0,-1-1 0,1 1 0,-1 0 0,1-1 0,0 1 0,-1 0 0,1 0 1,0 0-1,0 0 0,-1 0 0,1-1 0,0 1 0,-1 1 0,1-1 0,0 0 1,0 0-1,-1 0 0,1 0 0,0 0 0,-1 1 0,1-1 0,0 0 0,-1 0 1,1 1-1,-1-1 0,1 1 0,0-1 0,-1 1 0,2 0 0,18 16 119,-17-14-257,79 95 1033,-49-55-7766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20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5753,'0'0'7447,"23"-21"-7324,70-62-100,-63 64-73,-29 19 48,-1 0-1,1 0 1,-1 0-1,0 0 1,1 0-1,-1 0 1,1 0-1,-1 0 1,0 0-1,1 0 1,-1 0-1,1 0 1,-1 0-1,0 0 1,1 1-1,-1-1 1,1 0-1,-1 0 1,0 0-1,1 1 0,-1-1 1,0 0-1,1 0 1,-1 1-1,0-1 1,0 0-1,1 0 1,-1 1-1,0-1 1,0 1-1,1-1 1,-1 0-1,0 1 1,0-1-1,0 1 1,1 3-7,-1-1 1,0 1 0,0-1-1,0 1 1,0 0 0,-1-1-1,1 1 1,-2 4 0,1-4 56,-1 7 101,-1 0 1,1-1 0,-2 1-1,0-1 1,0 0-1,0 0 1,-7 10-1,5-11 106,1 0-1,1 0 0,0 0 0,0 1 0,1 0 0,0-1 1,1 1-1,0 1 0,-1 13 0,3-23-219,0 0 0,0-1 0,0 1 0,0 0 0,0-1 0,1 1 0,-1 0 0,0 0 0,1-1 0,-1 1 0,0 0 0,1-1 1,-1 1-1,1-1 0,-1 1 0,1-1 0,-1 1 0,1-1 0,-1 1 0,1-1 0,0 1 0,-1-1 0,1 0 0,0 1 0,-1-1 0,1 0 0,1 1 0,29 3 301,-18-4-374,0-1 0,0-1 0,17-4 1,89-34-5077,-66 20-3726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20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41 1736,'0'0'11121,"-23"-8"-10423,-3-2-481,-44-12-1,67 22-182,0 0-1,0 0 0,0 0 0,0 0 0,0 0 0,0 0 1,0 1-1,0-1 0,0 1 0,1 0 0,-1 0 1,0 0-1,0 0 0,1 0 0,-1 1 0,0-1 1,1 1-1,0 0 0,-1 0 0,1 0 0,-3 3 0,-1 2 106,1 0 0,-1 0-1,1 1 1,-6 13-1,8-15-58,-2 5-31,1 0-1,1 1 1,0-1-1,0 1 0,1 0 1,0 0-1,1 0 1,1 0-1,1 17 0,-1-15-57,0-13 6,0 0 1,0 0-1,0 0 1,0 0-1,0 0 1,0 0-1,1 0 0,-1 0 1,0 0-1,1 0 1,-1 0-1,1 0 0,-1 0 1,1 0-1,-1 0 1,1 0-1,-1 0 0,1-1 1,0 1-1,0 0 1,-1 0-1,1-1 1,0 1-1,0 0 0,0-1 1,0 1-1,0-1 1,0 1-1,0-1 0,0 0 1,0 1-1,0-1 1,0 0-1,0 0 0,0 1 1,0-1-1,0 0 1,0 0-1,0 0 1,0 0-1,0-1 0,1 1 1,-1 0-1,0 0 1,0-1-1,0 1 0,0 0 1,1-1-1,2-1-121,0 1 0,0-1-1,0 1 1,0-1-1,0-1 1,0 1 0,-1 0-1,1-1 1,-1 0 0,1 1-1,2-5 1,-1-1-180,0 1 0,0-1 0,-1 0 0,-1 0 0,0 0 0,0-1 0,0 1 0,-1-1 0,0 1 1,-1-1-1,1-10 0,-2 18 329,0 1-1,0-1 1,0 0 0,0 1 0,0-1 0,0 0 0,1 1 0,-1-1 0,0 1 0,0-1 0,0 0 0,1 1 0,-1-1-1,0 1 1,1-1 0,-1 1 0,0-1 0,1 1 0,-1-1 0,1 1 0,-1-1 0,1 1 0,-1-1 0,1 1 0,-1 0-1,1-1 1,-1 1 0,1 0 0,-1 0 0,1-1 0,0 1 0,-1 0 0,1 0 0,-1 0 0,1 0 0,0 0 0,-1 0-1,1 0 1,0 0 0,-1 0 0,1 0 0,-1 0 0,1 0 0,0 0 0,-1 0 0,1 1 0,0-1 0,-1 0 0,1 0-1,-1 1 1,1-1 0,-1 0 0,1 1 0,-1-1 0,1 1 0,-1-1 0,1 1 0,32 24 2124,-5 11-554,-18-21-1339,1-1 0,1 0 1,0-1-1,19 16 0,-29-28-630,-1 0-1,1-1 1,0 1 0,-1 0-1,1-1 1,0 1-1,-1-1 1,1 1-1,0-1 1,0 0 0,-1 0-1,4 0 1,8 0-7352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2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6145,'0'0'8714,"0"-2"-8666,0 1 0,0-1-1,0 0 1,0 1 0,0-1-1,1 1 1,-1-1 0,1 1-1,-1-1 1,1 1 0,-1-1 0,1 1-1,0-1 1,0 1 0,-1 0-1,3-2 1,10-2 85,-9 3-89,1 1 0,-1-1 1,1 1-1,-1 0 1,1 0-1,-1 0 0,1 1 1,7 0-1,-11 2-18,-1 1 0,0-1-1,-1 0 1,1 1 0,0-1 0,-1 0-1,1 0 1,-1 1 0,1-1 0,-1 0-1,0 0 1,-2 4 0,-7 9 89,3-7-69,1 1 0,1 0 0,-9 18 0,13-25-44,0 0 0,1 0 0,-1 1 0,0-1 0,1 0 0,0 0-1,-1 1 1,1-1 0,0 0 0,0 0 0,0 1 0,0-1 0,1 0 0,-1 0 0,1 1 0,-1-1-1,1 0 1,0 0 0,0 0 0,0 0 0,0 0 0,0 0 0,0 0 0,2 2 0,7 7 62,-4-5 86,0 0 1,-1 0-1,0 0 0,0 1 0,6 12 0,-10-18-127,-1 0 1,1 0 0,-1 0 0,0 0-1,1 0 1,-1 0 0,0 0 0,0 0 0,0 0-1,0 0 1,0 0 0,0 0 0,0 0 0,0 0-1,0 0 1,-1 0 0,1 0 0,0 0-1,-1 0 1,0 2 0,0-2-8,0 1 0,-1-1 1,1 0-1,-1 0 0,1 0 0,-1 0 1,1 0-1,-1 0 0,0 0 0,1 0 1,-1-1-1,0 1 0,0-1 0,1 1 0,-1-1 1,-2 1-1,3-1-48,-16 1-34,9-7-3566,7-9-3972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2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1 544,'0'0'14627,"-28"13"-14147,-89 45-144,112-55-295,-1 0-1,1 1 0,0-1 0,0 1 0,1 0 1,-1 0-1,1 0 0,-1 1 0,1 0 1,1-1-1,-1 2 0,1-1 0,0 0 0,0 1 1,0-1-1,1 1 0,0 0 0,0 0 1,-2 9-1,0 0 34,2-3-38,0 0-1,0 1 1,1-1 0,1 18-1,0-28-35,2-1-4,0-1 0,-1 1 0,1 0-1,0 0 1,0-1 0,1 1 0,-1-1 0,0 0 0,0 0 0,0 0 0,0 0 0,0 0 0,0 0 0,4-1 0,0 1-61,-2 0-66,1-1 0,-1 0 0,1 0 0,-1 0 0,1 0 0,-1-1 0,0 0 0,0 0 0,1 0 0,-1 0 0,-1 0 0,1-1 0,0 0 0,-1 0 0,1 0-1,-1 0 1,0 0 0,0-1 0,4-6 0,-2 4 82,-1-1 0,-1 1 0,1-1 0,-1 0 0,0 0 0,-1 0 0,1 0 0,-1 0 1,-1-1-1,0 1 0,1-13 0,-1 19 84,-1 1 1,0 0 0,1 0 0,-1-1-1,0 1 1,1 0 0,-1 0 0,1 0 0,-1-1-1,0 1 1,1 0 0,-1 0 0,1 0-1,-1 0 1,1 0 0,-1 0 0,1 0 0,-1 0-1,0 0 1,1 0 0,-1 0 0,1 0-1,-1 1 1,1-1 0,-1 0 0,0 0 0,1 0-1,-1 0 1,1 1 0,-1-1 0,0 0-1,1 0 1,-1 1 0,0-1 0,1 0 0,-1 1-1,0-1 1,0 0 0,1 1 0,-1 0-1,17 11 836,-12-4-609,0 0 0,0 1 0,-1-1-1,0 1 1,4 14 0,6 16-219,-12-36-279,-1 0 0,1 0 0,0 0 0,0 0 0,1 0 0,-1 0 0,0-1 0,1 1 0,3 2 0,7 7-3537,-6-3-3650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22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3689,'0'0'10991,"0"15"-10652,0 79-16,0-92-320,0-1 0,1 0 0,-1 1 0,0-1 0,0 0 1,1 1-1,-1-1 0,1 0 0,-1 1 0,1-1 0,-1 0 0,1 0 0,0 0 0,0 0 0,-1 1 1,1-1-1,0 0 0,0 0 0,0-1 0,0 1 0,0 0 0,0 0 0,1 0 0,1 0 0,1 1-64,0-1-1,0 1 1,0-1-1,0 0 1,1 0-1,-1-1 1,0 0-1,6 1 1,-3-1-174,-1-1 0,1 1 0,-1-1 0,0 0 0,1 0 0,-1-1 0,0 0-1,0 0 1,0 0 0,0-1 0,7-4 0,-8 2-102,-1 0 0,1 0 0,-1 0 0,0 0 0,0-1 0,-1 0 0,0 0 0,0 0 0,4-12-1,-5 11 642,0-1-1,0 1 0,-1-1 0,0 1 0,0-10 0,12 64 3356,-10-29-3254,20 78 1235,-21-88-1739,1 0-1,-1-1 1,1 0-1,1 0 1,-1 0 0,1 0-1,1 0 1,-1-1 0,9 10-1,-4-7-3204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3:59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41 704,'48'-41'282,"-49"48"3224,-14 61 2435,15-67-5882,21-1 434,-16-1-475,0 1-1,1 0 1,-1 1 0,1-1-1,-1 1 1,0 0 0,0 0 0,1 1-1,-1-1 1,0 1 0,0 0-1,-1 1 1,1-1 0,0 1-1,-1 0 1,1 0 0,-1 0-1,0 1 1,0 0 0,0-1-1,-1 1 1,1 1 0,-1-1 0,0 0-1,0 1 1,-1 0 0,1-1-1,-1 1 1,0 0 0,0 0-1,-1 0 1,1 1 0,-1-1-1,0 0 1,-1 1 0,1-1-1,-1 7 1,-1-11 20,1 1-1,-1 0 0,0 0 1,1-1-1,-1 1 0,0 0 1,0-1-1,0 1 1,-1-1-1,1 1 0,0-1 1,0 1-1,-1-1 0,1 0 1,-1 0-1,1 0 1,-1 0-1,1 0 0,-1 0 1,0 0-1,1 0 0,-1-1 1,0 1-1,0-1 1,0 1-1,0-1 0,1 0 1,-1 0-1,0 0 0,-3 0 1,-2 1-46,0 0 1,0-1-1,-1 0 1,1 0-1,0-1 1,0 0 0,-13-4-1,7-5-1191,6-4-1628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2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93 704,'0'0'14327,"-2"-15"-13248,-9-45-115,11 59-937,0 0 0,-1 0-1,1 0 1,-1 0 0,1 0-1,-1 0 1,1 0-1,-1 0 1,0 1 0,1-1-1,-1 0 1,0 0 0,0 1-1,1-1 1,-1 0 0,0 1-1,0-1 1,0 1 0,0-1-1,0 1 1,0-1-1,0 1 1,0 0 0,0 0-1,0-1 1,0 1 0,0 0-1,0 0 1,0 0 0,0 0-1,0 0 1,0 0 0,0 0-1,0 1 1,0-1-1,0 0 1,0 1 0,0-1-1,-2 1 1,-3 0 70,-1 1-63,0 0 0,0 1 0,0 0 0,1 0 0,-1 0 0,1 1 0,-1 0 0,1 0-1,0 1 1,1-1 0,-1 1 0,1 1 0,0-1 0,-6 9 0,-3 4 20,0 2 0,1-1 0,-13 30-1,20-37-58,1 1 0,0 0 0,1-1 0,0 2 0,1-1 0,1 0 0,-2 27 0,4-39 11,0 0-1,0 0 1,1-1 0,-1 1-1,0 0 1,1 0-1,-1 0 1,1-1-1,-1 1 1,1 0-1,-1-1 1,1 1-1,-1 0 1,1-1 0,0 1-1,-1-1 1,1 1-1,0-1 1,-1 1-1,1-1 1,0 0-1,0 1 1,0-1-1,-1 0 1,1 0 0,0 1-1,0-1 1,0 0-1,0 0 1,-1 0-1,1 0 1,0 0-1,0 0 1,0 0-1,1-1 1,33-4-7,-25 1-133,0-1 0,0-1 0,0 1-1,0-1 1,-1-1 0,0 0 0,-1 0 0,0-1 0,8-9-1,67-85-3371,-73 87 2848,-4 7 230,-3 4 334,0-1 0,0 1 0,0 0 0,1 1 1,-1-1-1,8-5 0,-10 9 134,-1-1 0,1 1 0,0 0 0,0 0-1,0-1 1,0 1 0,0 0 0,0 0 0,0 0 0,0 0 0,0 0 0,-1 0 0,1 0-1,0 0 1,0 1 0,0-1 0,0 0 0,0 1 0,0-1 0,0 0 0,-1 1 0,1-1 0,0 1-1,0-1 1,-1 1 0,1-1 0,0 1 0,-1 0 0,1-1 0,0 1 0,-1 0 0,1 0 0,-1-1-1,1 1 1,-1 0 0,1 0 0,-1 0 0,0 0 0,0 0 0,1-1 0,-1 1 0,0 0 0,0 1-1,12 21 884,1-1-1,17 24 0,12 20-1696,-38-60 228,0-1 1,1 1-1,-1-1 0,1-1 1,0 1-1,0-1 1,1 1-1,-1-2 0,9 6 1,0 0-1814,12 6-3678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23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0 7842,'0'0'8943,"-23"0"-8754,-68 3-282,90-3 84,0 0 0,0 0 0,0 0 0,0 1 0,0-1-1,0 0 1,0 0 0,0 1 0,0-1 0,0 0 0,0 1 0,0-1 0,0 1 0,0 0 0,0-1 0,1 1-1,-1-1 1,0 1 0,0 0 0,1 0 0,-2 0 0,2 0 5,0 0-1,0 0 1,0 0-1,0-1 1,0 1-1,0 0 1,0 0 0,0 0-1,0-1 1,0 1-1,0 0 1,0 0-1,1-1 1,-1 1 0,0 0-1,1 0 1,-1-1-1,0 1 1,1 0 0,0 0-1,23 24-10,-23-25 18,1 2 50,-1-1 0,1 1-1,0-1 1,-1 1 0,1-1 0,-1 1 0,0 0 0,1 0 0,-1 0 0,0 0 0,0 0 0,0 0 0,0 0 0,-1 0 0,1 1 0,-1-1 0,1 0 0,-1 0 0,0 0 0,1 1 0,-1-1 0,0 0 0,-1 0 0,1 1 0,0-1 0,-1 0 0,1 0 0,-1 1 0,0-1 0,0 0 0,1 0 0,-1 0 0,-1 0 0,1 0 0,0 0 0,0-1 0,-1 1 0,1 0 0,-1 0 0,0-1 0,1 1 0,-1-1 0,0 0 0,0 1 0,0-1 0,0 0 0,0 0 0,0 0 0,0-1-1,-4 2 1,-16 7 419,0-1-1,-39 7 0,-12-6-2526,52-8-2490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31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78 672,'0'0'14479,"0"4"-13467,0 21 1093,2-25-2069,0-1 0,0 1 0,0-1 0,-1 0-1,1 1 1,0-1 0,0 0 0,0 0 0,-1 0 0,1 0 0,0 0 0,2-3 0,24-27 45,-19 22-90,-1-1 1,1 1-1,-2-1 1,9-14-1,-16 24 7,0 0 0,0 0 1,0 0-1,1 0 0,-1 1 0,0-1 0,0 0 0,0 0 0,0 0 0,0 0 0,0 1 0,0-1 0,0 0 0,0 0 0,0 0 0,1 0 0,-1 0 0,0 1 0,0-1 0,0 0 1,0 0-1,0 0 0,1 0 0,-1 0 0,0 0 0,0 0 0,0 0 0,0 0 0,1 1 0,-1-1 0,0 0 0,0 0 0,0 0 0,0 0 0,1 0 0,-1 0 0,0 0 1,0 0-1,0 0 0,0 0 0,1 0 0,-1-1 0,0 1 0,0 0 0,0 0 0,1 0 0,-1 0 0,0 0 0,0 0 0,0 0 0,0 0 0,0 0 0,1-1 0,-1 1 0,0 0 1,0 0-1,0 0 0,4 34 168,-3 54 396,-1-79-507,0 322 177,12-330-6444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1536,'0'0'15204,"91"0"-14580,-46-6-136,0-2-336,-6-4-152,-6 6-368,-1 0-1569,-19 6-3696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32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48 116 760,'0'0'11583,"-1"-22"-10028,-4-65-152,3 81 1877,0 22-2488,-1 27-566,-9 298 1548,-7-136-1333,15-173-1109,5-47-2242,1-29 68,-2-1-1682,0 3-2617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33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85 568,'0'0'15805,"4"-1"-15406,46-7 869,79-3 0,-40 5-526,-42 1-410,39-4 3,0 4 0,122 7 0,-184 3-5,1-2-1960,-24-3 1518,0-1-1,-1 1 1,1-1 0,0 0-1,0 1 1,-1-1 0,1 0-1,-1 1 1,1-1-1,-1 0 1,1 0 0,-1 1-1,1-1 1,-1 0 0,1 0-1,-1 0 1,0 0 0,0 0-1,0 0 1,1 1-1,-1-1 1,0 0 0,0 0-1,0 0 1,0 0 0,0 0-1,-1-2 1,1-23-3930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3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1568,'0'0'12687,"0"11"-11613,0 384 5254,0-278-7361,0-36-4301,0-114 2519,0-1-2458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34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15 960,'0'0'15796,"97"-6"-14748,-26 6-192,1 0-40,-1-3-136,0-3-376,-6 6-184,-7 0-120,-12 0-232,-14 6-984,-12 17-1753,-14 4-3472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34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1136,'0'0'14059,"0"190"-12915,0-143-255,0-4-265,0-8-344,0-11-184,0-10 24,0-8-120,0-18-936,0-14-1257,0-3-2576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35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85 696,'0'0'17285,"-1"-8"-17047,1 6-234,0 0 1,-1 1-1,1-1 1,0 0-1,0 0 1,0 0-1,0 0 1,1 0-1,-1 1 1,0-1-1,1 0 1,-1 0-1,1 1 1,0-1-1,-1 0 1,1 0-1,0 1 1,0-1 0,0 1-1,0-1 1,1 1-1,1-3 1,2 1-2,0 0 0,0 0 0,1 0 0,-1 1 0,1-1 0,0 1 0,8-2 0,-1 1 5,1 0 0,-1 1 0,1 0 0,14 0 0,-27 3-10,0-1 0,0 1 0,-1-1 0,1 1 0,0-1 0,-1 1 0,1 0 0,0-1 0,-1 1 0,1 0 0,-1-1 0,1 1 1,-1 0-1,0 0 0,1-1 0,-1 1 0,0 0 0,1 0 0,-1 0 0,0 0 0,0 0 0,0-1 0,1 1 0,-1 0 0,0 0 0,0 0 0,-1 0 1,1 0-1,0 1 0,-2 35-9,2-32 16,-3 12 14,-1 0 1,0 0-1,-2-1 1,1 0-1,-2 0 1,0 0-1,-1-1 1,-1 0-1,-10 14 1,7-11 132,1 0 0,1 1 0,0 0 0,2 1 1,-8 26-1,15-45-145,1 0 0,-1 0 0,1 0-1,-1 0 1,1 0 0,0 0 0,0 1 0,0-1 0,-1 0 0,1 0 0,0 0 0,0 0 0,1 0 0,-1 0-1,0 1 1,0-1 0,1 0 0,-1 0 0,0 0 0,1 0 0,-1 0 0,1 0 0,-1 0 0,1 0-1,0 0 1,-1 0 0,1 0 0,0-1 0,0 1 0,-1 0 0,1 0 0,0-1 0,0 1 0,0 0 0,0-1-1,0 1 1,0-1 0,0 1 0,0-1 0,0 0 0,0 1 0,1-1 0,-1 0 0,0 0 0,0 0-1,0 0 1,0 0 0,0 0 0,0 0 0,1 0 0,-1 0 0,1-1 0,7 0-24,1-1 0,-1-1 1,0 1-1,0-1 0,11-6 0,68-40-4602,-54 31-2832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3:59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222 5 824,'0'0'7799,"-13"-1"-7109,10 0-666,-3 0 81,0 0-1,0 1 1,0-1 0,-1 1-1,1 0 1,0 1 0,0 0-1,0 0 1,-1 0-1,1 0 1,0 1 0,0 0-1,1 1 1,-1-1 0,0 1-1,1 0 1,0 0-1,-8 6 1,4 0 15,1 1-1,0-1 0,1 2 1,0-1-1,0 1 1,1-1-1,0 2 0,1-1 1,1 1-1,-1 0 1,2 0-1,0 0 1,0 0-1,1 0 0,1 1 1,0-1-1,0 1 1,2-1-1,1 17 1,-2-27-129,1 0 0,0 1 1,-1-1-1,1 0 1,0 0-1,0 0 1,0 0-1,0 0 1,1 0-1,-1 0 1,0 0-1,1-1 0,-1 1 1,1 0-1,0-1 1,-1 1-1,1-1 1,0 0-1,0 0 1,0 1-1,0-1 0,0 0 1,0-1-1,1 1 1,-1 0-1,3 0 1,6 1 20,0-1-1,-1 0 1,1 0 0,15-2 0,-9 1 154,-16 0-155,0 0 0,0 0 0,0 0 0,0 0 1,0 0-1,0 0 0,1 0 0,-1-1 0,0 1 0,0 0 0,0-1 0,0 1 0,0-1 0,0 1 0,0-1 0,0 0 0,0 1 0,0-1 0,-1 0 0,1 0 0,0 1 0,0-1 0,-1 0 0,1 0 0,0 0 1,-1 0-1,1 0 0,-1 0 0,1 0 0,-1 0 0,1 0 0,-1 0 0,0-1 0,0 1 0,0 0 0,1 0 0,-1 0 0,0 0 0,0 0 0,0 0 0,-1-1 0,1 1 0,0 0 0,0 0 0,-1 0 0,1 0 1,0 0-1,-2-2 0,1-1-13,0 0 0,-1 0 1,0 0-1,0 0 0,0 0 1,0 0-1,-1 0 0,1 1 1,-1-1-1,0 1 0,-6-5 1,3 4-75,0 0 1,-1 0-1,1 1 1,-1 0-1,0 1 1,0 0-1,0 0 1,-14-2-1,-14 1-5008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40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10 145 9634,'0'0'5576,"-2"-11"-5219,0 4-323,1 0 3,-1 0-1,1 1 0,0-1 1,1 0-1,0 0 1,0-9-1,1 13-23,0 0 1,-1 1-1,1-1 0,0 0 0,0 1 1,1-1-1,-1 1 0,0-1 1,1 1-1,-1 0 0,1 0 1,0 0-1,0 0 0,0 0 1,0 0-1,0 0 0,0 0 1,1 1-1,-1-1 0,0 1 0,1 0 1,2-2-1,9-1 107,0 0 0,0 0 0,0 1 0,0 1 0,0 0 0,1 1 0,-1 1 0,18 1 0,-4 0 211,-26-1-311,0 0 1,0 0-1,0 1 1,0-1-1,0 1 0,0-1 1,-1 1-1,1 0 0,0-1 1,0 1-1,-1 0 1,1 0-1,0 0 0,-1 1 1,1-1-1,-1 0 0,0 1 1,1-1-1,-1 0 0,0 1 1,0 0-1,0-1 1,0 1-1,0 0 0,0-1 1,0 1-1,-1 0 0,1 0 1,-1 0-1,1 0 1,0 2-1,1 8 122,-1 0-1,0 0 1,-1 24 0,0-22 19,-1-4-98,1-1 0,-2 0-1,1 1 1,-1-1 0,-1 0-1,1 0 1,-2 0-1,1 0 1,-7 10 0,-6 8 89,-29 37 0,32-47-70,0 0-1,1 1 1,1 0 0,1 1 0,-9 21 0,19-39-78,-1 0-1,1 0 1,0 0-1,-1 0 1,1 0-1,0 0 1,0-1-1,0 1 1,-1 0-1,1 0 1,0 0-1,0 0 1,0 0-1,0 0 1,1 0-1,-1 0 1,0 0-1,0 0 1,0 0-1,1-1 1,-1 1-1,1 0 1,-1 0-1,0 0 1,1 0 0,0-1-1,-1 1 1,1 0-1,-1-1 1,1 1-1,0 0 1,-1-1-1,1 1 1,0-1-1,0 1 1,0-1-1,-1 1 1,1-1-1,0 1 1,0-1-1,0 0 1,0 0-1,1 1 1,48 0 157,-32-2-58,-3 1-73,1-1 0,0-1 0,0-1 0,-1 0 0,0 0 0,1-2 0,14-6 0,-10 2-1022,0-1 0,23-15-1,-20 7-3125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42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59 904,'0'0'10674,"2"-13"-9631,0 1-1057,4-21 1435,-6 33-1397,0 0-1,0 0 1,0 0 0,0 0 0,0 0 0,0 0 0,0 0-1,0 0 1,0 0 0,0 0 0,0 0 0,0 1 0,0-1-1,1 0 1,-1 0 0,0 0 0,0 0 0,0 0 0,0 0-1,0 0 1,0 0 0,0 0 0,0 0 0,0 0 0,0 0-1,0 0 1,0 0 0,0 0 0,1 0 0,-1 0 0,0 0-1,0 0 1,0 0 0,0 0 0,0 0 0,0 0 0,0 0-1,0 0 1,1 27 674,-1 27 50,-13 297 1189,7-231-1089,6-86-4091,0-55-5765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42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7330,'0'0'7473,"26"0"-6595,163 0 806,62-18 885,-170 10-5087,1 2-5463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42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1120,'0'0'12133,"0"26"-11131,0 171 770,-13-10-27,0-2-1004,13-133-544,0-49-2457,0-76-1803,0 36 302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4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7634,'0'0'7162,"11"-2"-6396,104-7 1380,155 9 0,-115 2-3601,-153-2 1135,0 0 1,0 0-1,1 0 1,-1 0-1,0-1 1,0 1-1,0 0 1,1-1-1,-1 0 1,0 1-1,0-1 1,0 0-1,0 0 1,0 0-1,-1-1 1,1 1-1,0 0 1,0-1-1,-1 1 1,3-3-1,4-10-4944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43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1176,'0'0'10381,"0"12"-9327,0 320 3789,0 12-3896,0-343-1515,0-13-2605,5-58-1207,-4 35-291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44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7034,'0'0'9882,"155"-35"-8658,-70 14-264,5 1-256,-5 2-312,-21 4-216,-12 8-176,-13 6-32,-26 9-1264,-13 20-2521,0 0-3792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46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1 960,'0'0'10987,"6"180"-10451,-6-139-248,0-14-160,7-7 16,-7-3-144,6-17-2225,1-5-959,-1-19-2618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46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1192,'0'0'10705,"4"-4"-9703,7-8-512,-4 15 186,1 34 754,-5-22-1103,3 73 1107,-6-71-1413,0 0 0,1 0 0,1 0-1,0-1 1,2 1 0,0-1 0,9 26-1,-13-41-156,0-1-1,1 1 1,-1 0-1,0 0 1,0-1-1,0 1 0,1 0 1,-1 0-1,1-1 1,-1 1-1,0 0 1,1-1-1,-1 1 1,1-1-1,0 1 0,-1 0 1,1-1-1,-1 1 1,1-1-1,0 0 1,-1 1-1,1-1 1,0 1-1,-1-1 0,1 0 1,0 0-1,0 1 1,0-1-1,-1 0 1,1 0-1,0 0 1,0 0-1,-1 0 0,1 0 1,0 0-1,0 0 1,0 0-1,-1 0 1,1 0-1,0-1 1,0 1-1,-1 0 0,1-1 1,0 1-1,0 0 1,-1-1-1,1 1 1,0-1-1,-1 1 1,1-1-1,-1 1 0,2-2 1,10-16-2927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47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3137,'0'0'11162,"0"166"-10386,0-119-296,0-4-272,0-11-208,7 3-688,-1-11-1496,1-4-5050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36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47 249 4369,'0'0'10478,"-1"-3"-10321,0-1-1,0 1 1,0 0 0,1 0-1,0 0 1,-1 0 0,1-1-1,1-3 1,1 5-149,1 0 0,-1 0 1,1 0-1,0 1 0,0-1 1,0 1-1,0-1 0,0 1 1,0 0-1,0 0 0,0 1 1,0-1-1,6 0 0,49 0-84,-43 1 21,-12 0 43,-1 1 0,1-1 0,-1 1 0,1 0 0,-1-1 1,1 1-1,-1 0 0,0 1 0,0-1 0,1 0 0,-1 1 0,0-1 0,0 1 0,0-1 0,-1 1 0,1 0 0,0 0 0,-1 0 1,1 0-1,-1 0 0,1 0 0,-1 1 0,0-1 0,0 0 0,1 3 0,0 0 0,-1 0 0,1 0 1,-1 0-1,0 0 0,0 0 0,0 1 0,-1-1 0,1 0 1,-1 0-1,-1 0 0,0 8 0,0-11 22,0 1 1,0-1-1,0-1 1,-1 1-1,1 0 0,0 0 1,-1 0-1,0-1 1,1 1-1,-1-1 0,0 1 1,0-1-1,1 0 1,-1 1-1,0-1 0,0 0 1,0 0-1,-1 0 1,1-1-1,0 1 0,0-1 1,0 1-1,-1-1 0,-2 1 1,-64 2 181,56-3-168,10 0 1,0 0-1,0-1 1,0 1-1,0 0 1,0-1-1,0 0 1,0 0-1,0 0 1,1 0-1,-1 0 1,0-1-1,1 1 1,-1-1-1,1 0 0,-1 0 1,1 1-1,0-2 1,-4-3-1,2 1 32,1 0-1,-1-1 0,1 1 0,0-1 0,1 0 0,-1 0 0,1 0 0,-2-10 0,0-3 73,2-1 0,0 1-1,1-1 1,1 1 0,3-22-1,-3 36-125,2-1 0,-1 1 0,0 0 0,1-1 0,0 1 0,1 0 0,-1 0 0,1 0 0,0 1 0,0-1 0,0 0 0,0 1 0,1 0-1,0 0 1,0 0 0,0 0 0,1 1 0,-1 0 0,1 0 0,-1 0 0,1 0 0,0 1 0,0-1 0,1 1 0,10-2 0,-7 1-281,1 1 1,0 0-1,0 1 1,0 0-1,0 0 1,10 2-1,-11-1-392,-1 1 0,0 0-1,1 1 1,-1 0 0,0 0-1,0 1 1,7 4 0,18 10-3716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52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2269 4017,'0'0'9586,"-8"-10"-8961,1-2-477,-1 1-1,2-1 0,0 0 0,0 0 0,1-1 1,0 0-1,-2-15 0,0-13 49,2-2 0,1 1 0,3 0 0,1 0 0,3-1 0,1 1 0,15-65 0,-5 54-139,2 0 1,3 1-1,1 0 0,3 2 1,41-65-1,-25 55-46,2 1 0,3 3-1,3 1 1,1 3 0,3 1-1,3 3 1,1 3 0,2 1-1,86-48 1,-121 78-9,1 1-1,1 1 1,0 1 0,1 1 0,0 2-1,0 0 1,1 1 0,0 2-1,0 0 1,31 0 0,-51 5 25,-1-1 0,0 1 1,0 1-1,1-1 0,-1 1 0,0 0 1,0 0-1,0 0 0,0 1 0,0 0 1,0 0-1,0 0 0,-1 0 0,1 1 1,-1 0-1,1 0 0,4 5 0,-6-6 99,0 0 0,0-1 0,1 1-1,-1 0 1,0-1 0,0 0-1,1 0 1,-1 0 0,1 0-1,-1 0 1,6 0 0,-9-32 663,-1 3-784,2 0 0,1 0 0,2 1 0,0-1 0,2 1 0,1 0 0,1 0 0,1 1 0,1 0 0,2 1 0,0 0 0,2 0 0,1 2 0,1 0-1,0 0 1,39-38 0,-24 33-7,2 0 0,0 3-1,2 1 1,1 1-1,1 2 1,0 1 0,2 2-1,0 2 1,57-15-1,-78 26 18,1 2 0,27-2 0,-7 10-212,-37-5 155,-1 1 1,0-1-1,0 1 1,1 0-1,-1-1 0,0 1 1,0 0-1,0 0 0,0 0 1,0 0-1,0 0 0,0 0 1,0 0-1,0 0 1,-1 0-1,1 0 0,0 0 1,-1 1-1,1-1 0,-1 0 1,1 3-1,1 32-2944,-2 7-3834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53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2310 1040,'0'0'13714,"-1"-5"-13054,-5-29-144,2-1 0,1 0 0,1 0 0,6-55 1,-2 71-471,1 1 0,1-1 0,1 1 0,0 0 0,2 0 0,0 1 0,1 0 0,0 0 0,17-25 0,-7 16-35,2 1 0,0 1 0,1 0-1,46-38 1,-42 42 2,0 2 0,2 0-1,34-17 1,-47 28 10,1 1 0,-1 0 0,1 1 0,1 1 0,-1 0 0,0 1 0,1 0 0,22 0 0,-15 3 50,-17-1-54,-1 0-1,1 1 1,-1 0-1,1 0 0,-1 0 1,1 1-1,-1 0 1,1 0-1,-1 0 0,1 1 1,-1 0-1,0 0 1,0 0-1,0 0 0,8 6 1,-13-8 27,0 1 0,1-1 1,-1 1-1,0-1 0,0 0 1,1 1-1,-1-1 0,0 0 1,1 1-1,-1-1 0,1 0 0,-1 1 1,0-1-1,1 0 0,-1 0 1,1 1-1,-1-1 0,1 0 1,-1 0-1,1 0 0,-1 0 1,1 0-1,-1 1 0,0-1 0,1 0 1,-1 0-1,1 0 0,-1 0 1,1-1-1,-1 1 0,1 0 1,-1 0-1,1 0 0,-1 0 1,1 0-1,-1-1 0,1 1 0,-1 0 1,0 0-1,2-1 0,1-25 508,-15-47-724,9 63 318,-15-98-127,5-1 1,0-184 0,12 268-21,1 0 0,1 0 0,2 0 0,0-1 0,2 2 0,10-36 0,9-5-1,2 1 1,3 1 0,3 2 0,3 1 0,77-101 0,-91 135-6,2 1 0,0 1 0,2 1 0,0 1 0,2 1 0,0 2 0,1 0-1,1 2 1,1 1 0,0 2 0,1 1 0,1 1 0,64-15 0,-51 18 6,0 3-1,1 1 0,-1 3 0,85 5 1,-125-2 41,1 0 0,0 1 0,0 0 0,-1 0 0,1 0 0,-1 0 0,1 1 0,-1 0 0,0 0 0,0 0 0,6 6 0,-8-6-183,1 0 0,-1 1 1,0-1-1,0 1 0,0 0 1,-1 0-1,5 8 0,-1 16-3860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9:02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59 672,'0'0'12211,"3"-10"-10746,5-29-278,-6 30 660,0 19-1524,-1 1 0,-1-1 0,0 1 0,0 0 0,-1-1 0,0 1 0,-1-1-1,-5 16 1,4-11-126,0 0-1,-2 31 1,5-45-194,0-1-1,0 1 1,0 0 0,1 0 0,-1 0 0,0 0-1,0 0 1,1 0 0,-1-1 0,1 1-1,-1 0 1,1 0 0,-1-1 0,1 1 0,-1 0-1,1-1 1,0 1 0,-1 0 0,1-1 0,0 1-1,-1-1 1,1 1 0,0-1 0,0 1 0,0-1-1,0 0 1,-1 0 0,3 1 0,35 3 146,-28-5-114,0 0 0,0 0-1,0-1 1,0 0 0,14-7 0,-14 4-525,0 0 1,-1-1 0,1-1 0,7-8 0,-1 1-2332,-2-1 1,24-32-1,-25 32-5964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9:02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4 776,'0'0'15322,"0"-4"-14020,-9 85 1511,-14 162-1165,23-131-1446,0-62-3658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9:20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48 1504,'-2'0'10036,"-11"0"-8285,-16 1 22,17 0-798,-1 0 0,1-1-1,-24-3 1,36 2-948,0 1 1,1 0-1,-1 0 1,0 0 0,0 0-1,0 0 1,0-1-1,0 1 1,0 0 0,0 0-1,0 0 1,0 0-1,0-1 1,0 1 0,1 0-1,-1 0 1,0 0-1,0-1 1,0 1 0,0 0-1,0 0 1,-1 0-1,1 0 1,0-1 0,0 1-1,0 0 1,0 0-1,0 0 1,0 0 0,0-1-1,0 1 1,0 0-1,0 0 1,0 0 0,-1 0-1,1-1 1,0 1-1,0 0 1,0 0 0,0 0-1,0 0 1,-1 0-1,1 0 1,0 0-1,0 0 1,0 0 0,0-1-1,-1 1 1,1 0-1,0 0 1,0 0 0,0 0-1,0 0 1,-1 0-1,19-4 248,167-2 1040,-76 4-1150,150-21 1,-248 22-595,8-2-226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9:20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41 5841,'0'0'10149,"0"-6"-9154,0 4-961,1 1 1,-1 0-1,0 0 0,0 0 0,0-1 1,-1 1-1,1 0 0,0 0 1,0 0-1,-1-1 0,1 1 0,0 0 1,-1 0-1,1 0 0,-1 0 0,0 0 1,1 0-1,-1 0 0,0 0 1,0 0-1,1 0 0,-1 0 0,0 0 1,0 1-1,0-1 0,0 0 1,-2 0-1,-41-3 645,32 4-622,-6 0 48,1 2-1,-1 0 0,1 1 0,-1 1 0,-27 10 1,-81 40 300,120-51-381,3-1-9,-14 6 112,0 0 0,0 1-1,-26 20 1,39-26-89,0 0 0,1 1 0,-1-1 0,1 1 0,-1 0 0,1 0 0,1 0 0,-1 1 0,0-1 0,1 1 0,0-1 0,0 1 0,0 0 0,1-1 0,0 1 0,0 0 0,0 0 0,0 0 0,1 6 0,0-9-12,1 1 0,0-1 0,-1 1 0,1-1 1,0 0-1,1 1 0,-1-1 0,0 0 0,1 0 0,-1 1 1,1-1-1,0 0 0,-1-1 0,1 1 0,0 0 0,0 0 1,0-1-1,1 1 0,-1-1 0,0 0 0,1 0 0,-1 0 1,0 0-1,5 1 0,71 20 716,-65-19-603,192 24-778,-192-23-1912,-11 1-1721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9:2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53 4913,'0'0'12552,"-4"-1"-11649,-14-3-196,14 3 274,4 0-978,0 1 0,0 0 0,0-1 0,0 1 0,0-1 0,0 1 0,0 0 0,1-1 0,-1 1 0,0 0 0,0-1 0,0 1 0,0-1 0,1 1 0,-1 0 0,0 0 0,0-1 0,1 1 0,-1 0 0,0-1 0,0 1 0,1 0 0,-1 0 0,0 0 0,1-1 0,-1 1 0,1 0 0,-1 0 0,0 0 0,1 0 0,-1-1 0,0 1 0,1 0 0,-1 0 0,1 0 0,-1 0 0,0 0 0,1 0 0,0 0 0,34-8 133,0-1 122,1 2 0,73-6 0,-108 13-273,0 0 1,0 0-1,0 0 1,0 1 0,0-1-1,0 0 1,0 1-1,1-1 1,-1 0-1,0 1 1,-1 0-1,1-1 1,0 1 0,0-1-1,0 1 1,0 0-1,0 0 1,0-1-1,-1 1 1,1 0-1,0 0 1,0 2 0,10 30-79,-10 51 322,-2-62-103,-2 23 57,-1 0 1,-3-1-1,-19 68 0,8-37-93,14-58-74,-5 42 52,9-58-122,0-15-7065,0-9 2815,0-1-389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9:24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10178,'0'0'9346,"116"6"-8394,-57-9-432,-8-9-327,-5 1-129,-7 5-64,-7 0-537,7 6-975,-13 0-2809,-7 0-2024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9:33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6385,'0'0'6925,"0"5"-6280,-13 276 3285,7-102-3639,6-149-559,1-45-3773,4-10 1330,2-1-1860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9:34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4 150 8978,'0'0'8154,"-1"-18"-7645,-2-57-101,3 73-394,1 0-1,-1-1 1,1 1-1,-1 0 1,1 0-1,-1-1 1,1 1-1,0 0 1,0 0-1,0 0 1,0 0-1,1 0 1,-1 0-1,1 0 1,-1 1-1,1-1 1,-1 0-1,1 1 1,0-1-1,0 1 1,0 0-1,0-1 1,0 1-1,0 0 1,0 0-1,0 1 1,4-2-1,2 0-3,0 0-1,0 1 1,0 0-1,0 0 0,10 1 1,-16 0 2,5-1-25,-1 1 1,1 0-1,0 1 0,-1 0 1,1 0-1,0 0 1,-1 1-1,11 3 0,-15-3 2,1 0 0,-1-1-1,0 1 1,0 0 0,1 1-1,-1-1 1,-1 0 0,1 0-1,0 1 1,0-1 0,-1 1-1,0 0 1,1-1 0,-1 1-1,0 0 1,0 0 0,-1 0 0,1 0-1,0-1 1,-1 1 0,0 6-1,1-1 17,0 0 0,-1 0-1,0 0 1,0 0 0,-1 0 0,0 0-1,-1 0 1,0-1 0,0 1 0,-1 0 0,1-1-1,-2 1 1,-3 7 0,0-6 23,0 1 0,0-1-1,-1 0 1,0-1 0,0 0 0,-1 0 0,0-1 0,-13 9 0,20-14-36,2-1-259,27-3-496,-3-1 439,-9 0 133,1 0 0,0 1 0,0 1 0,0 0 0,0 2 0,18 2 0,-30-3 180,-1 1 1,1 0 0,-1 1 0,1-1-1,-1 1 1,0-1 0,0 1 0,0 0-1,0 0 1,0 0 0,0 1 0,0-1-1,-1 1 1,1-1 0,-1 1 0,0 0-1,0 0 1,0 0 0,0 0 0,0 0-1,-1 1 1,1-1 0,-1 0 0,0 1-1,0-1 1,0 1 0,0-1 0,-1 1-1,0 0 1,1-1 0,-1 1 0,-1 0 0,1 3-1,0-1 43,-1 0 1,1 0-1,-1 0 0,0 0 0,0 0 0,-1 0 1,1 0-1,-2-1 0,1 1 0,0 0 0,-1-1 1,0 0-1,0 0 0,-1 0 0,1 0 0,-9 8 1,4-6 74,-1 1 0,-1-2 0,0 1 0,1-1 0,-2-1 0,1 1 0,-1-2 0,-13 5 0,11-5-17,0 0-1,-1-1 0,1 0 1,-22 0-1,32-2-172,0-1 0,0 0 0,0 0 0,-1 0 0,1 0 0,0 0 0,0-1 0,0 1 0,0-1 0,0 0-1,-1 0 1,2 0 0,-1 0 0,0-1 0,0 1 0,0-1 0,1 0 0,-1 0 0,0 0 0,1 0 0,0 0 0,0 0 0,-1-1 0,-1-3 0,-9-20-3528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36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53 236 4321,'0'0'7626,"-21"-15"-5035,16 7-2515,1-1 0,0 0 0,0 0 0,1 0 0,0 0 0,1 0 0,-1-1 0,2 1 0,0-1 0,0 0 0,0 1 0,2-14 0,-1 20-66,1-1-1,0 1 1,0-1-1,0 1 1,0 0 0,0 0-1,0 0 1,1-1-1,0 1 1,-1 1-1,1-1 1,0 0 0,1 0-1,-1 1 1,0-1-1,1 1 1,-1 0 0,1-1-1,0 1 1,0 0-1,0 1 1,0-1 0,0 1-1,7-3 1,0 0-11,0 0 0,0 1 1,0 1-1,1-1 0,-1 2 0,22-2 1,-28 3-7,0 1 0,-1 0 0,1-1 1,0 1-1,0 1 0,-1-1 0,1 0 0,-1 1 1,1 0-1,-1 0 0,0 0 0,0 0 1,0 0-1,0 1 0,0-1 0,0 1 1,0 0-1,-1 0 0,0 0 0,4 5 0,1 4-23,0 0 1,-1 1-1,0 0 0,6 21 0,-11-20-1121,-15-10-4921,2-4 1523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2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36 1168,'0'0'15894,"-12"-7"-15280,-39-18-293,49 24-310,0 0 1,-1 1-1,1-1 0,0 1 0,-1 0 0,1 0 0,-1 0 1,1 0-1,-1 0 0,1 0 0,0 0 0,-1 1 1,1 0-1,0-1 0,-1 1 0,1 0 0,0 0 1,0 0-1,0 0 0,-1 0 0,1 1 0,0-1 0,1 1 1,-1-1-1,0 1 0,-1 2 0,-5 4 21,1 0 1,0 1-1,-11 18 0,15-20-5,-5 6-34,2 0 0,0 0 0,0 1 0,1 0 0,1 0 0,0 0 0,1 1 0,1-1 0,0 1 0,1-1 0,1 21 0,2-34-77,0-1 1,0 1 0,0 0-1,0-1 1,0 1 0,0-1-1,0 0 1,0 1 0,0-1 0,0 0-1,0-1 1,0 1 0,0 0-1,4-1 1,-1-1-123,1 1-1,0-1 1,0-1-1,-1 1 1,0-1 0,1 0-1,-1 0 1,0 0 0,0-1-1,-1 0 1,1 0-1,-1 0 1,0 0 0,0-1-1,0 1 1,0-1-1,2-6 1,2-1-261,-1 0-1,0-1 1,-1 0-1,-1 0 1,0-1 0,4-15-1,-9 28 546,-1 1 0,1-1 0,0 1-1,0-1 1,0 1 0,0-1 0,1 1 0,-1-1-1,0 1 1,0-1 0,0 0 0,0 1 0,0-1-1,1 1 1,-1 0 0,0-1 0,0 1 0,1-1 0,-1 1-1,0-1 1,1 1 0,-1 0 0,0-1 0,1 1-1,-1 0 1,1-1 0,-1 1 0,1 0 0,-1-1-1,0 1 1,1 0 0,-1 0 0,1 0 0,-1-1-1,1 1 1,-1 0 0,2 0 0,12 17 1621,5 32 61,-15-32-1532,1 0 0,1 0 0,15 32 0,9-10-2649,15-6-3319,-13-18 64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8:24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 7346,'0'0'7269,"-29"10"-5999,-91 35-419,115-43-814,1 1 0,-1-1 0,1 1 1,-1-1-1,1 1 0,0 1 1,0-1-1,0 0 0,1 1 1,-1 0-1,1 0 0,0 0 1,0 0-1,1 0 0,-1 1 0,1 0 1,0-1-1,0 1 0,0 0 1,0 0-1,1 0 0,0 0 1,0 0-1,1 0 0,-1 0 1,1 0-1,0 0 0,0 0 0,2 9 1,-1 2-1,-1-14-39,0-1 0,0 1 0,0 0 0,0-1 0,1 1 0,-1-1 1,1 1-1,-1-1 0,1 1 0,-1-1 0,1 1 0,0-1 0,0 1 0,0-1 0,0 0 0,0 0 1,0 1-1,0-1 0,0 0 0,0 0 0,1 0 0,-1 0 0,0 0 0,1 0 0,-1-1 0,1 1 1,-1 0-1,1-1 0,-1 1 0,1-1 0,-1 0 0,1 1 0,0-1 0,2 0 0,7 1-43,-1-1-1,1 0 0,-1-1 1,14-2-1,-23 3 59,0-1-1,0 1 1,0 0-1,0 0 1,0-1 0,0 1-1,0 0 1,0-1-1,0 1 1,0-1-1,0 1 1,0-1 0,0 0-1,0 1 1,-1-1-1,1 0 1,0 1-1,-1-1 1,1 0 0,0 0-1,-1 0 1,1 0-1,-1 0 1,1 0 0,-1 0-1,0 0 1,1 0-1,-1 0 1,0 0-1,0 0 1,0 0 0,1 0-1,-1 0 1,0 0-1,0 0 1,-1 0-1,1 0 1,0 0 0,0 0-1,0 0 1,-1 0-1,1-1 1,-1-1 85,0 1 1,0-1-1,0 0 0,-1 0 1,1 1-1,0-1 1,-1 1-1,0 0 0,0-1 1,1 1-1,-1 0 0,-1 0 1,1 0-1,-3-2 1,-57-27 1169,59 26-3630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9:3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5 129 7434,'0'0'9308,"-2"-6"-8760,1 5-529,1-1 0,-1 0 0,1 0 0,0 1 0,-1-1 0,1 0 0,0 0-1,0 0 1,0 1 0,0-1 0,1 0 0,-1 0 0,0 0 0,1 1 0,-1-1 0,1 0-1,0 1 1,0-1 0,-1 0 0,1 1 0,0-1 0,0 1 0,0-1 0,3-2-1,1 0 22,0 0-1,0-1 0,0 2 0,1-1 0,0 1 0,11-6 0,5-1 65,-13 5-89,0 0 0,0 1 0,1 0 0,-1 0 0,1 1 0,0 0 0,0 1 0,0 0 0,1 0 0,-1 1 0,0 1 0,15 0 0,-24 2-33,0-1 0,0 1 0,0 0 1,-1-1-1,1 1 0,0 0 1,-1-1-1,1 1 0,-1 0 1,1 0-1,-1 0 0,0-1 0,0 1 1,0 0-1,0 0 0,0 0 1,0 0-1,-1 2 0,-3 41-48,-3-29 81,0-1-1,-1 1 1,-1-1 0,0-1-1,-1 1 1,-1-2 0,-23 25-1,-16 21-27,32-36 45,14-19-17,0 0 0,0 1-1,0-1 1,1 1 0,0 0 0,0-1-1,0 1 1,1 1 0,-1-1 0,1 0-1,1 1 1,-1-1 0,1 1 0,-1 7-1,11-12 474,11-3-375,-1 0 0,0-1-1,0-2 1,0 1 0,0-2-1,-1-1 1,0 0 0,17-10-1,47-18-8694,-68 30 1950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9:3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27 5753,'0'0'10732,"-11"-2"-10084,6 1-599,2 0-7,0 1-1,0-1 1,0 1-1,0-1 1,0 1 0,0 0-1,1 0 1,-1 1-1,0-1 1,-5 1 0,7 0-5,-1 0 0,1 0 0,-1 1 0,1-1 0,0 0 1,0 0-1,0 1 0,0-1 0,0 0 0,0 1 0,0-1 0,0 1 1,0-1-1,1 1 0,-1 0 0,1-1 0,-1 1 0,1 0 0,-1-1 1,1 1-1,0 0 0,0-1 0,0 1 0,0 0 0,0 0 0,1 1 1,-2 30 427,0-20-403,1 0-1,0 0 1,1 0-1,0 0 1,6 24-1,-6-33-57,1-1 0,-1 1-1,1-1 1,0 0 0,0 0-1,0 1 1,0-1 0,1-1-1,-1 1 1,1 0-1,0 0 1,-1-1 0,1 0-1,1 1 1,-1-1 0,0 0-1,0-1 1,1 1 0,-1-1-1,1 1 1,-1-1 0,1 0-1,0 0 1,-1-1 0,6 1-1,-1 0-135,0 0 1,0-1-1,0-1 0,1 1 0,-1-1 0,0-1 0,-1 0 0,1 0 1,0 0-1,0-1 0,-1 0 0,0 0 0,1-1 0,6-5 1,6-4-469,-1-1 0,0-2 0,26-26 0,-40 36 665,1-1-1,-1 1 1,-1-1-1,1 1 1,-1-1-1,0-1 1,-1 1 0,0-1-1,0 1 1,0-1-1,-1 0 1,-1 0-1,1 0 1,-1 0-1,0 0 1,-1 0-1,0-10 1294,0 25-908,-3 48 373,-20 103 0,-2 30 142,24 26-1418,-14-232-5783,-9-9-5458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9:39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59 1120,'0'0'9892,"0"-10"-8933,0-28 79,0 28 699,-1 16-1513,1-1 0,-2 1-1,1-1 1,-1 1 0,0-1 0,-4 9 0,-5 12 400,4 3-165,0 0 1,2 0-1,-3 43 1,9-71-460,-1 1 0,0-1 0,0 0 0,0 1 1,0-1-1,0 0 0,0 0 0,0 1 0,0-1 1,-1 0-1,1 0 0,-1 1 0,1-1 0,0 0 0,-1 0 1,0 0-1,1 1 0,-1-1 0,0 0 0,0 0 1,1 0-1,-1 0 0,-2 1 0,-19 1-3073,9-3-2183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9:40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88 864,'0'0'10917,"0"-15"-9819,0-43 57,0 43-90,0 28-47,-42 597 3826,13-297-4299,2 219 129,9-154-331,11-252-2531,11-143 569,0 0 1,1 0-1,14-31 0,7-14-5768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9:4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5433,'0'0'10733,"10"0"-9235,180 9 373,226 39 1,127 9-1620,-83-51-193,-459 30-324,-20 637 1597,5 107-206,15-577-1084,5 211 145,-6-413-204,1 0-1,-1 1 1,0-1 0,0 0 0,0 0-1,0 0 1,0 0 0,0 0 0,-1 0 0,1 0-1,0 0 1,0 0 0,-1 1 0,1-1-1,-1 0 1,1 0 0,-1-1 0,1 1 0,-1 0-1,0 0 1,0 0 0,1 0 0,-1 0-1,0-1 1,0 1 0,0 0 0,-1 0 0,1-1-94,-1 0 0,1 0 1,-1 0-1,0 0 1,1 0-1,-1 0 0,1 0 1,-1-1-1,1 1 1,-1-1-1,1 1 0,-1-1 1,1 1-1,-1-1 1,1 0-1,-2-1 0,-6-4-1492,0-1-1,1 0 0,0 0 1,-10-12-1,-7-12-8666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9:41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4561,'0'0'13237,"7"0"-12507,514 0 3744,270 0-3540,-768 1-683,-16 0-1016,-12 0-3241,-17-1-559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3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 3849,'0'0'5480,"19"4"-4923,55 15 83,-72-18-559,0 0 0,0 0-1,0 0 1,0 0 0,0 1 0,0-1-1,0 1 1,-1-1 0,1 1 0,0 0-1,-1 0 1,0 0 0,1-1-1,-1 1 1,0 1 0,0-1 0,0 0-1,0 0 1,-1 0 0,1 0 0,0 1-1,-1-1 1,0 0 0,1 5-1,-1-3 101,0-1-1,0 1 0,0-1 1,0 1-1,-1-1 0,1 0 1,-1 1-1,0-1 0,0 0 1,0 1-1,-1-1 0,-2 6 1,-2-3-86,1-1 1,-1 0 0,-1 0 0,1 0-1,-1 0 1,1-1 0,-1 0 0,-1-1-1,1 0 1,0 0 0,-1 0 0,1-1 0,-1 0-1,0-1 1,-9 2 0,16-3-208,-6 21-1010,16 98 745,-6-87 241,-1-20 85,-1 0 1,0-1-1,-1 1 1,-1 0-1,0 0 1,-3 16-1,3-24 96,-1 1-1,0-1 1,0 0-1,0 1 1,0-1-1,-1 0 1,0 0-1,0-1 1,0 1-1,0 0 1,0-1-1,-1 0 1,1 0-1,-1 0 1,0 0-1,0-1 1,0 1-1,-5 1 1,-2 1 191,0-1 0,0-1-1,0 0 1,0-1 0,-1 0 0,1 0-1,0-1 1,-1-1 0,-15-1 0,25 1-214,1 0-75,0 0-1,0-1 1,0 1-1,0-1 0,1 1 1,-1-1-1,0 1 1,0-1-1,1 0 0,-1 1 1,0-1-1,1 0 0,-1 0 1,0 1-1,1-1 1,-1 0-1,1 0 0,0 0 1,-1 0-1,1 0 1,0 0-1,-1 0 0,1 1 1,0-1-1,0 0 1,0 0-1,0 0 0,0 0 1,0-2-1,0 0-546,-1 0 0,1 0 0,0 0 1,1 0-1,-1 0 0,0 0 0,1 0 0,0 0 0,0 0 0,1-4 0,14-10-5538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38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82 253 1528,'0'0'12318,"-11"-5"-11581,-34-17-45,43 20-655,0-1 0,-1 0-1,1 1 1,0-1-1,0 0 1,0 0 0,1 0-1,-1 0 1,1 0 0,-1 0-1,1-1 1,0 1-1,1 0 1,-1-1 0,0 1-1,1-1 1,0 1 0,0 0-1,0-1 1,0 1-1,0-1 1,2-5 0,-1-5 24,-2 9-54,1 1 0,0 0 0,0-1 0,0 1-1,1-1 1,0 1 0,-1 0 0,1-1 0,1 1-1,-1 0 1,1 0 0,0 0 0,-1 0-1,2 0 1,-1 1 0,0-1 0,1 0 0,0 1-1,0 0 1,0 0 0,0-1 0,0 2 0,1-1-1,-1 0 1,1 1 0,0 0 0,-1 0-1,1 0 1,0 0 0,0 0 0,1 1 0,-1 0-1,7-2 1,-4 1-18,0 1 1,-1 0-1,1 0 0,0 0 1,0 0-1,0 1 0,0 1 1,0-1-1,0 1 0,11 3 0,-14-3 1,0 1-1,0 0 1,0 0-1,0 0 1,-1 0-1,1 1 0,-1-1 1,0 1-1,1 0 1,-1 0-1,-1 0 1,1 1-1,0-1 0,-1 1 1,0-1-1,1 1 1,-1 0-1,1 4 0,0-1 50,0 1-1,-1 0 0,0-1 0,-1 1 0,1 0 0,-1 0 0,-1 0 0,0 12 574,2-23-523,0 1 1,0-1-1,0 0 1,0 1-1,-1-1 1,1 0-1,-1 0 1,0 0-1,0 0 0,0 0 1,0-1-1,0-5 1,14-32-137,-12 36 34,1-1 0,0 1-1,1-1 1,-1 1 0,1 1 0,0-1 0,0 1-1,0 0 1,1 0 0,0 0 0,0 1 0,0 0-1,0 0 1,0 0 0,0 1 0,1 0 0,-1 0 0,1 0-1,0 1 1,-1 0 0,1 1 0,0 0 0,0 0-1,-1 0 1,11 2 0,-14-2 5,0 1 0,0-1-1,-1 1 1,1 0 0,0 0-1,-1 0 1,1 0 0,-1 0 0,1 1-1,-1-1 1,0 1 0,0-1 0,1 1-1,-1 0 1,0 0 0,0 0-1,-1 0 1,1 0 0,0 1 0,-1-1-1,1 0 1,-1 1 0,0-1-1,0 1 1,0 0 0,0-1 0,0 1-1,-1 0 1,1-1 0,-1 5-1,3 11-58,-1 0-1,-2 0 0,-1 30 0,0-19-291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3:45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304 259 280,'0'0'16188,"-9"0"-14986,0-1-1149,0 0-1,0-1 1,0 0-1,0 0 0,0-1 1,0 0-1,1-1 0,-1 0 1,-12-8-1,-7-6-78,-34-29-1,59 45-7,0-1 0,1 0 0,-1 0 0,1 0 0,0-1 0,0 1 0,0 0 0,0-1-1,1 1 1,-1-1 0,1 0 0,0 1 0,0-1 0,0 0 0,1 0 0,-1 1 0,1-1 0,0 0 0,0 0 0,0 0-1,2-5 1,-2-6-45,1 12 87,0 0 0,0 0 1,0 1-1,1-1 0,-1 0 1,1 0-1,0 1 0,-1-1 1,1 1-1,1-1 0,-1 1 1,0 0-1,0 0 0,1 0 1,0 0-1,-1 0 1,1 1-1,0-1 0,0 1 1,-1-1-1,1 1 0,6-1 1,-4 0-19,0 0 1,0 0 0,0 0 0,1 1-1,-1 0 1,0 0 0,0 1 0,1-1 0,-1 1-1,1 0 1,-1 1 0,0-1 0,8 3-1,-12-2-3,1 0-1,-1 1 1,1-1 0,-1 1-1,0-1 1,0 1-1,0-1 1,0 1-1,0 0 1,0 0-1,0 0 1,0-1 0,-1 1-1,1 0 1,-1 0-1,1 0 1,-1 4-1,3 35-126,-2-26 93,-1 0 0,-1 1 1,-1-1-1,0 0 0,-6 18 1,7-23 43,-1 0 0,1 0 1,1 1-1,-1-1 1,2 0-1,1 10 1,-1 14 6,-1-33-2,1 34-89,-2-1 0,-8 50 0,6-72 58,1-1 1,-2 0 0,1 0 0,-2 0 0,1 0 0,-2-1 0,1 0-1,-1 0 1,-1 0 0,0-1 0,-8 9 0,9-12 61,1-1 0,-1 0 1,0 0-1,-1 0 1,1-1-1,-1 0 0,0 0 1,0-1-1,0 0 0,0 0 1,0-1-1,-10 3 0,-31 0-6618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38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4609,'0'0'10205,"14"-24"-9649,46-73-225,-57 93-321,0 0 0,0 0 1,1 0-1,-1 1 0,1 0 0,0-1 1,0 1-1,0 1 0,0-1 1,0 1-1,1-1 0,-1 1 0,1 0 1,-1 1-1,1-1 0,0 1 0,0 0 1,-1 0-1,1 1 0,0-1 1,0 1-1,0 0 0,0 0 0,0 1 1,0-1-1,4 2 0,17 0-50,-22-2 27,-1 1 1,0-1-1,1 1 1,-1 0-1,0 0 0,0 0 1,0 1-1,0-1 1,0 1-1,0 0 0,0-1 1,0 1-1,-1 0 1,1 1-1,-1-1 0,1 0 1,-1 1-1,0 0 1,0-1-1,0 1 0,0 0 1,0 0-1,-1 0 1,0 0-1,1 0 0,-1 0 1,0 1-1,0-1 1,-1 0-1,1 7 0,1-4 59,-1 0-1,-1 0 1,1 0 0,-1 0-1,0 0 1,0 0-1,-1 0 1,0 0 0,0 0-1,-1 0 1,1 0-1,-1 0 1,0 0-1,-1 0 1,1-1 0,-7 10-1,2-7-20,0 0 1,-1-1-1,0 0 0,0 0 0,-1-1 0,0 0 0,0 0 1,-17 7-1,26-37-7759,0 10 2360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38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25 3697,'0'0'10395,"0"0"-10359,-1 0-1,0-1 0,1 1 1,-1 0-1,0-1 0,1 1 1,-1-1-1,1 1 0,-1-1 0,1 1 1,-1-1-1,1 0 0,-1 1 1,1-1-1,-1 0 0,1 1 1,0-1-1,0 0 0,-1 1 1,1-1-1,0 0 0,0-1 1,22-8 53,-14 10-168,-15 6 30,-5 10-6119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39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4761,'0'0'10744,"0"-5"-10502,0-25-19,0 30-188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39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131 204 24,'0'0'13588,"-12"-3"-12702,8 2-870,-2 1 91,1-1 0,0-1-1,-1 1 1,1-1 0,0 0 0,0 0 0,0 0-1,0-1 1,0 1 0,1-1 0,-1-1 0,1 1-1,-1-1 1,1 1 0,1-1 0,-1 0 0,0 0-1,1-1 1,0 1 0,0-1 0,-3-7 0,2 3-110,2 1 0,-1-1 1,1 0-1,0-1 0,0-11 1,2 19-1,0 0 1,0 0-1,0 0 1,0 0-1,1 0 1,-1 0-1,1 0 1,-1 0 0,1 0-1,0 0 1,-1 0-1,1 0 1,0 1-1,0-1 1,0 0-1,1 0 1,-1 1-1,0-1 1,1 1 0,-1-1-1,1 1 1,-1 0-1,1 0 1,0-1-1,-1 1 1,1 0-1,0 1 1,0-1-1,0 0 1,3-1 0,18-2-222,0 0-1,0 2 1,0 0 0,26 2 0,-44 0 142,-3 0 40,1 1 0,-1-1-1,1 1 1,-1-1 0,1 1 0,-1 0 0,0 0 0,1 0 0,-1 0 0,0 0 0,0 1 0,0-1 0,0 0 0,0 1 0,0 0-1,0 0 1,0-1 0,-1 1 0,1 0 0,-1 0 0,1 0 0,-1 1 0,0-1 0,0 0 0,0 0 0,0 1 0,0-1 0,0 1-1,-1-1 1,1 0 0,-1 1 0,0 4 0,1-3 52,-1 0-1,1 0 1,-1 0 0,0-1-1,-1 1 1,1 0 0,-1 0-1,0 0 1,1 0 0,-2-1-1,1 1 1,0 0 0,-1-1-1,0 1 1,1-1 0,-1 0-1,-1 1 1,1-1-1,0 0 1,-1 0 0,-3 3-1,-8 3 140,0 0-1,0-1 0,-1-1 0,-21 8 0,-5-7-4364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4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0 228 7274</inkml:trace>
  <inkml:trace contextRef="#ctx0" brushRef="#br0" timeOffset="1">0 228 7274,'14'-24'482,"19"-40"160,-1-2 2541,-30 61-3080,1 1-1,0-1 1,0 1-1,0 0 0,0 0 1,1 0-1,0 0 1,0 1-1,0-1 1,0 1-1,0 0 1,0 0-1,1 1 1,0-1-1,-1 1 1,1 0-1,0 0 1,0 0-1,6 0 0,9-2-158,-1 2-1,1 0 1,34 2-1,-33 0 141,-17 0-104,-1 0 0,0 0 0,0 0 0,0 1 0,1-1 0,-1 1 0,0 0 0,0 0 0,0 0-1,0 0 1,0 1 0,0-1 0,0 1 0,-1 0 0,1 0 0,-1 0 0,1 0 0,-1 0 0,0 0 0,1 1 0,-1-1 0,0 1-1,-1-1 1,1 1 0,0 0 0,-1 0 0,1 0 0,-1 0 0,0 0 0,0 0 0,0 0 0,-1 0 0,1 0 0,-1 1 0,0-1 0,0 0-1,0 5 1,0-6 44,0-1 0,-1 1 0,1 0 0,-1-1 0,0 1 0,1 0 0,-1-1 0,0 1 0,0-1 0,0 1 0,0-1 0,0 1 0,0-1 0,0 0 0,0 0 0,-1 0 0,1 1 0,0-1 0,-1 0 0,1-1 0,-1 1 0,-3 1-1,-43 17 838,31-14-366,4 0-192,0-1-1,0 0 0,-1-1 0,0 0 0,0-1 0,0 0 0,-25-2 0,39 0-483,0 0-1,0 0 1,0-1 0,-1 1 0,1 0-1,0 0 1,0-1 0,0 1-1,0 0 1,0 0 0,-1-1-1,1 1 1,0 0 0,0 0 0,0-1-1,0 1 1,0 0 0,0-1-1,0 1 1,0 0 0,0-1 0,0 1-1,0 0 1,0 0 0,0-1-1,0 1 1,0 0 0,1-1 0,-1 1-1,0 0 1,0 0 0,0-1-1,6-7-5851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40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30 5841,'0'0'5505,"30"-5"-5131,95-16-34,-119 19-299,1 2 0,-1-1 0,0 1 0,1 0 1,-1 0-1,0 0 0,0 1 0,12 3 0,-16-3-37,1 0 0,-1 0 0,0 0-1,0 0 1,1 0 0,-1 1 0,0-1-1,0 1 1,0-1 0,-1 1 0,1 0-1,0 0 1,-1 0 0,1 0 0,1 3 0,0 2-14,-1 0 0,0 0 1,0 1-1,-1-1 0,0 0 1,0 1-1,-1-1 0,0 1 1,-2 14-1,1 3 93,1-22-72,0-1 0,0 0 0,0 1 0,-1-1 0,1 0 0,-1 0 0,0 0 0,0 0 0,1 1 0,-1-1 0,-1 0 0,1 0 0,0-1-1,0 1 1,-1 0 0,1 0 0,-1-1 0,0 1 0,-2 2 0,-1-1 57,0 0 0,0 0 0,0 0 0,-1-1 0,1 1 1,-1-1-1,-7 1 0,-7 1 281,0 0 0,0-2 0,-29 0-1,23-1-166,20 0-201,0 0 0,0-1-1,0 0 1,0 0 0,-1 0 0,1-1 0,-9-2-1,14-2-257,0 0 0,1 0 0,0 0 0,0 0-1,0 0 1,0 1 0,3-11 0,-1 12 274,0-1 0,0 1 1,0-1-1,0 1 0,1 0 1,-1 0-1,1 0 0,0 0 1,0 0-1,0 1 0,0-1 1,1 1-1,-1 0 0,1 0 1,-1 0-1,1 1 0,0-1 1,-1 1-1,1 0 0,5-1 1,-8 40-301,-1-32 424,0-1 1,-1 0-1,0 1 1,0-1-1,0 0 0,-1 1 1,-2 5-1,4-10-177,-1 0-1,1 0 1,-1 1 0,1-1-1,-1 0 1,0 0 0,1 0-1,-1 0 1,0 0-1,0 0 1,0 0 0,0-1-1,0 1 1,0 0 0,0 0-1,0-1 1,0 1 0,0 0-1,0-1 1,0 1-1,-1-1 1,1 0 0,0 1-1,0-1 1,-1 0 0,1 0-1,0 0 1,0 0 0,-1 0-1,1 0 1,0 0 0,0 0-1,-1 0 1,1 0-1,0-1 1,0 1 0,0-1-1,-3 0 1,-2-4-4116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40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91 295 6281,'0'0'12131,"-91"-172"-11387,91 137-184,26 3-256,6 6-192,7 6-112,7 11 0,-1 9-64,-13 0-152,7 20-528,-13 9-1608,-13 1-4698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42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6633,'0'0'4556,"18"-10"-4417,58-32 22,-75 41-147,0 1-1,0-1 1,0 0-1,0 1 1,0-1-1,1 1 1,-1 0-1,0-1 1,0 1-1,1 0 1,-1 0-1,0 0 1,0 0-1,1 0 1,-1 0-1,0 0 1,0 0-1,1 0 1,-1 1-1,0-1 1,0 1-1,0-1 1,1 1 0,-1-1-1,0 1 1,0-1-1,0 1 1,0 0-1,0 0 1,0-1-1,0 1 1,1 2-1,11 30 412,-11-28-293,2 15 90,-1-1 1,-1 1-1,0-1 1,-1 1-1,-4 34 1,1 0 430,3-53-573,-1 0 0,0 0 0,0 0 0,0 0 1,0 0-1,0 0 0,0 0 0,0 0 0,0 0 0,-1 1 0,1-1 0,0 0 0,-1 0 0,1 0 0,-1 0 0,1 0 0,-1-1 0,1 1 0,-1 0 0,1 0 0,-1 0 0,0 0 0,0 0 0,1-1 0,-1 1 0,0 0 0,0-1 0,0 1 0,0-1 0,0 1 0,0-1 0,0 1 0,0-1 0,0 0 0,0 1 0,0-1 0,0 0 0,0 0 0,0 0 0,0 0 0,0 0 0,0 0 0,0 0 0,0 0 0,-1 0 0,0-1 0,1-31 299,0 23-366,1 0 1,1 0-1,0 0 0,0 0 1,0 0-1,1 1 0,0-1 1,1 0-1,0 1 0,1 0 1,-1-1-1,2 1 0,-1 1 1,1-1-1,0 1 0,0-1 1,1 1-1,0 1 0,1-1 1,9-7-1,6-4-36,45-30 1,-59 44-17,0-1-1,0 1 1,1 0 0,-1 1 0,1 0-1,0 0 1,0 1 0,0 0 0,18-1 0,-26 3 22,1 0 1,-1 1 0,0-1 0,0 1 0,1 0-1,-1-1 1,0 1 0,0 0 0,0 0 0,0 0 0,0-1-1,0 1 1,0 0 0,0 0 0,0 0 0,-1 1-1,1-1 1,0 0 0,-1 0 0,1 0 0,-1 1-1,1-1 1,-1 0 0,1 0 0,-1 1 0,0-1-1,0 0 1,0 1 0,1-1 0,-2 2 0,4 51 18,-3-46-5,0 231 756,0-238-743,0 1-1,1-1 0,-1 0 0,1 0 0,-1 0 1,1 0-1,-1 0 0,1 0 0,-1 0 0,1 0 1,0 0-1,0 0 0,-1 0 0,1 0 0,0 0 1,0 0-1,0-1 0,0 1 0,0 0 0,0-1 1,0 1-1,0-1 0,0 1 0,0-1 0,1 1 1,-1-1-1,0 0 0,0 0 0,0 0 0,0 1 1,1-1-1,-1 0 0,0 0 0,0-1 0,1 1 1,-1 0-1,0 0 0,0 0 0,0-1 0,2 0 1,4 0-42,1 0 0,-1-1 0,0 0 1,1-1-1,11-5 0,49-26-4884,-37 19-418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4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154 240 5049,'0'0'10689,"-13"1"-9831,-41 1-140,51-3-655,0 1 0,0-1 0,0 0-1,0 1 1,1-1 0,-1-1 0,0 1-1,0 0 1,1-1 0,-1 1 0,1-1-1,-1 0 1,1 0 0,0 0 0,0 0-1,0 0 1,0 0 0,0 0 0,0-1-1,-2-3 1,0-2 34,0 0 1,1 0-1,-1 0 0,-3-15 1,-2-43-113,8 64 11,1-1 1,0 0-1,0 0 1,0 0-1,0 0 0,0 1 1,1-1-1,-1 0 0,1 0 1,0 1-1,0-1 1,0 0-1,0 1 0,0-1 1,0 1-1,1-1 1,-1 1-1,1-1 0,0 1 1,3-4-1,8 1-42,0 0 0,1 1-1,-1 1 1,1 0 0,0 0 0,0 1 0,0 1-1,0 1 1,0 0 0,16 2 0,7-1-306,-33-1 325,-1 0-1,1 1 1,-1 0 0,1 0 0,-1 0-1,1 0 1,-1 0 0,0 1 0,0-1-1,0 1 1,0 0 0,0 0 0,0 0-1,0 1 1,0-1 0,-1 1 0,0-1-1,1 1 1,-1 0 0,0 0 0,0 0-1,0 0 1,-1 0 0,1 0 0,-1 1 0,0-1-1,1 0 1,-2 1 0,2 5 0,-1-4 33,0 0 0,0 0 0,0 0 0,-1 0 1,1 0-1,-1 1 0,-1-1 0,1 0 0,-1 0 1,0 0-1,0 0 0,0 0 0,-1 0 1,0 0-1,0 0 0,0-1 0,-1 1 0,1-1 1,-1 1-1,-5 5 0,1-3 64,-1 0 1,0-1-1,-1 1 0,-9 4 1,16-9-54,-1-1 0,0 1 0,1-1 0,-1 0 0,0 0 0,0 0 0,0 0 0,0-1 1,1 1-1,-1-1 0,0 1 0,0-1 0,0 0 0,0 0 0,0-1 0,0 1 0,0-1 0,0 1 0,-3-2 1,5 1-138,0 1 1,0-1 0,0 0-1,0 0 1,0 1 0,1-1-1,-1 0 1,0 0 0,0 0-1,1 0 1,-1 0 0,1 0-1,-1 0 1,1-1 0,-1 1-1,1 0 1,-1 0 0,1 0 0,0 0-1,0-1 1,0 0 0,1-18-5958,4 9 517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43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0 288 5841</inkml:trace>
  <inkml:trace contextRef="#ctx0" brushRef="#br0" timeOffset="1">0 288 5841,'120'-108'2429,"-117"106"-2140,0 0 1,0-1 0,0 0 0,0 0-1,0 1 1,-1-2 0,1 1-1,-1 0 1,0 0 0,0-1-1,0 1 1,-1-1 0,1 0-1,-1 1 1,0-1 0,0 0 0,0 0-1,1-6 1,-2 8-193,0-1 0,0 1-1,0 0 1,0 0 0,1 0 0,0 0 0,-1 0 0,1 0 0,0 0-1,0 0 1,0 0 0,0 0 0,2-2 0,1-2-15,1 0 0,0 0 1,1 0-1,-1 1 0,1-1 0,0 2 0,1-1 1,-1 1-1,1-1 0,0 2 0,0-1 0,0 1 1,11-4-1,-2 4-109,0 0 0,0 1 0,0 1 0,0 0 0,26 2 0,-36 1 9,0-1 1,0 0-1,0 1 0,0 0 0,0 1 0,0-1 0,-1 1 0,1 0 0,-1 1 0,0-1 0,0 1 0,0 0 0,-1 0 0,1 1 0,-1-1 0,0 1 0,4 5 0,-5-6 3,-1-1-1,1 0 0,-1 1 1,0-1-1,0 1 0,0 0 0,-1 0 1,1 0-1,-1 0 0,0 0 1,0 0-1,0 0 0,-1 0 1,1 0-1,-1 0 0,0 1 1,0-1-1,-1 0 0,1 0 0,-1 0 1,0 0-1,0 0 0,0 0 1,0 0-1,-1 0 0,-3 6 1,1-5 135,1-2 0,-1 1 0,0 0 0,0-1 0,0 0 1,-1 0-1,1 0 0,-1 0 0,0-1 0,0 0 0,0 0 1,0 0-1,0-1 0,0 1 0,-10 0 0,-1 0 238,0 0 1,0-1-1,-32-3 0,47 2-385,-1 0-1,1 0 1,0 0 0,0 0-1,0 0 1,0 0 0,0-1-1,0 1 1,0 0 0,0-1-1,0 1 1,0-1 0,0 1-1,0-1 1,0 0 0,0 1-1,0-1 1,0 0 0,0 0-1,1 1 1,-1-1 0,0 0-1,0-2 1,-2-15-4163,3 12-930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3:45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1 208,'0'0'9405,"13"8"-8438,8 7-621,0 1 0,-1 0 0,-1 1 0,-1 1 0,0 1 1,26 37-1,-43-53-366,-1-2-196,-13-10-6742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43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0 337 6369,'0'0'6354,"33"-10"-5986,100-27-189,-128 35-164,0 0 0,1 0 0,-1 1 0,1 0 0,0 0 0,-1 0 0,1 0 0,0 1 0,11 1 0,-5 1 9,-9-2-19,0 1 1,1 0-1,-1 0 0,1 0 0,-1 0 0,0 0 0,0 1 0,0 0 1,0 0-1,0 0 0,0 0 0,0 0 0,-1 0 0,1 1 1,-1-1-1,1 1 0,-1-1 0,0 1 0,0 0 0,0 0 1,-1 0-1,1 0 0,-1 1 0,1-1 0,-1 0 0,0 1 1,0-1-1,-1 0 0,1 6 0,2 5-25,-1 0 0,-1 0-1,-1 1 1,0-1 0,-3 26 0,2-36 24,0-1 1,0 0 0,0 0-1,-1 0 1,1 0 0,-1 0-1,0 0 1,0 0 0,0 0-1,0-1 1,-1 1 0,1-1 0,0 1-1,-1-1 1,0 0 0,0 0-1,1 0 1,-1-1 0,0 1-1,-1 0 1,1-1 0,0 0-1,0 0 1,0 0 0,-1 0-1,-4 0 1,-11 2 268,0 0-1,0-2 1,-25 0-1,35-1-51,6 0-179,0 0 1,0 0-1,0 0 0,0 0 1,0 0-1,0-1 0,0 1 0,1-1 1,-1 0-1,0 0 0,0 0 0,1 0 1,-1-1-1,1 1 0,-1-1 0,1 1 1,-1-1-1,1 0 0,0 0 0,-2-2 1,1 0-70,1 0 1,0 0-1,1 0 1,-1-1-1,1 1 1,0 0-1,0-1 1,0 1-1,0 0 1,1-1-1,0 1 0,0-7 1,0 9-7,0 0-1,0 0 1,-1 1 0,2-1 0,-1 0-1,0 0 1,0 0 0,0 1-1,1-1 1,-1 0 0,1 0-1,-1 1 1,1-1 0,0 0 0,0 1-1,0-1 1,0 1 0,0-1-1,0 1 1,0-1 0,0 1 0,1 0-1,2-3 1,0 3 1,0 0 0,0 0 0,1 0 0,-1 0 1,0 0-1,1 1 0,-1 0 0,8 1 0,-4-1-33,-5 0 55,0 0 0,0 0 0,0 0 0,0 0 1,0 1-1,0 0 0,0-1 0,-1 1 0,1 0 0,0 0 0,0 1 0,-1-1 0,1 0 0,-1 1 1,0 0-1,1 0 0,-1-1 0,0 1 0,0 1 0,0-1 0,0 0 0,3 5 0,-2-2-7,-1 1-1,0 0 1,0-1-1,0 1 1,0 0-1,-1 0 1,0 0-1,0 0 1,-1 0-1,0 8 1,-6-12-263,-1-1 0,0 0 0,0-1 0,1 0 1,-1 0-1,-12-1 0,14-1 41,1 0 1,-1 0-1,1 0 0,-1 0 0,1-1 1,0 1-1,0-1 0,0 0 1,0-1-1,1 1 0,-1 0 1,1-1-1,0 0 0,-4-6 1,-1-1 451,1-1 1,0 0-1,1 0 1,-6-15-1,6 10 495,1 0-1,0 0 1,1 0-1,1-1 1,1 0-1,1 1 0,0-1 1,3-29-1,-2 39-604,2-1-1,-1 0 0,1 0 0,1 1 1,0-1-1,0 1 0,0 0 0,1 0 1,0 0-1,1 0 0,0 1 0,0 0 1,1 0-1,-1 0 0,1 1 0,1-1 1,-1 2-1,14-10 0,-9 8-109,-1 1 1,1 0-1,1 1 0,-1 0 0,1 1 1,0 0-1,0 1 0,0 0 0,1 1 0,-1 0 1,0 1-1,1 1 0,14 1 0,-24-1-45,0 0-1,0 0 0,-1 1 0,1-1 0,0 1 1,-1 0-1,1 0 0,-1 0 0,1 0 0,-1 0 0,1 1 1,-1-1-1,0 1 0,1 0 0,-1-1 0,0 1 0,0 0 1,3 4-1,0 2-393,0 0 0,0 1 1,-1-1-1,4 11 0,2 5-1295,15 23-3947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44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71 143 8058,'0'0'4217,"1"7"-4047,11 100 441,-12-107-525,-1 1 0,1 0-1,-1-1 1,1 1 0,0 0-1,-1-1 1,1 1 0,-1 0-1,0-1 1,1 1 0,-1-1 0,1 1-1,-1-1 1,0 0 0,1 1-1,-1-1 1,0 1 0,0-1 0,1 0-1,-1 0 1,0 1 0,0-1-1,1 0 1,-1 0 0,0 0-1,0 0 1,0 0 0,1 0 0,-1 0-1,0 0 1,0 0 0,0 0-1,1-1 1,-1 1 0,0 0-1,-1-1 1,0 1 30,-1-1 1,0 1-1,1-1 0,-1 0 0,0 0 0,1 0 0,-1 0 1,1 0-1,-1-1 0,-4-2 0,4-1-113,0 1-1,1-1 1,-1 0-1,1 1 0,0-1 1,0 0-1,0 0 1,0-1-1,1 1 1,0 0-1,0 0 1,1-1-1,0 1 1,-1-1-1,2 1 1,-1 0-1,1-1 1,1-7-1,0 5-22,-1 0-1,2 1 1,-1-1 0,1 0-1,0 1 1,1 0 0,-1 0-1,2 0 1,-1 0-1,1 0 1,8-9 0,-6 10 31,1 0-1,-1 0 1,1 0 0,-1 1 0,15-6 0,-19 9-17,1 1 1,0-1-1,0 1 0,0 0 1,0 0-1,0 0 1,0 0-1,0 1 1,0 0-1,0 0 1,0 0-1,0 0 0,0 1 1,0-1-1,6 3 1,-8-2-5,0 1 1,0-1-1,0 1 1,0-1-1,0 1 1,0 0-1,0 0 1,0 0-1,-1 0 1,1 0-1,-1 0 1,0 1 0,0-1-1,0 0 1,0 1-1,0-1 1,0 1-1,0-1 1,-1 1-1,1-1 1,-1 5-1,4 62 92,-5-58-47,1 49 160,-1 7 743,13 116 0,-9-157-774,-2 1 1,-2 31 0,0-14 112,1-42-260,0 0 0,0 1 1,0-1-1,0 0 0,-1 0 0,1 1 1,-1-1-1,0 0 0,1 0 1,-1 0-1,0 0 0,0 0 0,-1 0 1,1 0-1,0 0 0,-1 0 1,1 0-1,-1-1 0,1 1 1,-1-1-1,0 1 0,0-1 0,0 1 1,0-1-1,0 0 0,0 0 1,-3 1-1,-3 1 14,0-1 1,0-1-1,0 1 1,0-1-1,0 0 0,-12-1 1,18 0-98,0-1-1,1 1 1,-1 0 0,0-1 0,1 1 0,-1-1 0,1 0 0,-1 0 0,0 1-1,1-1 1,0 0 0,-1 0 0,1 0 0,0-1 0,-1 1 0,1 0-1,0 0 1,0-1 0,0 1 0,0-1 0,0 1 0,0-1 0,1 1 0,-1-1-1,0 1 1,1-1 0,-1 0 0,1 1 0,-1-3 0,-7-59-4512,7 50 2657,0-31-6517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44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133 397 7618,'0'0'7700,"-18"-30"-6676,-58-95-401,71 116-557,0 0 1,0-1-1,1 1 0,0-1 1,0 0-1,1 0 0,1 0 1,-1-1-1,2 1 0,0 0 1,0-1-1,0 1 0,3-21 0,0-6 5,-2 35-72,0 1 0,0-1 0,0 1 0,1-1 0,-1 1-1,0-1 1,1 1 0,-1-1 0,1 1 0,0 0 0,-1-1 0,1 1 0,0 0 0,0-1 0,0 1 0,0 0 0,0 0 0,0 0 0,0 0 0,0 0 0,1 0 0,-1 0-1,2 0 1,1-1 5,0 0-1,1 0 1,-1 0-1,0 1 1,1 0-1,-1 0 1,1 0-1,4 1 0,0-1-8,-1 1 0,0 0 1,1 0-1,-1 1 0,0 0 0,0 1 0,0 0 0,0 0 0,8 4 0,-11-3-7,0 0-1,1 0 1,-2 1 0,1 0 0,0 0 0,-1 0-1,0 1 1,0 0 0,0-1 0,-1 1 0,0 1-1,1-1 1,-2 0 0,1 1 0,-1-1 0,0 1-1,2 8 1,0 6 53,-1 0 0,0 0 0,-2 38 0,-1-53-41,0 0 0,-1 1 0,1-1 0,-1 0 0,-1 0 0,1 0 0,0 0 1,-1 0-1,0-1 0,0 1 0,-1-1 0,1 1 0,-1-1 0,-4 6 0,-3 0 109,0 0 1,-1 0-1,-19 13 0,19-16-735,1 1 0,0 0 0,1 0 0,0 1 0,-15 19 0,16-13-5150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45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20 274 3089,'0'0'8272,"-3"12"-6669,-1 2-1564,-4 12 2763,4-66-897,4 11-1878,-1 9-32,1 0 0,2 0 0,3-21 0,-4 34-43,1-1 0,1 1 0,-1-1 1,1 1-1,1 0 0,-1 0 0,1 1 0,0-1 0,1 1 0,0 0 0,7-8 0,-6 8 1,-1 0 0,1 0 0,1 1 0,-1 0 0,1 0 0,0 1 0,0-1 0,0 2 0,1-1 0,0 1 0,-1 0 0,1 0 0,0 1 0,0 0 0,0 1 0,1 0 0,-1 0 0,0 1 0,14 0 0,-20 1 38,1 0-1,-1-1 1,1 1-1,-1 0 1,1 0 0,-1 1-1,0-1 1,0 0-1,0 1 1,0-1 0,0 1-1,0 0 1,0 0-1,0 0 1,0 0 0,-1 0-1,1 0 1,-1 0-1,0 0 1,0 1 0,2 4-1,18 61 142,-17-51-78,7 46 283,-2 1 1,-3 0 0,-4 99 0,-2-142-350,0-20-344,13-9-3273,1-8-2068,4-4-2141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4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279 593 9210,'0'0'7776,"-30"-12"-6702,-88-43-411,115 54-641,-1-1 0,1 1 1,0-1-1,1 0 1,-1 0-1,0 0 1,0 0-1,1-1 0,-1 1 1,1-1-1,0 1 1,0-1-1,0 0 0,-3-5 1,4 5-31,1 1 0,-1-1 0,1 1 0,0-1 0,0 0 0,0 1 0,0-1 0,0 1 0,0-1 0,1 1 0,1-5 0,0-5-98,-1 8 65,0 0 0,0 0-1,0 0 1,1 0-1,0 1 1,-1-1 0,1 1-1,1-1 1,-1 1 0,0-1-1,1 1 1,0 0-1,0 0 1,0 0 0,0 1-1,0-1 1,0 1-1,6-3 1,9-6-390,1 2 1,29-11-1,-15 6-250,-32 14 733,-15 0 161,-1 0-163,-4 1 121,0-1 0,0-1 0,0-1-1,0-1 1,-21-5 0,35 6-76,0 0 0,0 0 0,0 0 0,0-1 0,0 0 0,0 0 0,1 0 0,0 0-1,-1-1 1,1 1 0,1-1 0,-1 0 0,0-1 0,1 1 0,0 0 0,0-1 0,0 0 0,1 0 0,0 0 0,-1 0 0,2 0 0,-3-10 0,1 6-18,2 0 0,-1 0 1,1 0-1,0 0 0,1 0 1,0 0-1,1 0 0,0-1 1,0 2-1,1-1 1,0 0-1,6-15 0,-6 19-71,1 0-1,0 0 0,0 0 1,0 1-1,0-1 1,1 1-1,0 0 0,0 0 1,0 0-1,0 0 1,1 1-1,-1-1 0,1 1 1,0 0-1,0 1 0,0-1 1,0 1-1,0 0 1,1 0-1,-1 1 0,12-2 1,-10 1-79,0 2 0,0-1 0,0 1 1,0 0-1,0 0 0,1 1 0,-1 0 0,0 0 1,10 4-1,-13-3-254,1-1 1,-1 2-1,0-1 1,1 0-1,-1 1 1,0 0-1,-1 0 1,1 0-1,4 5 1,19 24-6185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46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92 277 3345,'0'0'11744,"-12"-8"-10762,-36-27-205,44 31-712,1 0 0,0 0 1,0 0-1,1 0 0,-1-1 1,1 1-1,0-1 0,0 0 0,0 1 1,1-1-1,0 0 0,0 0 1,0 0-1,0 0 0,1 0 1,0 0-1,0-1 0,1-4 1,-1 4-64,-1-16 60,1 14-42,-1 0 0,1 0 0,1 0 0,0 0 0,2-12 0,-2 17-18,0 1 0,0-1 0,0 1 0,1 0 0,-1 0-1,0-1 1,1 1 0,0 0 0,-1 0 0,1 0 0,0 1 0,0-1 0,0 0 0,0 1-1,0-1 1,1 1 0,-1 0 0,0-1 0,1 1 0,-1 0 0,4 0 0,1-2-16,0 1 0,1 0 1,-1 1-1,1-1 1,-1 2-1,1-1 1,-1 1-1,1 0 1,-1 0-1,1 1 1,-1 0-1,1 1 1,-1-1-1,7 4 0,-10-3 4,0 0-1,-1 0 0,1 0 0,-1 0 0,0 1 0,1 0 0,-1 0 0,0-1 0,-1 2 0,1-1 1,0 0-1,-1 1 0,0-1 0,0 1 0,0-1 0,0 1 0,-1 0 0,1 0 0,-1 0 0,0 0 1,0 0-1,-1 0 0,1 0 0,-1 0 0,0 1 0,0 5 0,0-7 25,0 1 0,0-1 0,0 0 0,0 1 0,-1-1 0,1 0 0,-1 0 0,0 1 0,0-1-1,0 0 1,-1 0 0,1 0 0,-1 0 0,0 0 0,1 0 0,-1-1 0,-5 6 0,3-5-15,-1 0 0,0 0 0,0 0 0,0 0 0,-1-1 0,1 0-1,-1 0 1,1 0 0,-11 1 0,11-2-373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4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0 278 5665</inkml:trace>
  <inkml:trace contextRef="#ctx0" brushRef="#br0" timeOffset="1">0 278 5665,'89'-100'2415,"-48"52"1670,-26 29-3132,2 0 1,1 1-1,22-19 0,-34 33-895,1-1 0,0 1 0,0 0 0,0 1 0,0 0 0,0 0 0,1 1-1,-1-1 1,1 2 0,0-1 0,-1 1 0,1 0 0,11 0 0,-11 1-62,-1 0-1,1 1 1,0-1-1,-1 2 1,1-1-1,-1 1 1,1 0 0,-1 0-1,0 1 1,11 5-1,-14-5 4,-1 0 0,1-1 0,-1 2-1,0-1 1,0 0 0,0 1 0,0-1-1,0 1 1,-1 0 0,0 0 0,1 0-1,-1 0 1,-1 0 0,1 0 0,-1 1-1,0-1 1,0 0 0,0 1 0,0-1-1,-1 6 1,1-3-51,1 12 163,-1 0 0,-2 32 1,1-47-128,0-1 1,0 1-1,-1-1 0,1 0 1,-1 1-1,0-1 1,0 0-1,0 0 1,-1 1-1,1-1 1,-1 0-1,1 0 1,-1-1-1,0 1 1,0 0-1,-1-1 0,1 1 1,0-1-1,-1 1 1,0-1-1,1 0 1,-4 2-1,4-3-1559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47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3 212 6161,'0'0'11113,"0"-12"-10726,-1-11-286,0 8-7,0-1 0,2 1 0,-1 0 0,2 0 0,3-16 0,-4 27-91,0 1 1,0-1-1,0 1 1,1-1-1,-1 1 1,1 0-1,0 0 1,0 0-1,0 0 1,0 0-1,0 0 1,1 0-1,-1 1 0,1-1 1,0 1-1,0 0 1,0 0-1,0 0 1,0 0-1,0 0 1,0 0-1,1 1 1,-1 0-1,0 0 1,1 0-1,0 0 1,-1 0-1,7 0 1,-2 0-55,0 1 1,1 0 0,-1 0 0,0 1 0,0 0 0,1 0 0,-1 1-1,13 4 1,-18-5 42,0 1-1,0-1 0,-1 1 0,1-1 1,-1 1-1,0 0 0,1 0 1,-1 0-1,0 0 0,0 1 0,0-1 1,0 1-1,-1-1 0,1 1 0,-1 0 1,1-1-1,-1 1 0,0 0 1,0 0-1,0 0 0,-1 0 0,1 0 1,-1 0-1,1 0 0,-1 0 1,0 5-1,0-7 609,14-2 324,43-31-698,-49 26-338,1 1-1,-1 0 1,1 0 0,1 1 0,-1 0 0,1 0 0,-1 1 0,1 0 0,0 1 0,0 0 0,16 0 0,-22 1 85,-1 1-1,0 0 1,1 0-1,-1 1 1,0-1-1,1 1 1,-1 0-1,0-1 1,0 1-1,0 1 1,0-1-1,0 0 1,0 1-1,0 0 1,0-1-1,0 1 1,-1 0-1,1 0 1,-1 1-1,1-1 1,-1 1-1,0-1 1,0 1-1,0-1 1,0 1-1,-1 0 1,1 0-1,-1 0 1,1 0-1,-1 0 1,0 1-1,-1-1 1,1 0-1,0 0 1,-1 1-1,1 4 1,2 28-2330,-6-15-3117,-3-17 2322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4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59 333 2561,'0'0'13706,"-59"-178"-12241,59 138-377,0 7-640,0 4-184,26 6-40,7 5-224,-1 10 0,7 5-96,-7 3-224,1 0-728,6 23-1329,-7 6-1896,-6-2-2088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48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17 5433,'0'0'9331,"-22"-3"-9234,-67-9-83,87 12-19,0-1 0,1 1 0,-1 0 0,0 0 0,0-1 0,1 1 0,-1 0 0,0 1 0,1-1 0,-1 0 0,0 0 0,0 1 0,1-1 0,-1 1 0,0-1-1,1 1 1,-1 0 0,1 0 0,-1-1 0,1 1 0,-1 0 0,1 1 0,0-1 0,-1 0 0,-1 2 0,2 0-10,0 0 0,0 0-1,0 0 1,1 0 0,-1 0-1,1 0 1,-1 1 0,1-1 0,0 0-1,1 4 1,-2 15 29,-2-6 26,2-9-27,-1 0 0,1 0 0,-1 0 0,-1 0 0,1 0 0,-1 0 0,-6 9 0,7-10 518,6 3-4369,-2-3 2449,1 17 1993,-1-1 1,-1 1-1,-3 36 0,-1-2 596,3-25-586,-1-19-453,0 0 0,1 0 0,1 0-1,0 0 1,4 17 0,-4-27-149,0-1 0,0 1 0,0 0 0,0-1 1,0 1-1,1-1 0,-1 1 0,1-1 0,0 1 0,0-1 0,0 0 0,0 0 0,0 0 0,0 0 0,0 0 1,1-1-1,-1 1 0,1-1 0,-1 1 0,1-1 0,0 0 0,-1 0 0,1 0 0,0 0 0,0-1 0,0 1 0,-1-1 1,7 1-1,-4-1-65,1 1 0,-1-1 0,1 0 0,-1 0 0,1-1 0,-1 1 0,1-1 0,-1-1 0,1 1 0,-1-1 0,0 1 0,0-2 0,0 1 0,8-5 0,-6 1-1135,0 0 0,0-1 0,0 0 0,8-12 0,10-10-6254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3:4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0 128,'0'0'10826,"-188"105"-10114,162-84-383,0-7-97,13-5-120,0-3-16,7-3-96,-1-3-104,7-18-6802,7 7 1769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48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118 308 3329,'0'0'10891,"-20"-29"-9236,-57-96-626,74 121-994,0-1 1,1 1-1,0-1 1,0 1 0,0-1-1,0 0 1,1 1-1,0-1 1,0 0-1,0 0 1,1 0 0,-1 0-1,1 0 1,0 0-1,1 0 1,-1 0 0,2-6-1,0 7-17,-1 1-1,1 0 0,0 0 1,0 0-1,0 0 1,0 1-1,1-1 1,-1 1-1,1-1 1,0 1-1,-1 0 0,1 0 1,0 0-1,0 0 1,0 0-1,1 1 1,-1-1-1,4 0 1,8-2-13,0 0 1,1 1-1,-1 1 1,1 1-1,-1 0 1,1 1-1,22 2 1,-36-2-14,0 1 0,0-1 0,0 0 1,0 1-1,0 0 0,0-1 0,0 1 1,0 0-1,0 0 0,0 0 0,-1 0 0,1 0 1,0 1-1,-1-1 0,1 1 0,-1-1 0,1 1 1,-1-1-1,0 1 0,0 0 0,1-1 0,-1 1 1,0 0-1,-1 0 0,1 0 0,0 0 0,-1 0 1,2 3-1,0 6 34,-1 0 1,0 0 0,-1 0-1,-1 16 1,0-5 67,1-16-102,-1-1-1,0 1 0,0-1 1,0 1-1,-1-1 0,0 0 1,0 1-1,0-1 0,-1 0 1,-4 6-1,-9 20-2244,9 3-4059,7-24 1308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48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202 436 6529,'0'0'13134,"-23"-8"-12439,-69-24-231,90 32-459,1-1 0,-1 1 0,0-1 0,1 0 0,-1 0 0,0 0 1,1 0-1,-1 0 0,1 0 0,0 0 0,-1 0 0,1 0 0,0-1 0,-1 1 0,1-1 1,0 1-1,0-1 0,0 1 0,1-1 0,-1 1 0,0-1 0,0 0 0,1 1 0,-1-1 1,1 0-1,0 0 0,-1 0 0,1 1 0,0-1 0,0 0 0,0 0 0,0 0 0,1 1 1,-1-1-1,0 0 0,2-3 0,-1-5-68,0 4-32,-1 1 0,1-1 0,1 1-1,-1 0 1,1-1 0,0 1 0,0 0-1,0 0 1,1 0 0,6-9 0,-7 11-104,0 0 1,0 0-1,0 1 1,0-1-1,0 1 1,1-1-1,-1 1 0,1 0 1,0 0-1,0 0 1,0 0-1,0 1 1,0-1-1,0 1 1,0 0-1,0 0 1,1 0-1,-1 0 1,5 0-1,-8 1 183,0 1 0,-1 0 0,1-1 1,-1 1-1,1 0 0,0-1 0,-1 1 0,0-1 0,1 1 0,-1 0 0,1-1 0,-1 1 1,0-1-1,1 0 0,-1 1 0,0-1 0,1 0 0,-1 1 0,0-1 0,0 0 1,-1 1-1,-3-1 150,-1 1-1,1-1 1,-1 0 0,1 0 0,0-1 0,-1 0 0,1 0 0,-1 0 0,1-1 0,0 1 0,0-1 0,0 0 0,0-1 0,0 1-1,0-1 1,-6-5 0,7 4-3,1 1 0,0-1 0,0 0 0,0 1 0,1-1 0,0 0-1,-1-1 1,1 1 0,1 0 0,-1 0 0,1-1 0,-1 1 0,1-1 0,1 0-1,-1 1 1,1-1 0,-1 0 0,1 1 0,0-1 0,2-6 0,-1 6-113,0-1 1,1 1-1,-1 0 0,1 0 1,1 1-1,-1-1 1,1 0-1,-1 1 0,1-1 1,1 1-1,-1 0 1,0 0-1,1 0 0,0 1 1,0-1-1,0 1 1,0 0-1,1 0 0,-1 0 1,1 1-1,0-1 1,0 1-1,0 0 0,10-2 1,-1 0-478,1 0-1,0 1 1,0 0 0,1 1 0,-1 1-1,0 1 1,22 1 0,-3 9-3523,-7 8-1722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4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9 187 9818,'0'0'3689,"24"-6"-3666,78-16 13,-100 22-34,1 0 1,-1 0 0,1 0 0,-1 0 0,0 1 0,1-1 0,-1 1 0,0-1 0,1 1 0,-1 0 0,0 0 0,0 0-1,1 0 1,-1 0 0,0 1 0,0-1 0,-1 1 0,1-1 0,0 1 0,0 0 0,-1-1 0,1 1 0,-1 0-1,1 0 1,-1 0 0,0 0 0,0 1 0,0-1 0,0 0 0,0 0 0,-1 1 0,1-1 0,0 0 0,-1 1-1,0-1 1,0 4 0,1-1-1,3 9-309,-2 1-1,0-1 1,-1 1 0,0 0-1,-2 0 1,-2 24 0,3-38 296,-1 1 0,1-1 1,0 0-1,-1 0 0,1 0 1,0 0-1,-1 0 0,0 0 0,1 1 1,-1-1-1,0 0 0,1-1 1,-1 1-1,0 0 0,0 0 0,0 0 1,0 0-1,0-1 0,0 1 1,0 0-1,0-1 0,0 1 0,0-1 1,0 1-1,-2 0 0,0-1 122,0 1 1,0-1-1,0 0 0,-1 0 0,1 0 0,0-1 1,0 1-1,0-1 0,0 1 0,-3-2 0,-1 0 286,0-1-1,0 0 1,1 0-1,-1-1 0,1 1 1,-1-2-1,-9-7 0,8 3-151,0 0 0,1 0-1,0 0 1,0-1-1,1 0 1,0 0-1,1 0 1,0-1 0,1 0-1,0 0 1,0 0-1,2 0 1,-1-1 0,1 1-1,1-1 1,0 1-1,1-1 1,0 0-1,3-22 1,-1 29-252,0 0-1,0 0 0,1 0 1,-1 0-1,1 0 1,0 1-1,1-1 1,-1 1-1,1 0 1,-1 0-1,1 0 1,1 1-1,-1-1 1,0 1-1,1 0 1,0 0-1,-1 1 0,1-1 1,0 1-1,0 0 1,1 1-1,-1-1 1,8-1-1,1 0-685,1 0-1,-1 1 1,19-1-1,-21 2-1185,-1 1-1,0 1 1,20 3-1,-9 6-4985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49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28 7946,'0'0'3319,"22"-6"-3312,66-15-95,-87 21 88,1 0 0,-1 0 0,0-1 1,1 1-1,-1 0 0,0 0 0,0 0 1,1 0-1,-1 0 0,0 1 0,1-1 1,-1 0-1,0 1 0,0-1 0,1 1 1,-1-1-1,0 1 0,0-1 0,0 1 1,0 0-1,0 0 0,0-1 0,0 1 1,0 0-1,0 0 0,0 0 0,0 0 1,0 0-1,-1 0 0,1 1 0,1 1 1,-1 1 14,-1-1 0,1 1 0,0 0 0,-1 0 0,0 0 0,0-1 0,-1 8 0,1-4 26,1 30-5,0-23 20,0 1 1,-1-1 0,-4 27 0,3-39 34,0-1 0,1 0 0,-1 1 0,0-1 0,0 0 0,0 1 0,0-1 0,-1 0 0,1 0 0,0 0 0,0 0 0,-1 0 0,1-1 0,0 1 0,-1 0 0,1 0 0,-1-1 0,1 1 0,-1-1 0,0 0 0,1 1 0,-1-1 0,1 0 0,-1 0 0,-2 0 0,-49 1 1661,40-1-1400,10 0-334,-38-5 245,29-5-2432,12 9 1870,0 0 1,0 0 0,0 0-1,0 0 1,0 0 0,0 0-1,0 0 1,1 0 0,-1 0 0,0 0-1,1 0 1,-1 0 0,1 0-1,-1 0 1,1 0 0,-1 0-1,1 0 1,1-1 0,14-10-7544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49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3417,'0'0'5556,"13"21"-4855,37 66 146,-49-85-788,0-1 0,0 1 0,0-1 0,-1 1 0,1 0 0,0-1 0,-1 1 0,1 0 0,-1-1 1,0 1-1,0 0 0,0-1 0,0 1 0,0 0 0,0 0 0,0-1 0,0 1 0,0 0 0,-1-1 0,1 1 0,-1 0 0,0-1 0,1 1 0,-1 0 0,0-1 0,0 1 1,0-1-1,0 0 0,0 1 0,-2 1 0,-1 0 113,0 0 0,0-1-1,-1 1 1,1-1 0,-1 0 0,1-1 0,-9 3 0,4-1 207,-16 4 148,0 0 0,0-2 0,0 0 0,-1-2 0,0-1-1,-35-1 1,44-5-1828,8-9-3979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50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7058,'4'15'319,"1"-1"0,1 1 1,10 18-1,-15-33-275,0 1 0,0 0 0,0-1 1,0 0-1,0 1 0,0-1 0,0 1 0,0-1 0,0 0 0,0 0 0,0 0 0,0 0 1,0 1-1,0-1 0,0-1 0,1 1 0,-1 0 0,0 0 0,0 0 0,0-1 1,0 1-1,0 0 0,0-1 0,0 1 0,0-1 0,0 1 0,1-2 0,39-21 1147,-19 9-496,-12 10-599,1 0 0,0 1 0,0 0 0,0 0 0,1 1 1,-1 1-1,0 0 0,20 1 0,-28 0-88,0 0-1,0 0 1,1 0-1,-1 1 1,0-1 0,0 1-1,1 0 1,-1 0-1,0 0 1,0 0 0,0 1-1,0-1 1,0 1-1,0 0 1,-1 0 0,1 0-1,-1 0 1,1 0-1,-1 0 1,0 1 0,0-1-1,1 1 1,-2 0 0,1-1-1,0 1 1,-1 0-1,1 0 1,-1 0 0,0 0-1,0 0 1,0 1-1,1 5 1,-1 2 66,0 0 0,-1 0 0,0 0 0,-1 0 0,0 1 0,-1-1 0,0-1-1,0 1 1,-6 14 0,5-20-46,1 0-1,-1-1 0,1 1 1,-2 0-1,1-1 1,0 0-1,-1 0 0,0 0 1,0 0-1,0-1 0,0 1 1,0-1-1,-1 0 1,1-1-1,-1 1 0,0-1 1,0 1-1,0-2 1,0 1-1,-1 0 0,-8 0 1,-52 1-936,43-3-1106,-28 0-7274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51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47 1856,'0'0'15324,"-6"-9"-14982,-20-28-230,25 37-121,1 1-1,-1-1 0,1 1 1,-1-1-1,1 1 0,0-1 1,-1 1-1,1-1 0,0 1 1,-1-1-1,1 1 0,0-1 1,-1 1-1,1 0 0,0-1 1,0 1-1,0-1 0,0 1 0,0 0 1,0-1-1,0 1 0,0 0 1,0-1-1,0 1 0,0-1 1,0 1-1,0 0 0,1 0 1,-3 29 11,15 134 124,-13-160-108,0-1-1,0 0 1,-1 0-1,1 0 1,-1 0-1,0 0 0,0 0 1,0 0-1,0 0 1,0 0-1,-1 0 1,1 0-1,-1-1 1,0 1-1,0-1 0,0 1 1,0-1-1,0 0 1,-1 0-1,1 1 1,-1-2-1,1 1 1,-1 0-1,0-1 0,0 1 1,-4 1-1,-3 1 48,0-1 0,0-1 0,-1 1 0,1-2-1,-1 1 1,1-1 0,-12-1 0,20-5-235,0 0-1,1 1 1,0-1-1,0 0 1,0 0 0,1 0-1,0 0 1,0 0-1,0 0 1,0 0 0,1 0-1,1-8 1,0 11 144,-1 1 0,1 0 0,0 0 1,-1-1-1,1 1 0,0 1 0,0-1 0,0 0 0,0 0 1,-1 1-1,1-1 0,0 1 0,0-1 0,0 1 1,0 0-1,0 0 0,0 0 0,0 0 0,0 0 0,0 1 1,3 0-1,-2-1 0,0 0 1,0 1 0,0-1-1,1 1 1,-1 0 0,0 0-1,-1 0 1,1 1 0,0-1-1,0 1 1,0-1 0,-1 1-1,4 3 1,-1 1 2,-1 1 0,0-1 0,0 1 0,-1 0 0,0 0 0,0 0 0,-1 1 0,1-1 0,-2 1 0,2 10 0,0 8 204,-3 47 1,2 18 1111,11-96-5171,0-8-1635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51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17 8754,'0'0'4357,"28"-4"-4002,88-7-173,-114 10-172,0 1 1,0 0-1,0 0 0,0 0 0,1 0 1,-1 0-1,0 0 0,0 1 0,0-1 1,0 1-1,0-1 0,0 1 0,0 0 1,0 0-1,0 0 0,0 0 0,0 0 1,-1 0-1,1 0 0,0 1 0,-1-1 1,1 1-1,-1-1 0,1 1 0,-1-1 1,0 1-1,0 0 0,0 0 0,0 0 1,0 0-1,0 0 0,1 2 0,-1 2 34,0 1 1,-1-1-1,1 0 0,-1 1 1,0-1-1,-1 0 0,-1 9 0,1-9 28,0-1-54,-1 0 0,0 0-1,0-1 1,0 1-1,-1-1 1,1 0-1,-1 1 1,0-1-1,0 0 1,0-1-1,-1 1 1,0-1 0,1 1-1,-1-1 1,0 0-1,-1-1 1,1 1-1,0-1 1,-1 1-1,1-1 1,-6 1 0,-7 4 25,0-1 1,-1-1 0,1 0 0,-30 3 0,-17-5 241,63-3-299,1-2-21,0 1-89,2 11 82,-1 0 1,0-1-1,-1 1 0,0 0 0,-3 17 1,2-17 78,1 0 0,-1 0 1,1 0-1,2 11 0,-1-18 7,0 1 0,0-1-1,0 1 1,0-1-1,0 1 1,1-1 0,0 0-1,0 1 1,0-1 0,0 0-1,0 0 1,1-1-1,-1 1 1,6 4 0,0-2 125,-1 0 0,1-1 0,0-1 0,0 1 0,0-1 0,1 0 0,-1-1 0,1 0 0,-1-1 0,1 1 0,0-2 0,0 1 0,-1-1 0,17-2 1,-4 2-139,-17 0-189,0-1 0,0 0 0,0 0 0,0 0 0,0 0 0,0 0 0,0-1 0,0 1 1,-1-1-1,1 0 0,-1 0 0,5-4 0,10-5-1689,8-4-2139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51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36 5881,'0'0'4041,"22"-6"-3932,71-20 74,-91 25-169,-1 1-1,0-1 1,1 1-1,-1-1 1,1 1 0,-1 0-1,1 0 1,-1-1-1,1 1 1,-1 0 0,1 1-1,-1-1 1,0 0-1,1 0 1,-1 0-1,1 1 1,-1-1 0,1 1-1,-1-1 1,0 1-1,1 0 1,-1 0-1,0-1 1,0 1 0,1 0-1,-1 0 1,0 0-1,0 0 1,0 0-1,0 0 1,0 1 0,1 1-1,-1 0 55,0 1-1,-1-1 0,1 1 1,-1-1-1,1 1 0,-1 0 1,0-1-1,-1 1 0,0 3 1,1 2 216,0-2 5,0 0 1,0 0-1,-1 0 0,0 0 1,0 0-1,-1 0 1,1-1-1,-2 1 0,1 0 1,-5 9-1,4-12-142,0 0 1,0-1-1,-1 1 0,1 0 0,-1-1 0,0 0 1,0 0-1,0 0 0,0 0 0,-1-1 0,1 1 1,-1-1-1,0 0 0,1 0 0,-10 1 0,1 0-4,0-1 0,-1 0 1,1-1-1,-1-1 0,1 0 0,-15-2 0,27 2-208,1 0-1,-1-1 1,1 1 0,-1 0 0,1-1-1,-1 1 1,1 0 0,-1-1 0,1 1-1,-1 0 1,1-1 0,0 1 0,-1-1 0,1 1-1,0-1 1,-1 1 0,1-1 0,0 1-1,-1-1 1,1 0 0,0 1 0,0-1-1,0 1 1,0-1 0,0 1 0,0-1-1,0 0 1,0 1 0,0-2 0,0-22-2369,0 17 613,0-14-3750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52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5 327 3441</inkml:trace>
  <inkml:trace contextRef="#ctx0" brushRef="#br0" timeOffset="1">5 327 3441,'84'-26'2746,"-92"18"1768,-7-7-2908,1 0-1,0-1 0,-12-18 0,24 29-1506,0 0-1,0-1 1,1 1-1,-1 0 1,1-1-1,1 1 1,-1-1-1,1 0 1,0 1-1,0-1 1,0 1-1,1-1 0,0 1 1,0-1-1,0 1 1,1-1-1,0 1 1,0 0-1,0 0 1,1 0-1,0 0 1,0 0-1,0 1 1,0-1-1,1 1 1,-1 0-1,1 0 1,0 0-1,1 0 0,5-3 1,0 0-118,1 0 1,1 1-1,-1 0 1,1 1-1,0 0 1,1 1-1,-1 0 0,1 1 1,-1 1-1,1 0 1,0 1-1,22 0 1,-32 1-192,1 1 1,-1-1 0,0 1-1,1 0 1,-1 0 0,0 0-1,0 0 1,0 1 0,0-1-1,0 1 1,0 0 0,0 0-1,0 0 1,-1 0 0,1 0-1,-1 1 1,0-1 0,1 1-1,-1 0 1,0-1 0,-1 1-1,1 0 1,0 0 0,-1 0-1,0 1 1,2 4 0,6 21-4999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3:4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0 488,'0'0'11281,"11"1"-10817,-5 0-377,-2-1-30,0 0 1,0 0-1,-1 1 0,1-1 0,0 1 0,-1 0 0,1 0 0,-1 0 0,1 1 0,-1-1 1,1 1-1,-1 0 0,0 0 0,0 0 0,0 0 0,0 1 0,0-1 0,4 6 1,19 27 677,28 47 0,-50-75-709,9 11 19,-10-15-78,0 0 0,-1-1 0,0 2-1,0-1 1,0 0 0,0 0 0,0 1-1,-1-1 1,1 1 0,-1-1 0,0 1-1,1 3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52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6465,'0'0'13811,"0"-64"-13659,6 58-152,7 3-120,-7 3-648,14 0-976,-1 0-969,1 9-2576,-7 2-3249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52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33 9114,'0'0'11794,"-7"-32"-11794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53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5857,'0'0'9657,"14"0"-9296,267 0 1284,-156 0-3691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54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5537,'0'0'10162,"123"0"-9457,-78 0-249,1 0-192,-1 0-184,1 0-80,-1 0 0,0 0-1033,-12 2-2151,-7 1-4314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5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208 107 6385,'0'0'8129,"3"-12"-7839,10-39-188,-13 50-92,1 0 0,-1-1-1,0 1 1,0 0 0,0-1 0,0 1 0,0 0-1,0-1 1,0 1 0,0 0 0,0-1 0,0 1 0,-1 0-1,1-1 1,-1 1 0,1 0 0,-1 0 0,1-1 0,-1 1-1,0 0 1,0 0 0,1 0 0,-1 0 0,0 0 0,0 0-1,0 0 1,0 0 0,0 0 0,0 1 0,-1-1-1,1 0 1,0 1 0,0-1 0,0 0 0,-1 1 0,1 0-1,0-1 1,-1 1 0,-1-1 0,-6 0 67,0 0 0,0 0 1,0 1-1,-15 1 0,10 0 149,10-1-210,-1 0 0,1 1 0,-1-1 0,1 1-1,-1 0 1,1 0 0,-1 0 0,1 1 0,0 0 0,0 0-1,0 0 1,0 0 0,0 0 0,0 1 0,0 0-1,1 0 1,-1 0 0,1 0 0,0 0 0,0 1 0,0 0-1,1-1 1,-1 1 0,1 0 0,-3 7 0,0 2-6,0-1 0,2 1-1,0 0 1,0 0 0,1 0 0,0 0 0,1 23 0,1-34-12,1 0-1,-1 0 1,1 1 0,-1-1-1,1 0 1,0 0 0,0 0-1,0 0 1,0-1-1,0 1 1,0 0 0,0 0-1,1 0 1,-1-1-1,1 1 1,-1-1 0,1 1-1,-1-1 1,1 0 0,0 0-1,0 1 1,0-1-1,0-1 1,0 1 0,0 0-1,0 0 1,0-1 0,0 1-1,0-1 1,0 1-1,0-1 1,0 0 0,4 0-1,6 1 14,0-1-1,0 0 1,0 0 0,24-6-1,-29 5-206,-1 0 0,1-1 0,-1 0 0,0 0 0,0 0-1,0-1 1,0 0 0,0 0 0,-1-1 0,1 0 0,-1 0 0,0 0-1,0 0 1,0-1 0,-1 0 0,0 0 0,0 0 0,0 0 0,0-1 0,-1 0-1,0 0 1,0 1 0,0-2 0,-1 1 0,0 0 0,0 0 0,-1-1 0,0 1-1,1-12 1,-2-27-988,0 42 2609,0 27 247,0-18-1531,0 0 0,0 0 0,1 0 0,0 0 0,0 0 0,0 0 0,1 0 0,0 0 0,0-1 0,1 1 0,-1-1 0,1 1 0,0-1 0,1 0 0,-1 0 1,1 0-1,0-1 0,0 0 0,9 8 0,-7-8-683,-1-1 0,1 1 0,1-1 0,-1 0 0,0 0 1,1-1-1,-1 0 0,1 0 0,0-1 0,12 2 0,-5-3-6024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55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4793,'0'0'6685,"0"13"-6187,-1 14-309,-1-6 67,2 1 1,0-1-1,1 1 0,6 31 1,-8-56 78,1-1 0,-1 0 0,1 0 0,0 0 0,0 0 0,0 0 1,0 0-1,1 1 0,-1-1 0,1 0 0,2-6 0,0 2-465,0 0 1,1 0-1,0 0 0,0 0 1,9-11-1,-9 14-123,0-1-1,0 1 1,1 0 0,0 1-1,0-1 1,0 1 0,0 0 0,0 0-1,1 0 1,0 1 0,0 0-1,0 0 1,0 0 0,0 1-1,1 0 1,-1 0 0,1 1 0,10-2-1,-16 3 249,0 0-1,0 0 1,0 1-1,-1-1 1,1 0 0,0 0-1,0 1 1,-1-1-1,1 0 1,0 1-1,0-1 1,-1 1-1,1-1 1,-1 1-1,1 0 1,0-1 0,-1 1-1,1-1 1,-1 1-1,1 0 1,-1-1-1,1 1 1,-1 0-1,0 0 1,1 0-1,-1-1 1,0 1 0,0 0-1,1 1 1,2 29 173,-2-20-11,1 9 188,-1-6 6,0 0-1,2 0 1,-1 0 0,6 15 0,-7-26-318,0-1 1,0 1 0,0-1 0,0 1-1,1-1 1,-1 0 0,0 1-1,1-1 1,0 0 0,-1 0 0,1 0-1,0 0 1,0-1 0,0 1 0,1 0-1,-1-1 1,0 1 0,0-1-1,1 0 1,-1 0 0,1 0 0,-1 0-1,1 0 1,0-1 0,-1 1-1,1-1 1,5 1 0,-2-1-236,1 0 1,0-1-1,0 0 1,-1 0-1,13-4 1,12-11-3931,-11-1-3048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4:55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12051,'0'0'6937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01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29 1216,'0'0'7855,"5"0"-6851,17 0-34,-17 0 681,2-15 711,-8 14-2386,0 0 0,0 0 0,0-1 0,0 1 0,0 0 0,-1 1 0,1-1 0,0 0 0,0 0 0,-1 1 0,1-1 0,-1 0 0,1 1 1,0-1-1,-1 1 0,1 0 0,-1-1 0,1 1 0,-1 0 0,1 0 0,-1 0 0,1 0 0,-1 0 0,1 1 0,-2-1 0,-44 2-255,40-1 310,1 1 0,0 0 0,0-1 1,0 2-1,0-1 0,0 1 0,1 0 0,-1 0 0,1 1 0,0-1 0,0 1 0,0 0 0,0 1 0,1-1 0,-1 1 0,-4 7 0,4-6-11,0 1 0,1 0-1,0 0 1,0 0 0,1 0-1,0 1 1,0-1 0,1 1 0,0 0-1,0 0 1,1 0 0,-1 11 0,1-16-37,1 1 1,0-1-1,0 0 1,0 0-1,0 1 1,1-1-1,-1 0 1,1 1 0,0-1-1,0 0 1,0 0-1,0 0 1,3 4-1,-2-5 15,1 0 0,-1-1 0,1 0-1,-1 1 1,1-1 0,0 0-1,0 0 1,-1-1 0,1 1-1,0 0 1,0-1 0,0 0-1,0 1 1,0-1 0,-1 0-1,6-1 1,-4 1 8,6 1 38,0-1 0,0 0 0,1-1 0,-1 0 0,0 0 0,-1-1 0,1 0 1,0-1-1,0 0 0,-1 0 0,0-1 0,16-9 0,-19 10-81,-1-1 0,0 1 1,1-1-1,-1 0 0,-1-1 0,1 1 1,-1-1-1,1 0 0,-1 0 0,-1 0 1,1-1-1,-1 1 0,0-1 0,0 0 0,-1 0 1,1 0-1,-1 0 0,-1 0 0,1-1 1,-1 1-1,0 0 0,0-9 0,-1 14-25,12 30 102,8 16 653,-16-35-642,0-1 0,0 1 0,1-1 0,0 0 0,11 14 0,-7-3-3900,-4-12-2922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01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15 336,'0'0'11333,"2"16"-10709,-1-4-507,4 23 383,0 44 0,-6-78-432,1 0 1,0 0-1,0 0 1,0 0-1,0 1 1,0-1-1,0 0 1,0 0 0,0 0-1,0 0 1,1 0-1,-1 0 1,0 1-1,1-1 1,-1 0-1,1 0 1,-1 0 0,1 0-1,-1 0 1,1 0-1,0-1 1,0 1-1,-1 0 1,2 1 0,-1-2 21,0-1 1,0 1 0,0-1 0,0 1 0,0-1 0,0 1 0,0-1 0,0 0 0,0 0 0,0 1 0,-1-1 0,1 0 0,0 0 0,-1 0 0,1 0 0,-1 0 0,1 0-1,-1 1 1,1-1 0,-1-1 0,1 1 0,-1 0 0,0 0 0,1-1 0,6-19-379,2 1-1,1 1 1,13-22-1,-21 37 182,1-1 0,-1 1 0,1 0 0,0 0 0,1 0 0,-1 1 0,1-1 0,-1 1 0,1 0 0,0 0-1,1 0 1,-1 0 0,0 1 0,1-1 0,-1 1 0,1 0 0,0 1 0,-1-1 0,11-1 0,-14 4 104,0 0 0,-1 0 1,1 0-1,0 1 0,0-1 1,0 0-1,-1 0 0,1 0 1,-1 1-1,1-1 1,-1 0-1,1 1 0,-1-1 1,0 0-1,0 1 0,0-1 1,1 1-1,-1-1 0,-1 0 1,1 1-1,0-1 0,0 0 1,0 1-1,-2 2 0,2 3 26,-1 17 68,2 38 327,-1-58-401,0-1-1,1 1 1,-1-1 0,1 1-1,0-1 1,0 0 0,0 1-1,1-1 1,-1 0-1,1 0 1,0 0 0,-1 0-1,2 0 1,2 3 0,-2-4-129,1-1 1,-1 0 0,1 1 0,0-1 0,0-1 0,0 1 0,-1 0 0,1-1 0,0 0 0,0 0 0,0 0 0,0-1 0,0 1 0,4-2 0,-7 2-124,20-5-4431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02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75 1872,'0'0'5951,"-1"17"-5240,-5 55 36,6-70-598,0-1 0,-1 1-1,0 0 1,1 0 0,-1 0 0,0 0 0,0-1 0,0 1 0,0 0 0,0-1 0,0 1 0,-1-1 0,1 1 0,0-1 0,-1 1 0,1-1 0,-1 0 0,1 0 0,-1 0 0,0 0-1,0 0 1,1 0 0,-1 0 0,0-1 0,0 1 0,0-1 0,0 1 0,0-1 0,0 0 0,0 0 0,0 0 0,0 0 0,0 0 0,0 0 0,1 0 0,-1 0 0,0-1-1,0 1 1,0-1 0,-3-1 0,3-1-117,1 1-1,0-1 1,0 0 0,0 1-1,0-1 1,0 0-1,1 1 1,-1-1-1,1 0 1,0 0-1,0 0 1,0 0 0,0 1-1,0-1 1,2-5-1,-2-1-41,0 4-7,0 0 0,0 0 0,1 0 0,0 0 1,0 0-1,0 0 0,0 1 0,1-1 0,0 0 0,0 1 0,0-1 0,0 1 0,1 0 1,0 0-1,0 0 0,0 0 0,0 0 0,1 1 0,-1-1 0,1 1 0,0 0 0,0 0 1,0 0-1,0 1 0,1-1 0,5-1 0,-2-1-58,0 1 0,0 1 0,0-1 0,0 2 1,1-1-1,-1 1 0,1 0 0,-1 1 0,1 0 0,0 0 0,0 1 0,-1 0 1,16 2-1,-23-1 65,0 0 0,0-1 0,0 1 0,0 0 1,0 0-1,0 0 0,0 0 0,0 0 0,-1 0 0,1 0 0,0 0 1,-1 0-1,1 0 0,-1 0 0,1 0 0,-1 0 0,0 0 1,1 1-1,-1-1 0,0 0 0,0 0 0,0 2 0,2 32 11,-3-28-5,1 303 2677,21-311-3537,-17-1 460,0 0 0,0-1-1,0 0 1,0 1 0,-1-1 0,1-1 0,-1 1 0,5-6 0,11-14-4274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3:48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96,'0'0'8300,"20"2"-2814,-1 276-3705,-20-270-1764,1-6-15,-1 0 0,1 1 0,-1-1 0,1 1 0,0 0 0,0-1 1,0 1-1,0-1 0,1 1 0,-1-1 0,1 1 0,-1-1 0,1 1 0,0-1 1,0 0-1,0 1 0,2 2 0,-2-4-210,-1-14-4421,0-3 213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02.5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9378,'0'0'8426,"142"143"-8154,-110-119-128,-12-1-72,-1 3-72,7 0-152,0 15-1208,-6-6-1193,-1-3-3344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02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79 12051,'0'0'8729,"39"-47"-8873,-26 30-2336,-6 2-3689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03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12 6185,'0'0'4975,"4"20"-4654,0-4-250,1 6 46,0 0 0,-2 0 0,2 42 0,-6-62-64,1 0 1,-1 0-1,1 0 1,-1-1-1,0 1 1,0 0-1,0 0 1,0 0-1,0 0 1,0-1-1,0 1 1,0-1-1,-1 1 0,1-1 1,-1 1-1,1-1 1,-1 0-1,0 0 1,1 1-1,-1-1 1,0-1-1,0 1 1,0 0-1,0 0 1,0-1-1,-3 2 1,3-2-2,1 1 1,0-1-1,0 1 1,-1-1-1,1 1 1,0-1 0,-1 0-1,1 0 1,-1 0-1,1 0 1,0 0 0,-1 0-1,1 0 1,-1 0-1,1 0 1,0-1-1,-1 1 1,1-1 0,0 1-1,0-1 1,-1 1-1,1-1 1,0 0 0,0 1-1,0-1 1,0 0-1,0 0 1,0 0 0,0 0-1,0 0 1,0 0-1,0 0 1,0 0-1,0 0 1,0-3 0,-2-7-102,1 0 1,1 0-1,0-1 1,0 1-1,1 0 1,1-1 0,1-10-1,-1 18-12,0 0 0,0 1-1,1-1 1,-1 1 0,1 0 0,0-1-1,0 1 1,0 0 0,0 0 0,0 0-1,1 0 1,-1 0 0,1 1-1,0-1 1,0 1 0,0 0 0,0 0-1,0 0 1,0 0 0,1 0 0,-1 1-1,0 0 1,1-1 0,6 0 0,15-2-69,-1 0 1,1 2 0,0 2 0,0 0 0,-1 1-1,45 8 1,50 1-2683,-16-10-396,-104 0 3151,0 0-1,1-1 1,-1 1-1,0 0 1,0-1-1,1 1 1,-1 0-1,0-1 1,0 1-1,1-1 1,-1 1-1,1-1 1,-1 1-1,0-1 1,1 1-1,-1-1 1,1 0-1,-1 1 1,1-1-1,0 0 0,-1 0 1,1 1-1,0-1 1,-1 0-1,1 0 1,0 1-1,0-1 1,0 0-1,0 0 1,0 0-1,0 1 1,0-1-1,0 0 1,0 0-1,0 0 1,0 0-1,0 1 1,0-1-1,1 0 1,-1 0-1,0 1 1,1-1-1,-1 0 1,0 1-1,1-1 0,-1 0 1,1 1-1,-1-1 1,1 0-1,0 1 1,-1-1-1,1 1 1,-1-1-1,1 1 1,0-1-1,0 1 1,-1 0-1,1-1 1,0 1-1,0 0 1,-1 0-1,1-1 1,0 1-1,0 0 1,0 0-1,-1 0 1,1 0-1,1 0 1,-19-3-246,0 1 1,0 1 0,-27 1-1,30 1 831,1 0 0,0 1 1,0 1-1,0 0 0,-17 7 0,24-8-223,-1 1-1,1-1 1,1 1 0,-1 1 0,0-1-1,1 1 1,0 0 0,-1 0 0,2 1 0,-1-1-1,0 1 1,1 0 0,0 1 0,0-1-1,1 1 1,-1-1 0,1 1 0,0 0-1,1 0 1,0 0 0,0 1 0,0-1 0,0 1-1,1-1 1,0 1 0,1-1 0,-1 9-1,2-12-231,-1 0-1,0-1 0,1 1 1,-1 0-1,1-1 0,0 1 0,0-1 1,0 1-1,0-1 0,0 1 1,1-1-1,-1 0 0,1 0 0,-1 1 1,1-1-1,0 0 0,0 0 0,0-1 1,0 1-1,0 0 0,0-1 1,0 1-1,1-1 0,-1 0 0,1 0 1,-1 0-1,1 0 0,-1 0 1,1 0-1,-1-1 0,6 1 0,10 2 136,1-1 0,-1-1 0,32-1-1,-24-1-38,25-3-922,-18-9-3894,-14 1-2870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03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0 2561,'0'0'7900,"-30"11"-6669,-95 36-102,121-46-1040,0 1 0,-1 0-1,1 0 1,0 0 0,0 1-1,0-1 1,1 1 0,-1 0-1,1 0 1,-1 0 0,1 0-1,0 1 1,0-1 0,0 1-1,1 0 1,-1 0 0,1 0-1,0 0 1,0 0 0,1 0-1,-1 1 1,1-1 0,0 1-1,0-1 1,0 1 0,1-1-1,-1 1 1,1 0 0,0-1-1,0 1 1,2 4 0,-2 6 145,0-14-214,0 1-1,1 0 1,-1 0 0,1-1 0,-1 1-1,1 0 1,0-1 0,0 1 0,-1-1 0,1 1-1,0-1 1,0 1 0,1-1 0,-1 0 0,0 1-1,0-1 1,1 0 0,-1 0 0,0 0 0,1 0-1,-1 0 1,1 0 0,0 0 0,-1-1 0,1 1-1,0 0 1,-1-1 0,1 0 0,0 1-1,0-1 1,3 0 0,9 2 14,0-1-1,1 0 0,14-2 1,-11 1 123,46 0-1413,-19 0-2705,-13 0-1742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04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30 5601,'0'0'6519,"-2"23"-6096,-2 7-314,1-3 64,-1 50 1,5-76-168,-1 0 0,0 1 0,1-1 0,-1 0 0,0 1 0,1-1-1,0 0 1,-1 1 0,1-1 0,0 0 0,-1 0 0,1 0 0,0 0 0,0 0 0,0 0 0,0 0 0,0 0 0,0 0 0,0 0 0,1 0 0,-1-1 0,0 1 0,0-1 0,1 1 0,-1-1 0,0 1 0,1-1-1,-1 1 1,0-1 0,1 0 0,-1 0 0,1 0 0,1 0 0,58 0 13,-40-1 49,-17 1-167,1 0 0,-1 0 0,1-1 0,-1 1 1,0-1-1,0 0 0,0 0 0,1-1 0,-1 1 0,0-1 0,0 0 0,-1 0 0,1 0 0,0-1 0,-1 1 0,1-1 1,-1 0-1,0 0 0,0 0 0,0 0 0,0 0 0,-1-1 0,1 0 0,-1 1 0,0-1 0,0 0 0,0 0 0,0 0 1,1-6-1,1-9 231,0 0 0,-1 0 1,0 0-1,-2 0 0,-1-24 0,-1 43-106,1 0-1,0 1 0,-1-1 1,1 0-1,-1 0 0,1 1 0,0-1 1,-1 0-1,1 0 0,0 1 1,-1-1-1,1 1 0,0-1 0,0 0 1,-1 1-1,1-1 0,0 1 1,0-1-1,0 0 0,0 1 1,-1-1-1,1 1 0,0-1 0,0 1 1,0-1-1,0 1 0,0-1 1,0 1-1,0 33 424,-1-12-192,1 0 0,1 0-1,1 0 1,0-1 0,8 29 0,-3-40-460,-2-8-2870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04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1744,'0'0'7914,"4"27"-7242,3 8-456,-2-15-62,-1 1 0,-1-1 0,-1 1 0,-1 26 0,-1 7 4429,0-60-1970,-1-24-1761,0 16-673,1 0 0,0 1-1,4-22 1,-3 30-176,1 1 0,-1-1 0,1 0 0,0 1 0,0-1 0,0 1 0,0-1 1,1 1-1,0 0 0,0 0 0,0 1 0,0-1 0,8-6 0,-6 6-144,0 0 1,1 1 0,-1 0 0,1 0 0,0 0 0,0 1-1,0-1 1,0 1 0,0 1 0,9-2 0,65-1-5244,-69 4 4375,17 0-4889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05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13 8994,'0'0'5337,"0"10"-5230,0 149 1873,0-159-1956,-1-1 0,0 1 0,0 0 0,1-1 0,-1 1 1,0-1-1,1 1 0,-1-1 0,0 1 0,1-1 0,-1 1 0,1-1 0,-1 1 0,1-1 0,-1 0 0,1 1 0,-1-1 0,1 0 0,0 1 0,-1-1 0,1 0 0,0 0 0,0 1 1,0-1-1,-1-1 0,1-12-426,0 8 202,0-1 0,0 0 0,0 1 0,1-1 0,0 0 0,2-7 1,-1 11 148,-1 1 1,0-1-1,1 1 1,0-1-1,-1 1 1,1-1-1,0 1 1,0 0-1,0 0 1,1 0-1,-1 0 1,0 1-1,1-1 1,-1 0-1,1 1 1,0 0-1,3-2 1,12-2-7,0 0 0,0 1-1,1 1 1,0 1 0,-1 1 0,1 0 0,0 2 0,24 2 0,-5-1 91,6 1 16,-24-1-46,1 0 0,-1-1 0,0-2-1,1 0 1,32-6 0,-52 6-3,1 1 0,-1-1-1,1 0 1,-1 0 0,1 0 0,-1 0-1,1 0 1,-1 0 0,0 0 0,1 0 0,-1 0-1,0-1 1,0 1 0,0 0 0,0-1-1,0 1 1,0-1 0,0-1 0,-1 2-6,1 0 0,-1 1 0,0-1 0,0 0-1,0 1 1,0-1 0,0 0 0,0 0 0,-1 1 0,1-1 0,0 0 0,0 1 0,0-1 0,-1 0 0,1 1 0,0-1 0,-1 0 0,1 1 0,0-1 0,-1 1 0,1-1-1,-1 1 1,1-1 0,-1 1 0,1-1 0,-1 1 0,0-1 0,1 1 0,-1-1 0,1 1 0,-1 0 0,0 0 0,1-1 0,-1 1 0,0 0 0,0 0 0,1 0 0,-1 0-1,0-1 1,1 1 0,-1 0 0,0 0 0,0 1 0,1-1 0,-1 0 0,0 0 0,0 0 0,-15-1-7,-1 1 0,1 1 1,0 0-1,0 0 0,0 2 0,0 0 1,-26 9-1,37-10 100,0 0-1,1 0 1,-1 1 0,0 0-1,1 0 1,-1 0 0,1 0 0,0 1-1,0-1 1,0 1 0,1 0-1,-1 0 1,1 1 0,0-1 0,0 0-1,1 1 1,-1 0 0,1 0-1,0 0 1,0 0 0,1 0-1,-1 0 1,1 1 0,0-1 0,1 0-1,-1 1 1,1 6 0,0-10-43,0-1 0,1 1 1,-1-1-1,0 0 1,1 1-1,-1-1 0,0 0 1,1 1-1,0-1 0,-1 0 1,1 1-1,0-1 0,0 0 1,-1 0-1,1 0 1,0 0-1,0 0 0,0 0 1,1 0-1,1 1 0,35 14 614,-18-12-406,1-2 0,23 2-1,-39-4-205,90 1-234,-55-2-4548,-14 1-2019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05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5049,'0'0'6416,"0"24"-5946,0 133 4947,2-184-5029,-1 20-541,2-1 1,-1 1-1,1 0 0,0-1 1,0 1-1,1 1 1,0-1-1,0 0 1,1 1-1,0 0 0,0 0 1,0 0-1,1 1 1,0 0-1,0 0 1,0 0-1,13-6 0,-9 5 62,1 1 0,-1 1-1,1 0 1,1 0 0,-1 1 0,0 0-1,1 1 1,0 0 0,-1 1-1,1 0 1,14 2 0,-24-1 89,0 0 1,0 0 0,0 1 0,0-1 0,-1 1-1,1-1 1,0 1 0,0 0 0,-1 0 0,1 0-1,-1 0 1,1 0 0,-1 0 0,1 0 0,-1 0-1,1 0 1,-1 1 0,0-1 0,2 3 0,-1 0 20,0 0 1,0 0-1,0 0 1,0 1-1,0-1 1,-1 1-1,1 8 1,1 9 159,-2 1 1,-2 38-1,0-32-5,1-26-170,0-3-57,0 0 0,0 1 0,0-1-1,0 0 1,0 1 0,-1-1 0,1 0 0,0 0 0,0 1-1,0-1 1,0 0 0,0 0 0,0 1 0,0-1-1,1 0 1,-1 1 0,0-1 0,0 0 0,0 0-1,0 1 1,0-1 0,0 0 0,0 0 0,1 1-1,-1-1 1,0 0 0,0 0 0,0 0 0,0 1 0,1-1-1,-1 0 1,0 0 0,0 0 0,1 0 0,-1 1-1,0-1 1,0 0 0,1 0 0,-1 0 0,0 0-1,0 0 1,1 0 0,-1 0 0,0 0 0,0 0 0,1 0-1,-1 0 1,1 0 0,5 0-5198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05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242 1 6145,'0'0'4711,"-30"7"-3516,-96 27-31,120-33-1049,1 1 0,0 0 0,1 0 0,-1 0 0,0 1 0,1-1 0,-1 1 0,1 0 0,0 0 0,0 1 0,0-1 0,0 1 0,1 0 0,-1 0 0,1 0 0,-4 8 0,5-8 102,0 1 0,1 0 0,-1 0 0,1 0 0,1-1 0,-1 1 0,1 0 0,-1 0 1,1 0-1,1 0 0,-1 0 0,2 9 0,-1-12-143,1 0 0,-1 0 1,0 0-1,1 0 0,-1 0 0,1 0 1,-1 0-1,1 0 0,0-1 0,0 1 0,0 0 1,0-1-1,0 0 0,0 1 0,0-1 1,0 0-1,0 0 0,1 0 0,-1-1 1,0 1-1,4 0 0,54 10 544,-48-10-740,61 1-159,-68-3-599,-1 1-1,1-1 0,0 0 1,-1 0-1,1 0 0,0 0 0,3-3 1,8-9-8442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06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58 7074,'0'0'6452,"17"3"-6024,-6 0-381,0 0 11,-1 0 0,1-1 0,0-1 0,0 1 0,0-2-1,0 1 1,0-2 0,0 1 0,0-2 0,21-4 0,-29 4-54,0 0 0,0 0 0,0-1 0,0 1 0,-1-1 0,1 0 0,-1 0 0,0 0 0,4-6 0,-6 9-13,1-1 0,-1 1-1,1-1 1,-1 0 0,1 1 0,-1-1-1,1 0 1,-1 0 0,0 1-1,0-1 1,1 0 0,-1 0 0,0 1-1,0-1 1,0 0 0,0 0 0,0 0-1,0 1 1,0-1 0,0 0 0,0 0-1,0 1 1,0-1 0,0 0-1,-1 0 1,1 0 0,0 1 0,-1-1-1,1 0 1,0 1 0,-1-1 0,1 0-1,-1 1 1,1-1 0,-1 1 0,1-1-1,-1 0 1,0 1 0,1-1-1,-1 1 1,0 0 0,1-1 0,-1 1-1,0-1 1,1 1 0,-1 0 0,0 0-1,0-1 1,1 1 0,-1 0 0,0 0-1,-1 0 1,-10-2 27,0 1-1,0 1 1,-1 0 0,1 0-1,0 1 1,0 1 0,0 0 0,0 0-1,0 1 1,0 1 0,-16 7-1,23-8 31,-1 0 0,1 0 0,0 0 0,0 1 0,0-1 0,0 1 0,1 0 0,0 1 0,-1-1 0,2 1 0,-1 0 0,0 0 0,1 0 0,0 0 0,0 1-1,1-1 1,-1 1 0,1-1 0,0 1 0,1 0 0,0 0 0,0 0 0,0 0 0,0 12 0,1-16-4,1 1 0,-1 0-1,1-1 1,0 1 0,0-1 0,0 1-1,0-1 1,0 1 0,1-1 0,-1 0 0,1 0-1,-1 1 1,1-1 0,0 0 0,0 0-1,0-1 1,0 1 0,0 0 0,0-1 0,0 1-1,1-1 1,-1 0 0,1 0 0,-1 0-1,1 0 1,-1 0 0,1 0 0,-1-1 0,1 1-1,4 0 1,13 2 132,-1-1-1,0 0 1,23-2-1,-32 0-138,28 0-6,-12 1-1443,1-1 0,50-8-1,-32-3-5426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3:48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47 144,'0'0'10488,"22"0"-9008,161-4 1677,90-13-2552,-130 12-853,-141 5-141,3-10-4813,-4-1 520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07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 4257,'0'0'5001,"4"26"-4744,-4-22-229,16 195 649,-16-198-629,0-1 1,0 1 0,0-1 0,0 1-1,-1-1 1,1 0 0,0 1 0,0-1 0,0 1-1,0-1 1,-1 0 0,1 1 0,0-1-1,0 1 1,-1-1 0,1 0 0,0 0-1,-1 1 1,1-1 0,0 0 0,-1 1 0,1-1-1,0 0 1,-1 0 0,1 0 0,-1 1-1,1-1 1,0 0 0,-1 0 0,1 0 0,-1 0-1,1 0 1,-1 0 0,1 0 0,0 0-1,-1 0 1,1 0 0,-1 0 0,1 0 0,-1 0-1,1 0 1,0 0 0,-1 0 0,1 0-1,-1-1 1,1 1 0,0 0 0,-1 0 0,1 0-1,-1-1 1,1 1 0,0 0 0,-1-1-1,1 1 1,0 0 0,0-1 0,-1 1 0,1 0-1,0-1 1,-1 0 0,1-10-82,0 1 0,1-1 0,0 0-1,1 1 1,0-1 0,1 1 0,0-1 0,7-16 0,-7 23-14,-1 0-1,1 0 1,0 0 0,0 0 0,0 0 0,0 0-1,1 1 1,0 0 0,-1-1 0,1 1-1,0 1 1,1-1 0,-1 1 0,0-1-1,1 1 1,-1 0 0,1 1 0,0-1-1,0 1 1,-1 0 0,1 0 0,7 0 0,121 1-1088,-93 2 132,74-6 0,-108 3 879,-1 0 0,1 0 1,-1 0-1,0-1 0,1 0 1,-1 0-1,8-5 0,-11 6 95,0 0-1,-1 0 1,1 0-1,-1 0 1,1-1-1,-1 1 0,1-1 1,-1 1-1,0-1 1,0 0-1,0 1 0,0-1 1,0 0-1,0 0 1,-1 0-1,1 1 1,-1-1-1,1 0 0,-1 0 1,1 0-1,-1 0 1,0-3-1,0 5 46,0-1 1,0 1-1,0-1 0,-1 1 1,1-1-1,0 0 0,0 1 1,-1-1-1,1 1 0,0-1 1,-1 1-1,1-1 0,0 1 0,-1 0 1,1-1-1,0 1 0,-1-1 1,1 1-1,-1 0 0,1-1 1,-1 1-1,1 0 0,-1 0 0,1-1 1,-1 1-1,0 0 0,1 0 1,-1 0-1,1 0 0,-1 0 1,1-1-1,-2 1 0,-22 0 514,17 0-346,-4 0 52,0 1 1,1-1-1,-1 2 0,1-1 0,0 2 0,0-1 0,-1 1 0,2 1 0,-13 5 0,15-5-74,1 0-1,-1 1 1,1-1-1,0 1 1,0 1-1,1-1 1,-1 1-1,1 0 1,1 0 0,-1 0-1,1 1 1,0-1-1,-4 10 1,5-10-9,1 1 0,-1-1 1,1 1-1,0 0 0,1 0 0,0 0 1,0-1-1,0 1 0,1 12 1,0-17-99,1 0 1,-1 1-1,0-1 0,1 0 1,-1 0-1,1 1 1,0-1-1,0 0 1,0 0-1,0 0 1,0 0-1,0 0 1,1 0-1,-1 0 0,1-1 1,-1 1-1,1 0 1,0-1-1,-1 1 1,1-1-1,0 0 1,0 1-1,0-1 0,0 0 1,0 0-1,0 0 1,1-1-1,-1 1 1,0 0-1,0-1 1,4 1-1,13 1 199,0 0 0,0-1 0,0-1 0,0-1 0,0 0 0,1-2 0,26-7 0,-31 6-1149,-1-1-1,0 0 0,0-1 0,0-1 1,24-16-1,-17 6-3902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07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 7466,'0'0'6952,"-1"25"-6096,-11 349 1937,12-363-2946,-1-5 191,1 0 1,1 0 0,-1 1 0,1-1-1,0 0 1,2 8 0,-3-13-221,1 1 0,0-1 0,0 0 0,0 1 0,-1-1 0,1 0 0,1 1 0,-1-1 0,0 0 1,0 0-1,0 0 0,0 0 0,1 0 0,-1 0 0,1 0 0,-1 0 0,0-1 0,1 1 0,-1-1 1,1 1-1,0-1 0,-1 1 0,1-1 0,-1 0 0,1 0 0,0 0 0,-1 0 0,3 0 0,10 0-4070,-1 0-524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08.2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0 1720,'0'0'12080,"-28"7"-11644,-85 27-89,111-33-325,-1 0-1,1 0 1,0 1 0,-1-1-1,1 0 1,0 1 0,0-1-1,0 1 1,1 0 0,-1 0-1,0-1 1,1 1 0,-1 0-1,1 1 1,-1-1 0,1 0-1,0 0 1,0 1 0,0-1-1,0 0 1,0 1 0,1-1-1,-1 1 1,1-1-1,0 1 1,-1-1 0,1 1-1,0-1 1,0 1 0,1-1-1,-1 1 1,1-1 0,-1 1-1,2 2 1,-1 9 76,-1-10-95,0 0-1,0 0 1,0 0 0,1-1-1,-1 1 1,1 0-1,0 0 1,0-1 0,1 1-1,-1 0 1,0-1-1,1 1 1,0-1 0,4 5-1,-5-6-3,1-1-1,0 1 1,0-1-1,0 0 1,1 1 0,-1-1-1,0 0 1,0-1-1,0 1 1,1 0-1,-1-1 1,1 1-1,-1-1 1,0 0-1,1 1 1,-1-1 0,1-1-1,-1 1 1,0 0-1,1 0 1,-1-1-1,1 1 1,-1-1-1,4-2 1,3-2-69,0 0-1,0-1 1,-1 0-1,0-1 1,0 0-1,-1 0 1,0-1-1,0 0 1,0 0 0,5-10-1,1-6-648,-10 16 516,0 1 0,1 0 0,0 0 0,1 0 0,8-10 0,-12 16 219,0 1 1,0-1 0,0 0-1,0 0 1,0 1-1,0-1 1,0 1-1,0-1 1,0 1-1,0-1 1,0 1 0,1 0-1,-1 0 1,0-1-1,0 1 1,0 0-1,1 0 1,-1 0-1,0 0 1,0 0 0,0 0-1,1 1 1,-1-1-1,0 0 1,0 1-1,0-1 1,0 1-1,0-1 1,0 1 0,0-1-1,0 1 1,0 0-1,0-1 1,0 1-1,0 0 1,0 0-1,0 0 1,-1 0 0,1 0-1,0 0 1,-1 0-1,1 0 1,0 0-1,0 2 1,17 23 792,-14-18-746,1 0 0,0 0 0,0-1 0,1 0 0,0 0 0,0 0 0,1-1-1,0 0 1,0 0 0,0 0 0,0-1 0,12 5 0,-6-9-2030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08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6313,'0'0'5727,"0"28"-4611,0 223 954,0-233-1999,0 0 1,2 0-1,0 0 1,1 0-1,1-1 1,1 1-1,0-1 1,2 0-1,15 31 1,-22-48-129,0 1 0,1-1 0,-1 0 0,0 0 1,0 0-1,0 0 0,0 0 0,0 0 0,0 1 1,0-1-1,0 0 0,0 0 0,0 0 0,0 0 1,0 0-1,0 0 0,0 1 0,0-1 0,0 0 1,0 0-1,0 0 0,0 0 0,0 0 0,0 0 0,0 1 1,0-1-1,0 0 0,0 0 0,-1 0 0,1 0 1,0 0-1,0 0 0,0 0 0,0 0 0,0 1 1,0-1-1,0 0 0,0 0 0,-1 0 0,1 0 0,0 0 1,0 0-1,0 0 0,0 0 0,0 0 0,0 0 1,-1 0-1,1 0 0,0 0 0,0 0 0,0 0 1,0 0-1,0 0 0,0 0 0,-1 0 0,1 0 1,0 0-1,0 0 0,0 0 0,0 0 0,0 0 0,0 0 1,-1 0-1,1 0 0,0 0 0,0 0 0,0-1 1,-2 1-682,-10 0-5057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08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9794,'0'0'6818,"194"-38"-6042,-149 35-280,1 3-232,-7 0-216,-7 0-48,-6 6-112,0 15-1304,-7-4-1729,-12-2-4289</inkml:trace>
  <inkml:trace contextRef="#ctx0" brushRef="#br0" timeOffset="1">448 53 8690,'0'0'6797,"-1"16"-6583,-1 0-204,0 5 156,1 1 0,2 27 0,-1-44-137,1 1-1,-1 0 0,1 0 1,1-1-1,-1 1 0,1-1 1,0 1-1,0-1 0,0 0 1,1 0-1,0 0 0,0 0 1,0 0-1,8 8 0,-10-12-98,-1-16-3361,0 1-1444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09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46 208 8066</inkml:trace>
  <inkml:trace contextRef="#ctx0" brushRef="#br0" timeOffset="1">46 208 8066,'-46'-207'8586,"53"207"-8778,19 23-1273,-7-2-1727,1-1-5370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09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89 199 3305,'0'0'13217,"-11"-11"-12941,-38-34-68,46 40-193,-1 1 0,1-1 0,1 0 0,-1 0 0,1 0 0,-1 0 0,1 0 0,1-1 0,-1 1 0,1 0-1,0-1 1,0 1 0,1-1 0,0 0 0,0 1 0,0-1 0,0 1 0,1-1 0,0 1 0,2-8 0,-2 11-14,0 1-1,-1 0 1,1-1 0,0 1 0,0 0 0,0-1 0,0 1 0,0 0 0,0 0 0,1 0-1,-1 0 1,0 0 0,1 0 0,-1 0 0,0 1 0,1-1 0,-1 0 0,1 1 0,-1-1-1,1 1 1,-1 0 0,1-1 0,-1 1 0,4 0 0,42-3-206,-39 4 80,0-2-30,1 1 1,0 1 0,-1 0-1,1 0 1,-1 1 0,1 0-1,-1 0 1,0 1 0,9 4-1,-13-5 115,-1 0-1,1 1 0,-1-1 1,0 1-1,0 0 0,0 0 1,0 0-1,0 0 0,-1 0 1,1 1-1,-1-1 0,0 1 1,0-1-1,0 1 0,-1 0 1,1 0-1,-1 0 0,0 0 1,0 0-1,-1 0 0,1 5 1,0-4 70,0 1 0,0-1 0,-1 1 0,0-1 0,0 0 1,-1 1-1,0-1 0,1 1 0,-2-1 0,-2 8 0,3-10 62,-1-1 0,1 1 0,-1-1 0,0 1 0,0-1 0,-1 0 0,1 1 0,0-1-1,-1 0 1,1-1 0,-1 1 0,0 0 0,0-1 0,1 1 0,-1-1 0,0 0 0,0 0 0,0 0 0,-5 0 0,-15 3 392,-1-1 1,0-1 0,-29-1 0,50-1-549,2-15-9617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10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2497,'0'0'9192,"7"22"-8530,32 104 575,-39-126-1082,0 1 1,0 0-1,1-1 0,-1 1 0,0 0 0,0-1 1,1 1-1,-1 0 0,0-1 0,1 1 0,-1-1 0,0 1 1,1 0-1,-1-1 0,1 1 0,-1-1 0,1 1 1,-1-1-1,1 0 0,-1 1 0,1-1 0,0 1 1,-1-1-1,1 0 0,0 1 0,0-2-89,-1 1 1,1 0-1,-1 0 1,0 0-1,1 0 0,-1-1 1,1 1-1,-1 0 1,0-1-1,1 1 0,-1 0 1,0 0-1,1-1 1,-1 1-1,0-1 0,0 1 1,1 0-1,-1-1 1,0 1-1,0-1 0,0 1 1,0 0-1,1-1 1,-1 1-1,0-1 0,0 1 1,0-1-1,0 1 1,0-1-1,0 1 0,0-1 1,0 1-1,0 0 1,0-2-1,0-4-253,1 0 0,0 0-1,0 1 1,0-1 0,1 0 0,0 0-1,0 1 1,1-1 0,-1 1 0,1-1 0,0 1-1,1 0 1,-1 0 0,1 1 0,0-1 0,0 1-1,1 0 1,-1 0 0,1 0 0,10-6 0,-6 4-79,1 1 1,-1 0 0,1 0 0,0 1 0,0 1 0,1-1 0,-1 2 0,1-1 0,0 2 0,19-2 0,-28 3 265,0 0-1,0 1 1,0-1 0,0 1 0,-1-1-1,1 1 1,0 0 0,0-1-1,-1 1 1,1 0 0,-1 0-1,1 0 1,-1 1 0,1-1-1,-1 0 1,1 0 0,-1 1-1,0-1 1,0 1 0,0-1-1,0 1 1,0 0 0,0-1-1,0 1 1,-1 0 0,1 0-1,0-1 1,-1 1 0,0 0 0,1 0-1,-1 0 1,0 0 0,0 1-1,2 13 349,-2 1-1,1-1 0,-3 17 1,0-5 232,2-14-550,-1 31 446,8-28-3480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11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35 208 7418,'0'0'10186,"-19"-15"-8889,15 5-1262,1 0 0,1-1 0,-1 1 0,2 0-1,-1-1 1,2 1 0,-1-1 0,1 1 0,2-14-1,-1-10-43,-1 33 7,0-1-1,0 1 1,1-1-1,-1 1 0,0 0 1,1-1-1,-1 1 1,1 0-1,-1-1 1,1 1-1,0 0 1,-1 0-1,1 0 1,0 0-1,0 0 1,0-1-1,0 1 1,0 1-1,0-1 1,0 0-1,0 0 1,3-1-1,0 0-6,0 0 0,1 0 0,-1 1 0,0-1-1,1 1 1,-1 0 0,7 0 0,-4 0-25,0 0-1,-1 1 1,1 0 0,0 0-1,0 1 1,-1 0-1,1 0 1,0 1-1,-1-1 1,8 4 0,-6 2 19,-1 0 0,0 0 0,0 0 1,-1 1-1,0 0 0,0 0 0,-1 1 1,0 0-1,0 0 0,-1 0 0,0 0 0,-1 0 1,3 14-1,3-6 1232,-8-17-1202,-1 0 0,1 0 0,-1-1 0,1 1 0,0 0 0,-1 0 0,1-1 0,-1 1 1,1 0-1,-1-1 0,1 1 0,-1 0 0,1-1 0,-1 1 0,0-1 0,1 1 0,-1-1 0,1 1 0,-1-1 0,0 1 0,0-1 0,1 1 0,-1-1 0,0 0 0,0 1 0,0-1 0,1 1 0,-1-1 0,0 0 0,0 0 0,4-11-2,0 1 0,1-1 0,1 1 0,0 1 0,9-14 0,-12 21-45,0-1-1,0 1 1,1 0-1,-1 0 1,1 0-1,-1 0 1,1 0-1,0 1 1,0 0-1,0 0 1,1 0-1,-1 0 1,0 1-1,1-1 1,-1 1-1,1 0 1,5 0-1,-3 0-15,0 1 0,-1 0 0,1 0 0,-1 0 0,1 1-1,-1 0 1,1 0 0,-1 0 0,0 1 0,1 0 0,-1 0 0,0 1-1,0 0 1,10 7 0,-12-7 39,0 1 1,0-1-1,-1 1 0,0 0 0,1 0 1,-2 0-1,1 1 0,0-1 0,-1 1 0,0 0 1,0-1-1,0 1 0,-1 0 0,1 0 1,-1 0-1,0 0 0,-1 0 0,1 0 0,-2 10 1,2-8 132,-2-1 0,1 1 0,-1 0 1,0-1-1,-1 1 0,-2 7 0,-11 7-2381,1-17-5419,26-4 1082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11.8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82 1144,'0'0'15528,"4"-11"-15404,12-37 44,-15 46-165,1 0 0,0 0 0,0 1 0,0-1 1,0 1-1,0-1 0,0 1 0,0-1 0,0 1 0,0 0 1,1 0-1,-1 0 0,0 0 0,1 1 0,-1-1 1,1 1-1,-1-1 0,1 1 0,-1 0 0,1 0 1,-1 0-1,1 0 0,-1 1 0,1-1 0,2 1 1,5 0-27,0-2 7,-1 2 0,1-1 0,0 1 1,-1 1-1,0 0 0,1 0 0,-1 1 1,0 0-1,10 4 0,-17-5 7,1 0 0,0 0 0,0 0 0,-1 0 0,1 0 0,-1 0 0,1 1 0,-1-1 0,0 1 0,0 0-1,0 0 1,0 0 0,-1-1 0,1 1 0,-1 1 0,0-1 0,0 0 0,0 0 0,0 0 0,0 1 0,-1-1 0,1 0 0,-1 1 0,0-1 0,0 1-1,-1-1 1,1 0 0,0 1 0,-2 3 0,0-3 35,0 0 0,0 0 0,0 0-1,0 0 1,0-1 0,-1 0 0,0 1 0,0-1-1,0 0 1,0 0 0,0 0 0,0-1 0,-1 1-1,1-1 1,-1 0 0,0 0 0,-7 3 0,0 0 169,-1 0 0,0 0 1,0-1-1,0-1 0,-13 2 1,17-4-530,-31 2 1535,22-7-2421,11-8-3637,6 1-1106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3:49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33 336,'0'0'7148,"4"-5"-6031,18-22 527,-23 58-786,2-17-540,-1 56 419,-3-1-1,-19 110 1,21-155-610,3-17-5139,9-7 1195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12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0 87 4113</inkml:trace>
  <inkml:trace contextRef="#ctx0" brushRef="#br0" timeOffset="1">0 87 4113,'154'15'4381,"-115"-18"-2650,-28-8-806,-6 4-407,5-2-398,1 1 0,0 0 0,0 0 0,0 1 0,1 1 0,0 0 0,1 1 0,-1 0 0,1 1 0,0 0 0,0 1 0,0 0 0,1 1 0,-1 1 0,1 0 0,-1 1 0,1 0 0,-1 1 0,21 4 0,-32-4-135,1-1-1,-1 1 1,1 0 0,-1 0-1,0 0 1,1 0-1,-1 0 1,0 1-1,0-1 1,0 1 0,0-1-1,0 1 1,0 0-1,-1 0 1,1 0 0,0 0-1,-1 0 1,0 0-1,1 0 1,-1 1-1,0-1 1,0 0 0,0 1-1,0-1 1,-1 0-1,1 5 1,1 1 16,-1 0 0,-1 1 0,0-1 0,0 0 0,0 1 0,-4 14 0,3-20 69,0 0 0,0 0 1,-1 0-1,1 0 0,-1 0 0,0 0 1,0-1-1,0 1 0,0-1 0,-4 4 1,5-5-51,0 0 1,0 1 0,0-1 0,0 0 0,0 0-1,0-1 1,-1 1 0,1 0 0,0 0 0,-1 0 0,1-1-1,0 1 1,-1-1 0,1 1 0,-1-1 0,1 0-1,-1 1 1,1-1 0,-1 0 0,1 0 0,-1 0 0,0 0-1,-1-1 1,1-3-2336,-3-6-2235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12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98 4913,'0'0'11601,"16"-15"-11499,54-46-77,-66 58-25,0 1 0,1-1-1,-1 1 1,0 0 0,1 0 0,0 1 0,-1-1 0,1 1 0,0 0-1,0 0 1,0 1 0,-1-1 0,1 1 0,0 0 0,0 0 0,9 2-1,4 0-9,-12-3-18,1 1 1,-1 0 0,0 1 0,0 0 0,1 0 0,-1 0 0,12 4 0,-17-4 18,1 1 0,0-1 1,0 0-1,-1 1 0,1-1 0,-1 1 1,1-1-1,-1 1 0,1 0 0,-1-1 1,0 1-1,0 0 0,0 0 0,0 0 1,0 0-1,-1 0 0,1 0 0,0 0 1,-1 0-1,0 0 0,1 0 0,-1 1 1,0-1-1,0 0 0,0 3 0,0 19-27,1-17 48,0 0 1,-1 0 0,0 0 0,0 0 0,-1 0-1,0 0 1,0 0 0,0 0 0,-1-1 0,0 1-1,0 0 1,-1-1 0,0 1 0,0-1 0,-6 9 0,-7-10-3014,13-5 1706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12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66 247 5025,'0'0'11012,"-10"-8"-10340,9 7-667,-3-3 61,-1 0-1,1 0 1,0 0 0,0 0-1,0-1 1,1 0 0,-1 1-1,1-2 1,0 1-1,1 0 1,-1 0 0,1-1-1,0 1 1,0-1 0,1 0-1,0 0 1,0 1 0,-1-10-1,2-6-43,0 14-25,-1-1 0,1 1 0,1-1 0,0 1-1,0-1 1,3-12 0,-2 17 0,-1 1 0,0-1 0,1 1 0,-1 0 0,1-1 0,0 1-1,0 0 1,0 0 0,0 0 0,0 0 0,0 1 0,1-1 0,-1 0 0,1 1 0,-1 0 0,1-1 0,-1 1-1,1 0 1,0 1 0,-1-1 0,7-1 0,7-1-125,0 1-1,1 0 1,21 1-1,-32 1 100,0 0 0,-1 0 1,1 1-1,0 0 0,-1 0 0,1 0 0,-1 1 0,1-1 0,-1 1 0,0 1 0,1-1 1,8 7-1,-6 0 22,-1 1 0,-1 0 1,0 1-1,0 0 0,-1 0 1,0 0-1,-1 0 0,0 1 1,2 16-1,-5-12-120,0 8 83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13.3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 0 3385,'0'0'5316,"13"7"-5114,39 23 6,-51-28-160,1-1-1,-1 1 0,1-1 1,-1 1-1,0 0 0,0 0 1,0 0-1,0-1 0,0 1 1,0 0-1,0 0 0,-1 0 0,1 0 1,-1 1-1,1-1 0,-1 0 1,0 0-1,0 0 0,0 0 1,0 0-1,0 0 0,0 0 1,-1 1-1,0 2 0,0 6 223,1-8-151,0 0 0,0 0 0,0 0 0,-1 0 0,1 0 0,-1 0 0,0 0 0,0 0 0,0 0-1,0 0 1,0 0 0,-1 0 0,1 0 0,-1-1 0,0 1 0,0-1 0,0 1 0,0-1 0,0 0 0,0 0 0,-1 0 0,1 0 0,-1 0 0,1 0 0,-1-1 0,0 1 0,0-1 0,1 1 0,-1-1 0,-6 1 0,-7 1 410,1-1-1,-1 0 1,0-1-1,0-1 1,-16-1-1,0 0-242,28 1-440,-1 0 0,1-1 0,0 1-1,0-1 1,-1 0 0,1 0 0,0 0 0,0-1 0,0 0-1,0 1 1,-6-6 0,-18-20-5232,20 13-334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13.6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9794,'0'0'6962,"201"131"-6882,-156-96-80,14 3-897,-20-8-2191,-1-10-7274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14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1 624,'0'0'15693,"0"16"-15177,0 124-193,0-139-1055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14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9498,'130'-18'4449,"-130"39"-2377,0 11-527,0 12-401,0 2-480,0-2-368,0-3-160,0-12-96,0-6-40,13-17-152,0-6-2280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2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25 1872,'0'0'9949,"12"-3"-4904,-12 2-5050,0 0 0,0 0 0,-1 0 0,1-1 0,-1 1 0,1 0 0,-1 0 0,1 0 0,-1 0 0,0 1 0,1-1 0,-1 0 0,0 0 0,0 0 0,0 0 0,0 1 0,0-1-1,0 0 1,0 1 0,0-1 0,0 1 0,0-1 0,0 1 0,0-1 0,0 1 0,0 0 0,0 0 0,0-1 0,-1 1 0,1 0 0,0 0 0,-2 0 0,-47 1 173,40 0-151,2 0-10,1 0 0,-1 1-1,1 0 1,-1 1 0,1-1 0,0 1 0,0 0 0,0 1 0,1 0-1,-1 0 1,1 0 0,0 1 0,0 0 0,0 0 0,1 1 0,-10 11-1,6-6-7,1 1-1,1-1 0,-1 1 1,2 1-1,0-1 0,0 1 1,1 0-1,-4 19 0,7-26-7,1 0-1,0 0 1,0 1-1,1-1 1,-1 0-1,1 1 0,1-1 1,-1 0-1,1 1 1,3 11-1,-3-15 6,1 0 0,0 0 0,-1 0 0,1 0 0,0 0 0,0-1 0,0 1 0,1-1 0,-1 1 0,1-1 0,-1 0 0,1 0 0,0 0 0,0 0 0,0 0 0,0-1 0,0 1 0,0-1 0,1 0 0,3 1 0,2 0 4,-1 0 1,1 0-1,0-1 0,-1 0 1,1-1-1,0 0 0,0 0 1,0-1-1,0 0 0,-1-1 0,1 0 1,-1 0-1,1-1 0,-1 0 1,0 0-1,0-1 0,0 0 1,0 0-1,-1-1 0,0 0 1,0 0-1,0-1 0,0 0 1,-1 0-1,0-1 0,-1 0 1,1 0-1,-1 0 0,0 0 1,-1-1-1,0 0 0,3-8 1,-4 7-183,-1-1 1,0 1 0,-1 0 0,0-1 0,0 1 0,-1-1 0,-1-15 0,0-3-519,-12 38 28,7 7 828,2 0 0,0 0-1,0 0 1,2 0 0,0 0 0,1 1-1,1-1 1,0 1 0,5 23 0,-5-39-141,0-1 1,1 1-1,0 0 1,-1 0-1,1 0 1,0-1-1,0 1 1,0 0-1,0-1 1,0 1-1,0-1 1,0 1-1,1-1 1,-1 0-1,1 0 1,-1 1-1,1-1 1,-1 0-1,1 0 1,0 0-1,-1 0 1,1-1-1,0 1 1,0 0-1,2 0 1,49 2-3968,-39-3 747,0 0-2777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24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5417,'0'0'8301,"0"5"-8013,0 185 4115,0-223-4255,1 26-205,0-1 0,1 1-1,0 0 1,0 0 0,0-1 0,1 1-1,0 1 1,1-1 0,-1 0-1,1 1 1,1 0 0,-1 0-1,1 0 1,0 0 0,0 1 0,1-1-1,-1 2 1,1-1 0,0 0-1,1 1 1,-1 0 0,1 1 0,0 0-1,9-4 1,-15 7 35,-1 0 0,1 0 0,0 0 0,0-1 1,-1 1-1,1 0 0,0 0 0,0 1 0,-1-1 0,1 0 0,0 0 1,0 0-1,-1 0 0,1 1 0,0-1 0,-1 0 0,1 1 0,0-1 0,-1 0 1,1 1-1,-1-1 0,1 1 0,0-1 0,-1 1 0,1-1 0,-1 1 0,1 0 1,7 25-137,-8 41 350,-1-46-238,1 63 83,0-83-50,0 0 0,0-1-1,1 1 1,-1 0 0,0-1 0,0 1 0,1 0-1,-1-1 1,1 1 0,-1-1 0,0 1-1,1-1 1,-1 1 0,1-1 0,-1 1-1,1-1 1,0 1 0,-1-1 0,1 1 0,-1-1-1,1 0 1,0 1 0,-1-1 0,1 0-1,0 0 1,-1 0 0,1 1 0,0-1-1,0 0 1,-1 0 0,1 0 0,0 0-1,0 0 1,30-1-3638,-27 0 2583,14-1-3924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3:35:25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4089,'0'0'8482,"3"0"-8162,27-2 561,51-9 1,-50 6-711,56-3-1,-83 8-428,23 0 20,-18 1-4299,-9 3 336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90158-B7D8-4B11-8CF6-E7131EDF2417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4D658-7C3D-4B54-A18E-42082F2D4D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98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EEF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-form: Shape 55">
            <a:extLst>
              <a:ext uri="{FF2B5EF4-FFF2-40B4-BE49-F238E27FC236}">
                <a16:creationId xmlns:a16="http://schemas.microsoft.com/office/drawing/2014/main" id="{F0E85F43-1A8C-3EBC-1424-8617878CB21A}"/>
              </a:ext>
            </a:extLst>
          </p:cNvPr>
          <p:cNvSpPr/>
          <p:nvPr userDrawn="1"/>
        </p:nvSpPr>
        <p:spPr>
          <a:xfrm>
            <a:off x="-419874" y="4945223"/>
            <a:ext cx="14032463" cy="1034242"/>
          </a:xfrm>
          <a:custGeom>
            <a:avLst/>
            <a:gdLst>
              <a:gd name="connsiteX0" fmla="*/ 3746242 w 14983409"/>
              <a:gd name="connsiteY0" fmla="*/ 0 h 1698171"/>
              <a:gd name="connsiteX1" fmla="*/ 5101954 w 14983409"/>
              <a:gd name="connsiteY1" fmla="*/ 1096620 h 1698171"/>
              <a:gd name="connsiteX2" fmla="*/ 5763209 w 14983409"/>
              <a:gd name="connsiteY2" fmla="*/ 690466 h 1698171"/>
              <a:gd name="connsiteX3" fmla="*/ 6732067 w 14983409"/>
              <a:gd name="connsiteY3" fmla="*/ 1285555 h 1698171"/>
              <a:gd name="connsiteX4" fmla="*/ 8050763 w 14983409"/>
              <a:gd name="connsiteY4" fmla="*/ 218876 h 1698171"/>
              <a:gd name="connsiteX5" fmla="*/ 9370267 w 14983409"/>
              <a:gd name="connsiteY5" fmla="*/ 1286207 h 1698171"/>
              <a:gd name="connsiteX6" fmla="*/ 10255897 w 14983409"/>
              <a:gd name="connsiteY6" fmla="*/ 569831 h 1698171"/>
              <a:gd name="connsiteX7" fmla="*/ 11217728 w 14983409"/>
              <a:gd name="connsiteY7" fmla="*/ 1347845 h 1698171"/>
              <a:gd name="connsiteX8" fmla="*/ 12884021 w 14983409"/>
              <a:gd name="connsiteY8" fmla="*/ 0 h 1698171"/>
              <a:gd name="connsiteX9" fmla="*/ 14983409 w 14983409"/>
              <a:gd name="connsiteY9" fmla="*/ 1698171 h 1698171"/>
              <a:gd name="connsiteX10" fmla="*/ 11650823 w 14983409"/>
              <a:gd name="connsiteY10" fmla="*/ 1698171 h 1698171"/>
              <a:gd name="connsiteX11" fmla="*/ 10784633 w 14983409"/>
              <a:gd name="connsiteY11" fmla="*/ 1698171 h 1698171"/>
              <a:gd name="connsiteX12" fmla="*/ 9879563 w 14983409"/>
              <a:gd name="connsiteY12" fmla="*/ 1698171 h 1698171"/>
              <a:gd name="connsiteX13" fmla="*/ 8860970 w 14983409"/>
              <a:gd name="connsiteY13" fmla="*/ 1698171 h 1698171"/>
              <a:gd name="connsiteX14" fmla="*/ 7403841 w 14983409"/>
              <a:gd name="connsiteY14" fmla="*/ 1698171 h 1698171"/>
              <a:gd name="connsiteX15" fmla="*/ 6221963 w 14983409"/>
              <a:gd name="connsiteY15" fmla="*/ 1698171 h 1698171"/>
              <a:gd name="connsiteX16" fmla="*/ 5845630 w 14983409"/>
              <a:gd name="connsiteY16" fmla="*/ 1698171 h 1698171"/>
              <a:gd name="connsiteX17" fmla="*/ 4122576 w 14983409"/>
              <a:gd name="connsiteY17" fmla="*/ 1698171 h 1698171"/>
              <a:gd name="connsiteX18" fmla="*/ 3083767 w 14983409"/>
              <a:gd name="connsiteY18" fmla="*/ 1698171 h 1698171"/>
              <a:gd name="connsiteX19" fmla="*/ 1646854 w 14983409"/>
              <a:gd name="connsiteY19" fmla="*/ 1698171 h 1698171"/>
              <a:gd name="connsiteX20" fmla="*/ 0 w 14983409"/>
              <a:gd name="connsiteY20" fmla="*/ 1698171 h 1698171"/>
              <a:gd name="connsiteX21" fmla="*/ 1541884 w 14983409"/>
              <a:gd name="connsiteY21" fmla="*/ 450959 h 1698171"/>
              <a:gd name="connsiteX22" fmla="*/ 2365311 w 14983409"/>
              <a:gd name="connsiteY22" fmla="*/ 111702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983409" h="1698171">
                <a:moveTo>
                  <a:pt x="3746242" y="0"/>
                </a:moveTo>
                <a:lnTo>
                  <a:pt x="5101954" y="1096620"/>
                </a:lnTo>
                <a:lnTo>
                  <a:pt x="5763209" y="690466"/>
                </a:lnTo>
                <a:lnTo>
                  <a:pt x="6732067" y="1285555"/>
                </a:lnTo>
                <a:lnTo>
                  <a:pt x="8050763" y="218876"/>
                </a:lnTo>
                <a:lnTo>
                  <a:pt x="9370267" y="1286207"/>
                </a:lnTo>
                <a:lnTo>
                  <a:pt x="10255897" y="569831"/>
                </a:lnTo>
                <a:lnTo>
                  <a:pt x="11217728" y="1347845"/>
                </a:lnTo>
                <a:lnTo>
                  <a:pt x="12884021" y="0"/>
                </a:lnTo>
                <a:lnTo>
                  <a:pt x="14983409" y="1698171"/>
                </a:lnTo>
                <a:lnTo>
                  <a:pt x="11650823" y="1698171"/>
                </a:lnTo>
                <a:lnTo>
                  <a:pt x="10784633" y="1698171"/>
                </a:lnTo>
                <a:lnTo>
                  <a:pt x="9879563" y="1698171"/>
                </a:lnTo>
                <a:lnTo>
                  <a:pt x="8860970" y="1698171"/>
                </a:lnTo>
                <a:lnTo>
                  <a:pt x="7403841" y="1698171"/>
                </a:lnTo>
                <a:lnTo>
                  <a:pt x="6221963" y="1698171"/>
                </a:lnTo>
                <a:lnTo>
                  <a:pt x="5845630" y="1698171"/>
                </a:lnTo>
                <a:lnTo>
                  <a:pt x="4122576" y="1698171"/>
                </a:lnTo>
                <a:lnTo>
                  <a:pt x="3083767" y="1698171"/>
                </a:lnTo>
                <a:lnTo>
                  <a:pt x="1646854" y="1698171"/>
                </a:lnTo>
                <a:lnTo>
                  <a:pt x="0" y="1698171"/>
                </a:lnTo>
                <a:lnTo>
                  <a:pt x="1541884" y="450959"/>
                </a:lnTo>
                <a:lnTo>
                  <a:pt x="2365311" y="111702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5" name="Free-form: Shape 54">
            <a:extLst>
              <a:ext uri="{FF2B5EF4-FFF2-40B4-BE49-F238E27FC236}">
                <a16:creationId xmlns:a16="http://schemas.microsoft.com/office/drawing/2014/main" id="{1F0B3432-AED7-2AEF-6E17-72F9714FDD84}"/>
              </a:ext>
            </a:extLst>
          </p:cNvPr>
          <p:cNvSpPr/>
          <p:nvPr userDrawn="1"/>
        </p:nvSpPr>
        <p:spPr>
          <a:xfrm flipH="1">
            <a:off x="-1432249" y="5099450"/>
            <a:ext cx="14983409" cy="1479295"/>
          </a:xfrm>
          <a:custGeom>
            <a:avLst/>
            <a:gdLst>
              <a:gd name="connsiteX0" fmla="*/ 3746242 w 14983409"/>
              <a:gd name="connsiteY0" fmla="*/ 0 h 1698171"/>
              <a:gd name="connsiteX1" fmla="*/ 5101954 w 14983409"/>
              <a:gd name="connsiteY1" fmla="*/ 1096620 h 1698171"/>
              <a:gd name="connsiteX2" fmla="*/ 5763209 w 14983409"/>
              <a:gd name="connsiteY2" fmla="*/ 690466 h 1698171"/>
              <a:gd name="connsiteX3" fmla="*/ 6732067 w 14983409"/>
              <a:gd name="connsiteY3" fmla="*/ 1285555 h 1698171"/>
              <a:gd name="connsiteX4" fmla="*/ 8050763 w 14983409"/>
              <a:gd name="connsiteY4" fmla="*/ 218876 h 1698171"/>
              <a:gd name="connsiteX5" fmla="*/ 9370267 w 14983409"/>
              <a:gd name="connsiteY5" fmla="*/ 1286207 h 1698171"/>
              <a:gd name="connsiteX6" fmla="*/ 10255897 w 14983409"/>
              <a:gd name="connsiteY6" fmla="*/ 569831 h 1698171"/>
              <a:gd name="connsiteX7" fmla="*/ 11217728 w 14983409"/>
              <a:gd name="connsiteY7" fmla="*/ 1347845 h 1698171"/>
              <a:gd name="connsiteX8" fmla="*/ 12884021 w 14983409"/>
              <a:gd name="connsiteY8" fmla="*/ 0 h 1698171"/>
              <a:gd name="connsiteX9" fmla="*/ 14983409 w 14983409"/>
              <a:gd name="connsiteY9" fmla="*/ 1698171 h 1698171"/>
              <a:gd name="connsiteX10" fmla="*/ 11650823 w 14983409"/>
              <a:gd name="connsiteY10" fmla="*/ 1698171 h 1698171"/>
              <a:gd name="connsiteX11" fmla="*/ 10784633 w 14983409"/>
              <a:gd name="connsiteY11" fmla="*/ 1698171 h 1698171"/>
              <a:gd name="connsiteX12" fmla="*/ 9879563 w 14983409"/>
              <a:gd name="connsiteY12" fmla="*/ 1698171 h 1698171"/>
              <a:gd name="connsiteX13" fmla="*/ 8860970 w 14983409"/>
              <a:gd name="connsiteY13" fmla="*/ 1698171 h 1698171"/>
              <a:gd name="connsiteX14" fmla="*/ 7403841 w 14983409"/>
              <a:gd name="connsiteY14" fmla="*/ 1698171 h 1698171"/>
              <a:gd name="connsiteX15" fmla="*/ 6221963 w 14983409"/>
              <a:gd name="connsiteY15" fmla="*/ 1698171 h 1698171"/>
              <a:gd name="connsiteX16" fmla="*/ 5845630 w 14983409"/>
              <a:gd name="connsiteY16" fmla="*/ 1698171 h 1698171"/>
              <a:gd name="connsiteX17" fmla="*/ 4122576 w 14983409"/>
              <a:gd name="connsiteY17" fmla="*/ 1698171 h 1698171"/>
              <a:gd name="connsiteX18" fmla="*/ 3083767 w 14983409"/>
              <a:gd name="connsiteY18" fmla="*/ 1698171 h 1698171"/>
              <a:gd name="connsiteX19" fmla="*/ 1646854 w 14983409"/>
              <a:gd name="connsiteY19" fmla="*/ 1698171 h 1698171"/>
              <a:gd name="connsiteX20" fmla="*/ 0 w 14983409"/>
              <a:gd name="connsiteY20" fmla="*/ 1698171 h 1698171"/>
              <a:gd name="connsiteX21" fmla="*/ 1541884 w 14983409"/>
              <a:gd name="connsiteY21" fmla="*/ 450959 h 1698171"/>
              <a:gd name="connsiteX22" fmla="*/ 2365311 w 14983409"/>
              <a:gd name="connsiteY22" fmla="*/ 111702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983409" h="1698171">
                <a:moveTo>
                  <a:pt x="3746242" y="0"/>
                </a:moveTo>
                <a:lnTo>
                  <a:pt x="5101954" y="1096620"/>
                </a:lnTo>
                <a:lnTo>
                  <a:pt x="5763209" y="690466"/>
                </a:lnTo>
                <a:lnTo>
                  <a:pt x="6732067" y="1285555"/>
                </a:lnTo>
                <a:lnTo>
                  <a:pt x="8050763" y="218876"/>
                </a:lnTo>
                <a:lnTo>
                  <a:pt x="9370267" y="1286207"/>
                </a:lnTo>
                <a:lnTo>
                  <a:pt x="10255897" y="569831"/>
                </a:lnTo>
                <a:lnTo>
                  <a:pt x="11217728" y="1347845"/>
                </a:lnTo>
                <a:lnTo>
                  <a:pt x="12884021" y="0"/>
                </a:lnTo>
                <a:lnTo>
                  <a:pt x="14983409" y="1698171"/>
                </a:lnTo>
                <a:lnTo>
                  <a:pt x="11650823" y="1698171"/>
                </a:lnTo>
                <a:lnTo>
                  <a:pt x="10784633" y="1698171"/>
                </a:lnTo>
                <a:lnTo>
                  <a:pt x="9879563" y="1698171"/>
                </a:lnTo>
                <a:lnTo>
                  <a:pt x="8860970" y="1698171"/>
                </a:lnTo>
                <a:lnTo>
                  <a:pt x="7403841" y="1698171"/>
                </a:lnTo>
                <a:lnTo>
                  <a:pt x="6221963" y="1698171"/>
                </a:lnTo>
                <a:lnTo>
                  <a:pt x="5845630" y="1698171"/>
                </a:lnTo>
                <a:lnTo>
                  <a:pt x="4122576" y="1698171"/>
                </a:lnTo>
                <a:lnTo>
                  <a:pt x="3083767" y="1698171"/>
                </a:lnTo>
                <a:lnTo>
                  <a:pt x="1646854" y="1698171"/>
                </a:lnTo>
                <a:lnTo>
                  <a:pt x="0" y="1698171"/>
                </a:lnTo>
                <a:lnTo>
                  <a:pt x="1541884" y="450959"/>
                </a:lnTo>
                <a:lnTo>
                  <a:pt x="2365311" y="111702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76AC6F5-ADC9-2DB1-D151-F06FEC26CEDB}"/>
              </a:ext>
            </a:extLst>
          </p:cNvPr>
          <p:cNvSpPr/>
          <p:nvPr userDrawn="1"/>
        </p:nvSpPr>
        <p:spPr>
          <a:xfrm>
            <a:off x="0" y="5159829"/>
            <a:ext cx="4198776" cy="1698171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831700C2-777C-3152-1304-2FFA02BEEBC5}"/>
              </a:ext>
            </a:extLst>
          </p:cNvPr>
          <p:cNvSpPr/>
          <p:nvPr userDrawn="1"/>
        </p:nvSpPr>
        <p:spPr>
          <a:xfrm>
            <a:off x="2475722" y="5850295"/>
            <a:ext cx="3281266" cy="1007705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460C90E-4122-DA2E-AAB5-D97A89F4148F}"/>
              </a:ext>
            </a:extLst>
          </p:cNvPr>
          <p:cNvSpPr/>
          <p:nvPr userDrawn="1"/>
        </p:nvSpPr>
        <p:spPr>
          <a:xfrm>
            <a:off x="4575110" y="5378705"/>
            <a:ext cx="3657600" cy="1479295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7562AE1A-5C56-3D13-F3B4-D9916C027539}"/>
              </a:ext>
            </a:extLst>
          </p:cNvPr>
          <p:cNvSpPr/>
          <p:nvPr userDrawn="1"/>
        </p:nvSpPr>
        <p:spPr>
          <a:xfrm>
            <a:off x="7214117" y="5729660"/>
            <a:ext cx="2789853" cy="112834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D2BF7AE-A0FB-4607-7F66-AD7DE89F0360}"/>
              </a:ext>
            </a:extLst>
          </p:cNvPr>
          <p:cNvSpPr/>
          <p:nvPr userDrawn="1"/>
        </p:nvSpPr>
        <p:spPr>
          <a:xfrm>
            <a:off x="9137780" y="5159829"/>
            <a:ext cx="4198776" cy="1698171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887494BE-6ABE-1088-3E30-75B078D4AE43}"/>
              </a:ext>
            </a:extLst>
          </p:cNvPr>
          <p:cNvSpPr/>
          <p:nvPr userDrawn="1"/>
        </p:nvSpPr>
        <p:spPr>
          <a:xfrm>
            <a:off x="-1646853" y="5610788"/>
            <a:ext cx="3083767" cy="1247212"/>
          </a:xfrm>
          <a:prstGeom prst="triangle">
            <a:avLst>
              <a:gd name="adj" fmla="val 50000"/>
            </a:avLst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E5522E15-D1ED-1188-6A7A-A70BCDF0B7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240" t="36871" r="75925" b="40952"/>
          <a:stretch/>
        </p:blipFill>
        <p:spPr>
          <a:xfrm>
            <a:off x="8809891" y="510816"/>
            <a:ext cx="2902508" cy="32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4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25DF29-F697-10DA-31ED-F48E00485B48}"/>
              </a:ext>
            </a:extLst>
          </p:cNvPr>
          <p:cNvSpPr/>
          <p:nvPr userDrawn="1"/>
        </p:nvSpPr>
        <p:spPr>
          <a:xfrm rot="568161">
            <a:off x="-295391" y="2391849"/>
            <a:ext cx="12782783" cy="2115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9E0477-4B2D-5CC6-68C1-61AE50C45337}"/>
              </a:ext>
            </a:extLst>
          </p:cNvPr>
          <p:cNvSpPr/>
          <p:nvPr userDrawn="1"/>
        </p:nvSpPr>
        <p:spPr>
          <a:xfrm rot="927339">
            <a:off x="9773633" y="4711577"/>
            <a:ext cx="1664830" cy="16648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FA6A61-5C3C-79E3-5B6C-CF91B62776E4}"/>
              </a:ext>
            </a:extLst>
          </p:cNvPr>
          <p:cNvSpPr/>
          <p:nvPr userDrawn="1"/>
        </p:nvSpPr>
        <p:spPr>
          <a:xfrm rot="20839119">
            <a:off x="10081460" y="2247845"/>
            <a:ext cx="1664830" cy="16648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A74476-216F-211B-AEB1-A490FC858403}"/>
              </a:ext>
            </a:extLst>
          </p:cNvPr>
          <p:cNvSpPr txBox="1"/>
          <p:nvPr userDrawn="1"/>
        </p:nvSpPr>
        <p:spPr>
          <a:xfrm rot="20891209">
            <a:off x="10292977" y="2787872"/>
            <a:ext cx="1241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Palatino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9C239A-588C-690F-AE13-36C31F220779}"/>
              </a:ext>
            </a:extLst>
          </p:cNvPr>
          <p:cNvSpPr txBox="1"/>
          <p:nvPr userDrawn="1"/>
        </p:nvSpPr>
        <p:spPr>
          <a:xfrm rot="952366">
            <a:off x="10049319" y="5251604"/>
            <a:ext cx="1113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Palatino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D28068-CB1B-3CFC-DB74-30AB66374C97}"/>
              </a:ext>
            </a:extLst>
          </p:cNvPr>
          <p:cNvSpPr/>
          <p:nvPr userDrawn="1"/>
        </p:nvSpPr>
        <p:spPr>
          <a:xfrm rot="20433689">
            <a:off x="427489" y="694842"/>
            <a:ext cx="1664830" cy="16648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B2E275-AC99-5332-51E1-98CAD56580B9}"/>
              </a:ext>
            </a:extLst>
          </p:cNvPr>
          <p:cNvSpPr/>
          <p:nvPr userDrawn="1"/>
        </p:nvSpPr>
        <p:spPr>
          <a:xfrm rot="21242385">
            <a:off x="228680" y="522332"/>
            <a:ext cx="1664830" cy="16648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D2808-72D7-4DEB-5534-0C37B005BED4}"/>
              </a:ext>
            </a:extLst>
          </p:cNvPr>
          <p:cNvSpPr/>
          <p:nvPr userDrawn="1"/>
        </p:nvSpPr>
        <p:spPr>
          <a:xfrm rot="632078">
            <a:off x="8835" y="205622"/>
            <a:ext cx="1664830" cy="16648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BC4F339-E3F3-ED8F-3C64-CE5F22AB92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240" t="36871" r="75925" b="40952"/>
          <a:stretch/>
        </p:blipFill>
        <p:spPr>
          <a:xfrm rot="633863">
            <a:off x="196363" y="307216"/>
            <a:ext cx="1289771" cy="146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60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D3FFC2D-A5A0-F88F-D8A4-3A2E4EF164F1}"/>
              </a:ext>
            </a:extLst>
          </p:cNvPr>
          <p:cNvSpPr/>
          <p:nvPr userDrawn="1"/>
        </p:nvSpPr>
        <p:spPr>
          <a:xfrm>
            <a:off x="-32659" y="-30784"/>
            <a:ext cx="12257317" cy="10056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4BC5DF2-7BDD-B19D-373E-D6EBEFF176BC}"/>
              </a:ext>
            </a:extLst>
          </p:cNvPr>
          <p:cNvSpPr/>
          <p:nvPr userDrawn="1"/>
        </p:nvSpPr>
        <p:spPr>
          <a:xfrm rot="10800000">
            <a:off x="1530735" y="-39078"/>
            <a:ext cx="1022049" cy="533600"/>
          </a:xfrm>
          <a:prstGeom prst="triangle">
            <a:avLst>
              <a:gd name="adj" fmla="val 55243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E291015-5717-B376-68D4-6300BD58897E}"/>
              </a:ext>
            </a:extLst>
          </p:cNvPr>
          <p:cNvSpPr/>
          <p:nvPr userDrawn="1"/>
        </p:nvSpPr>
        <p:spPr>
          <a:xfrm rot="10800000">
            <a:off x="452187" y="-39077"/>
            <a:ext cx="1601755" cy="836258"/>
          </a:xfrm>
          <a:prstGeom prst="triangle">
            <a:avLst>
              <a:gd name="adj" fmla="val 5524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3493875-FD5E-A6C1-B119-A9DE0A8404DA}"/>
              </a:ext>
            </a:extLst>
          </p:cNvPr>
          <p:cNvSpPr/>
          <p:nvPr userDrawn="1"/>
        </p:nvSpPr>
        <p:spPr>
          <a:xfrm rot="5400000">
            <a:off x="-46656" y="-46656"/>
            <a:ext cx="1474237" cy="1474237"/>
          </a:xfrm>
          <a:prstGeom prst="triangle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05CB4FC-7E46-FDD6-5CB0-581F69158F1C}"/>
              </a:ext>
            </a:extLst>
          </p:cNvPr>
          <p:cNvSpPr/>
          <p:nvPr userDrawn="1"/>
        </p:nvSpPr>
        <p:spPr>
          <a:xfrm>
            <a:off x="9575537" y="6595923"/>
            <a:ext cx="609210" cy="318062"/>
          </a:xfrm>
          <a:prstGeom prst="triangle">
            <a:avLst>
              <a:gd name="adj" fmla="val 4417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FD2E5-1DEA-6E7B-057D-83B93936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CEB2-338A-475C-9A84-2B4FD24498AF}" type="datetime1">
              <a:rPr lang="en-GB" smtClean="0"/>
              <a:t>03/01/2024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AA843-C7F4-1541-4F34-DF26A459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F89715B-AC9B-784C-43E6-05DD7FE2DED2}"/>
              </a:ext>
            </a:extLst>
          </p:cNvPr>
          <p:cNvSpPr/>
          <p:nvPr userDrawn="1"/>
        </p:nvSpPr>
        <p:spPr>
          <a:xfrm>
            <a:off x="9993085" y="6387468"/>
            <a:ext cx="1008484" cy="526518"/>
          </a:xfrm>
          <a:prstGeom prst="triangle">
            <a:avLst>
              <a:gd name="adj" fmla="val 4417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0F62354-0C1D-3A59-D1F4-6DC0179CFBD1}"/>
              </a:ext>
            </a:extLst>
          </p:cNvPr>
          <p:cNvSpPr/>
          <p:nvPr userDrawn="1"/>
        </p:nvSpPr>
        <p:spPr>
          <a:xfrm>
            <a:off x="10608906" y="6077728"/>
            <a:ext cx="1601755" cy="836258"/>
          </a:xfrm>
          <a:prstGeom prst="triangle">
            <a:avLst>
              <a:gd name="adj" fmla="val 4417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FA69F1E-3A5A-EC23-B28D-FAAC7E0CB0A5}"/>
              </a:ext>
            </a:extLst>
          </p:cNvPr>
          <p:cNvSpPr/>
          <p:nvPr userDrawn="1"/>
        </p:nvSpPr>
        <p:spPr>
          <a:xfrm>
            <a:off x="11495828" y="6401133"/>
            <a:ext cx="956137" cy="499188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637342F-B6BF-9DC2-CCCC-24E99381D9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240" t="36871" r="75925" b="40952"/>
          <a:stretch/>
        </p:blipFill>
        <p:spPr>
          <a:xfrm>
            <a:off x="64773" y="46655"/>
            <a:ext cx="584573" cy="6624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67299-EBC2-F1E7-226F-A677D8BA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6810" y="6404029"/>
            <a:ext cx="781438" cy="365125"/>
          </a:xfrm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fld id="{DF9CE5CA-BB0C-471D-B5FD-5BB2E0B61B3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52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D3FFC2D-A5A0-F88F-D8A4-3A2E4EF164F1}"/>
              </a:ext>
            </a:extLst>
          </p:cNvPr>
          <p:cNvSpPr/>
          <p:nvPr userDrawn="1"/>
        </p:nvSpPr>
        <p:spPr>
          <a:xfrm>
            <a:off x="-32659" y="-30784"/>
            <a:ext cx="12257317" cy="1005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4BC5DF2-7BDD-B19D-373E-D6EBEFF176BC}"/>
              </a:ext>
            </a:extLst>
          </p:cNvPr>
          <p:cNvSpPr/>
          <p:nvPr userDrawn="1"/>
        </p:nvSpPr>
        <p:spPr>
          <a:xfrm rot="10800000">
            <a:off x="1530735" y="-39078"/>
            <a:ext cx="1022049" cy="533600"/>
          </a:xfrm>
          <a:prstGeom prst="triangle">
            <a:avLst>
              <a:gd name="adj" fmla="val 55243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E291015-5717-B376-68D4-6300BD58897E}"/>
              </a:ext>
            </a:extLst>
          </p:cNvPr>
          <p:cNvSpPr/>
          <p:nvPr userDrawn="1"/>
        </p:nvSpPr>
        <p:spPr>
          <a:xfrm rot="10800000">
            <a:off x="452187" y="-39077"/>
            <a:ext cx="1601755" cy="836258"/>
          </a:xfrm>
          <a:prstGeom prst="triangle">
            <a:avLst>
              <a:gd name="adj" fmla="val 5524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3493875-FD5E-A6C1-B119-A9DE0A8404DA}"/>
              </a:ext>
            </a:extLst>
          </p:cNvPr>
          <p:cNvSpPr/>
          <p:nvPr userDrawn="1"/>
        </p:nvSpPr>
        <p:spPr>
          <a:xfrm rot="5400000">
            <a:off x="-46656" y="-46656"/>
            <a:ext cx="1474237" cy="1474237"/>
          </a:xfrm>
          <a:prstGeom prst="triangle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05CB4FC-7E46-FDD6-5CB0-581F69158F1C}"/>
              </a:ext>
            </a:extLst>
          </p:cNvPr>
          <p:cNvSpPr/>
          <p:nvPr userDrawn="1"/>
        </p:nvSpPr>
        <p:spPr>
          <a:xfrm>
            <a:off x="9575537" y="6595923"/>
            <a:ext cx="609210" cy="318062"/>
          </a:xfrm>
          <a:prstGeom prst="triangle">
            <a:avLst>
              <a:gd name="adj" fmla="val 4417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FD2E5-1DEA-6E7B-057D-83B93936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CEB2-338A-475C-9A84-2B4FD24498AF}" type="datetime1">
              <a:rPr lang="en-GB" smtClean="0"/>
              <a:t>03/01/2024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AA843-C7F4-1541-4F34-DF26A459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F89715B-AC9B-784C-43E6-05DD7FE2DED2}"/>
              </a:ext>
            </a:extLst>
          </p:cNvPr>
          <p:cNvSpPr/>
          <p:nvPr userDrawn="1"/>
        </p:nvSpPr>
        <p:spPr>
          <a:xfrm>
            <a:off x="9993085" y="6387468"/>
            <a:ext cx="1008484" cy="526518"/>
          </a:xfrm>
          <a:prstGeom prst="triangle">
            <a:avLst>
              <a:gd name="adj" fmla="val 4417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0F62354-0C1D-3A59-D1F4-6DC0179CFBD1}"/>
              </a:ext>
            </a:extLst>
          </p:cNvPr>
          <p:cNvSpPr/>
          <p:nvPr userDrawn="1"/>
        </p:nvSpPr>
        <p:spPr>
          <a:xfrm>
            <a:off x="10608906" y="6077728"/>
            <a:ext cx="1601755" cy="836258"/>
          </a:xfrm>
          <a:prstGeom prst="triangle">
            <a:avLst>
              <a:gd name="adj" fmla="val 4417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FA69F1E-3A5A-EC23-B28D-FAAC7E0CB0A5}"/>
              </a:ext>
            </a:extLst>
          </p:cNvPr>
          <p:cNvSpPr/>
          <p:nvPr userDrawn="1"/>
        </p:nvSpPr>
        <p:spPr>
          <a:xfrm>
            <a:off x="11495828" y="6401133"/>
            <a:ext cx="956137" cy="499188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637342F-B6BF-9DC2-CCCC-24E99381D9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240" t="36871" r="75925" b="40952"/>
          <a:stretch/>
        </p:blipFill>
        <p:spPr>
          <a:xfrm>
            <a:off x="64773" y="46655"/>
            <a:ext cx="584573" cy="6624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67299-EBC2-F1E7-226F-A677D8BA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6810" y="6404029"/>
            <a:ext cx="781438" cy="365125"/>
          </a:xfrm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fld id="{DF9CE5CA-BB0C-471D-B5FD-5BB2E0B61B3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2" descr="Exclamation Point Images - Free Download on Freepik">
            <a:extLst>
              <a:ext uri="{FF2B5EF4-FFF2-40B4-BE49-F238E27FC236}">
                <a16:creationId xmlns:a16="http://schemas.microsoft.com/office/drawing/2014/main" id="{7DDEB337-8214-29B7-4880-183C0A4B1AB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4" t="7960" r="12049" b="10212"/>
          <a:stretch/>
        </p:blipFill>
        <p:spPr bwMode="auto">
          <a:xfrm>
            <a:off x="11014034" y="54193"/>
            <a:ext cx="1149974" cy="88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70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EEF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-form: Shape 55">
            <a:extLst>
              <a:ext uri="{FF2B5EF4-FFF2-40B4-BE49-F238E27FC236}">
                <a16:creationId xmlns:a16="http://schemas.microsoft.com/office/drawing/2014/main" id="{F0E85F43-1A8C-3EBC-1424-8617878CB21A}"/>
              </a:ext>
            </a:extLst>
          </p:cNvPr>
          <p:cNvSpPr/>
          <p:nvPr userDrawn="1"/>
        </p:nvSpPr>
        <p:spPr>
          <a:xfrm>
            <a:off x="-419874" y="4945223"/>
            <a:ext cx="14032463" cy="1034242"/>
          </a:xfrm>
          <a:custGeom>
            <a:avLst/>
            <a:gdLst>
              <a:gd name="connsiteX0" fmla="*/ 3746242 w 14983409"/>
              <a:gd name="connsiteY0" fmla="*/ 0 h 1698171"/>
              <a:gd name="connsiteX1" fmla="*/ 5101954 w 14983409"/>
              <a:gd name="connsiteY1" fmla="*/ 1096620 h 1698171"/>
              <a:gd name="connsiteX2" fmla="*/ 5763209 w 14983409"/>
              <a:gd name="connsiteY2" fmla="*/ 690466 h 1698171"/>
              <a:gd name="connsiteX3" fmla="*/ 6732067 w 14983409"/>
              <a:gd name="connsiteY3" fmla="*/ 1285555 h 1698171"/>
              <a:gd name="connsiteX4" fmla="*/ 8050763 w 14983409"/>
              <a:gd name="connsiteY4" fmla="*/ 218876 h 1698171"/>
              <a:gd name="connsiteX5" fmla="*/ 9370267 w 14983409"/>
              <a:gd name="connsiteY5" fmla="*/ 1286207 h 1698171"/>
              <a:gd name="connsiteX6" fmla="*/ 10255897 w 14983409"/>
              <a:gd name="connsiteY6" fmla="*/ 569831 h 1698171"/>
              <a:gd name="connsiteX7" fmla="*/ 11217728 w 14983409"/>
              <a:gd name="connsiteY7" fmla="*/ 1347845 h 1698171"/>
              <a:gd name="connsiteX8" fmla="*/ 12884021 w 14983409"/>
              <a:gd name="connsiteY8" fmla="*/ 0 h 1698171"/>
              <a:gd name="connsiteX9" fmla="*/ 14983409 w 14983409"/>
              <a:gd name="connsiteY9" fmla="*/ 1698171 h 1698171"/>
              <a:gd name="connsiteX10" fmla="*/ 11650823 w 14983409"/>
              <a:gd name="connsiteY10" fmla="*/ 1698171 h 1698171"/>
              <a:gd name="connsiteX11" fmla="*/ 10784633 w 14983409"/>
              <a:gd name="connsiteY11" fmla="*/ 1698171 h 1698171"/>
              <a:gd name="connsiteX12" fmla="*/ 9879563 w 14983409"/>
              <a:gd name="connsiteY12" fmla="*/ 1698171 h 1698171"/>
              <a:gd name="connsiteX13" fmla="*/ 8860970 w 14983409"/>
              <a:gd name="connsiteY13" fmla="*/ 1698171 h 1698171"/>
              <a:gd name="connsiteX14" fmla="*/ 7403841 w 14983409"/>
              <a:gd name="connsiteY14" fmla="*/ 1698171 h 1698171"/>
              <a:gd name="connsiteX15" fmla="*/ 6221963 w 14983409"/>
              <a:gd name="connsiteY15" fmla="*/ 1698171 h 1698171"/>
              <a:gd name="connsiteX16" fmla="*/ 5845630 w 14983409"/>
              <a:gd name="connsiteY16" fmla="*/ 1698171 h 1698171"/>
              <a:gd name="connsiteX17" fmla="*/ 4122576 w 14983409"/>
              <a:gd name="connsiteY17" fmla="*/ 1698171 h 1698171"/>
              <a:gd name="connsiteX18" fmla="*/ 3083767 w 14983409"/>
              <a:gd name="connsiteY18" fmla="*/ 1698171 h 1698171"/>
              <a:gd name="connsiteX19" fmla="*/ 1646854 w 14983409"/>
              <a:gd name="connsiteY19" fmla="*/ 1698171 h 1698171"/>
              <a:gd name="connsiteX20" fmla="*/ 0 w 14983409"/>
              <a:gd name="connsiteY20" fmla="*/ 1698171 h 1698171"/>
              <a:gd name="connsiteX21" fmla="*/ 1541884 w 14983409"/>
              <a:gd name="connsiteY21" fmla="*/ 450959 h 1698171"/>
              <a:gd name="connsiteX22" fmla="*/ 2365311 w 14983409"/>
              <a:gd name="connsiteY22" fmla="*/ 111702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983409" h="1698171">
                <a:moveTo>
                  <a:pt x="3746242" y="0"/>
                </a:moveTo>
                <a:lnTo>
                  <a:pt x="5101954" y="1096620"/>
                </a:lnTo>
                <a:lnTo>
                  <a:pt x="5763209" y="690466"/>
                </a:lnTo>
                <a:lnTo>
                  <a:pt x="6732067" y="1285555"/>
                </a:lnTo>
                <a:lnTo>
                  <a:pt x="8050763" y="218876"/>
                </a:lnTo>
                <a:lnTo>
                  <a:pt x="9370267" y="1286207"/>
                </a:lnTo>
                <a:lnTo>
                  <a:pt x="10255897" y="569831"/>
                </a:lnTo>
                <a:lnTo>
                  <a:pt x="11217728" y="1347845"/>
                </a:lnTo>
                <a:lnTo>
                  <a:pt x="12884021" y="0"/>
                </a:lnTo>
                <a:lnTo>
                  <a:pt x="14983409" y="1698171"/>
                </a:lnTo>
                <a:lnTo>
                  <a:pt x="11650823" y="1698171"/>
                </a:lnTo>
                <a:lnTo>
                  <a:pt x="10784633" y="1698171"/>
                </a:lnTo>
                <a:lnTo>
                  <a:pt x="9879563" y="1698171"/>
                </a:lnTo>
                <a:lnTo>
                  <a:pt x="8860970" y="1698171"/>
                </a:lnTo>
                <a:lnTo>
                  <a:pt x="7403841" y="1698171"/>
                </a:lnTo>
                <a:lnTo>
                  <a:pt x="6221963" y="1698171"/>
                </a:lnTo>
                <a:lnTo>
                  <a:pt x="5845630" y="1698171"/>
                </a:lnTo>
                <a:lnTo>
                  <a:pt x="4122576" y="1698171"/>
                </a:lnTo>
                <a:lnTo>
                  <a:pt x="3083767" y="1698171"/>
                </a:lnTo>
                <a:lnTo>
                  <a:pt x="1646854" y="1698171"/>
                </a:lnTo>
                <a:lnTo>
                  <a:pt x="0" y="1698171"/>
                </a:lnTo>
                <a:lnTo>
                  <a:pt x="1541884" y="450959"/>
                </a:lnTo>
                <a:lnTo>
                  <a:pt x="2365311" y="111702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5" name="Free-form: Shape 54">
            <a:extLst>
              <a:ext uri="{FF2B5EF4-FFF2-40B4-BE49-F238E27FC236}">
                <a16:creationId xmlns:a16="http://schemas.microsoft.com/office/drawing/2014/main" id="{1F0B3432-AED7-2AEF-6E17-72F9714FDD84}"/>
              </a:ext>
            </a:extLst>
          </p:cNvPr>
          <p:cNvSpPr/>
          <p:nvPr userDrawn="1"/>
        </p:nvSpPr>
        <p:spPr>
          <a:xfrm flipH="1">
            <a:off x="-1432249" y="5099450"/>
            <a:ext cx="14983409" cy="1479295"/>
          </a:xfrm>
          <a:custGeom>
            <a:avLst/>
            <a:gdLst>
              <a:gd name="connsiteX0" fmla="*/ 3746242 w 14983409"/>
              <a:gd name="connsiteY0" fmla="*/ 0 h 1698171"/>
              <a:gd name="connsiteX1" fmla="*/ 5101954 w 14983409"/>
              <a:gd name="connsiteY1" fmla="*/ 1096620 h 1698171"/>
              <a:gd name="connsiteX2" fmla="*/ 5763209 w 14983409"/>
              <a:gd name="connsiteY2" fmla="*/ 690466 h 1698171"/>
              <a:gd name="connsiteX3" fmla="*/ 6732067 w 14983409"/>
              <a:gd name="connsiteY3" fmla="*/ 1285555 h 1698171"/>
              <a:gd name="connsiteX4" fmla="*/ 8050763 w 14983409"/>
              <a:gd name="connsiteY4" fmla="*/ 218876 h 1698171"/>
              <a:gd name="connsiteX5" fmla="*/ 9370267 w 14983409"/>
              <a:gd name="connsiteY5" fmla="*/ 1286207 h 1698171"/>
              <a:gd name="connsiteX6" fmla="*/ 10255897 w 14983409"/>
              <a:gd name="connsiteY6" fmla="*/ 569831 h 1698171"/>
              <a:gd name="connsiteX7" fmla="*/ 11217728 w 14983409"/>
              <a:gd name="connsiteY7" fmla="*/ 1347845 h 1698171"/>
              <a:gd name="connsiteX8" fmla="*/ 12884021 w 14983409"/>
              <a:gd name="connsiteY8" fmla="*/ 0 h 1698171"/>
              <a:gd name="connsiteX9" fmla="*/ 14983409 w 14983409"/>
              <a:gd name="connsiteY9" fmla="*/ 1698171 h 1698171"/>
              <a:gd name="connsiteX10" fmla="*/ 11650823 w 14983409"/>
              <a:gd name="connsiteY10" fmla="*/ 1698171 h 1698171"/>
              <a:gd name="connsiteX11" fmla="*/ 10784633 w 14983409"/>
              <a:gd name="connsiteY11" fmla="*/ 1698171 h 1698171"/>
              <a:gd name="connsiteX12" fmla="*/ 9879563 w 14983409"/>
              <a:gd name="connsiteY12" fmla="*/ 1698171 h 1698171"/>
              <a:gd name="connsiteX13" fmla="*/ 8860970 w 14983409"/>
              <a:gd name="connsiteY13" fmla="*/ 1698171 h 1698171"/>
              <a:gd name="connsiteX14" fmla="*/ 7403841 w 14983409"/>
              <a:gd name="connsiteY14" fmla="*/ 1698171 h 1698171"/>
              <a:gd name="connsiteX15" fmla="*/ 6221963 w 14983409"/>
              <a:gd name="connsiteY15" fmla="*/ 1698171 h 1698171"/>
              <a:gd name="connsiteX16" fmla="*/ 5845630 w 14983409"/>
              <a:gd name="connsiteY16" fmla="*/ 1698171 h 1698171"/>
              <a:gd name="connsiteX17" fmla="*/ 4122576 w 14983409"/>
              <a:gd name="connsiteY17" fmla="*/ 1698171 h 1698171"/>
              <a:gd name="connsiteX18" fmla="*/ 3083767 w 14983409"/>
              <a:gd name="connsiteY18" fmla="*/ 1698171 h 1698171"/>
              <a:gd name="connsiteX19" fmla="*/ 1646854 w 14983409"/>
              <a:gd name="connsiteY19" fmla="*/ 1698171 h 1698171"/>
              <a:gd name="connsiteX20" fmla="*/ 0 w 14983409"/>
              <a:gd name="connsiteY20" fmla="*/ 1698171 h 1698171"/>
              <a:gd name="connsiteX21" fmla="*/ 1541884 w 14983409"/>
              <a:gd name="connsiteY21" fmla="*/ 450959 h 1698171"/>
              <a:gd name="connsiteX22" fmla="*/ 2365311 w 14983409"/>
              <a:gd name="connsiteY22" fmla="*/ 111702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983409" h="1698171">
                <a:moveTo>
                  <a:pt x="3746242" y="0"/>
                </a:moveTo>
                <a:lnTo>
                  <a:pt x="5101954" y="1096620"/>
                </a:lnTo>
                <a:lnTo>
                  <a:pt x="5763209" y="690466"/>
                </a:lnTo>
                <a:lnTo>
                  <a:pt x="6732067" y="1285555"/>
                </a:lnTo>
                <a:lnTo>
                  <a:pt x="8050763" y="218876"/>
                </a:lnTo>
                <a:lnTo>
                  <a:pt x="9370267" y="1286207"/>
                </a:lnTo>
                <a:lnTo>
                  <a:pt x="10255897" y="569831"/>
                </a:lnTo>
                <a:lnTo>
                  <a:pt x="11217728" y="1347845"/>
                </a:lnTo>
                <a:lnTo>
                  <a:pt x="12884021" y="0"/>
                </a:lnTo>
                <a:lnTo>
                  <a:pt x="14983409" y="1698171"/>
                </a:lnTo>
                <a:lnTo>
                  <a:pt x="11650823" y="1698171"/>
                </a:lnTo>
                <a:lnTo>
                  <a:pt x="10784633" y="1698171"/>
                </a:lnTo>
                <a:lnTo>
                  <a:pt x="9879563" y="1698171"/>
                </a:lnTo>
                <a:lnTo>
                  <a:pt x="8860970" y="1698171"/>
                </a:lnTo>
                <a:lnTo>
                  <a:pt x="7403841" y="1698171"/>
                </a:lnTo>
                <a:lnTo>
                  <a:pt x="6221963" y="1698171"/>
                </a:lnTo>
                <a:lnTo>
                  <a:pt x="5845630" y="1698171"/>
                </a:lnTo>
                <a:lnTo>
                  <a:pt x="4122576" y="1698171"/>
                </a:lnTo>
                <a:lnTo>
                  <a:pt x="3083767" y="1698171"/>
                </a:lnTo>
                <a:lnTo>
                  <a:pt x="1646854" y="1698171"/>
                </a:lnTo>
                <a:lnTo>
                  <a:pt x="0" y="1698171"/>
                </a:lnTo>
                <a:lnTo>
                  <a:pt x="1541884" y="450959"/>
                </a:lnTo>
                <a:lnTo>
                  <a:pt x="2365311" y="111702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76AC6F5-ADC9-2DB1-D151-F06FEC26CEDB}"/>
              </a:ext>
            </a:extLst>
          </p:cNvPr>
          <p:cNvSpPr/>
          <p:nvPr userDrawn="1"/>
        </p:nvSpPr>
        <p:spPr>
          <a:xfrm>
            <a:off x="0" y="5159829"/>
            <a:ext cx="4198776" cy="1698171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831700C2-777C-3152-1304-2FFA02BEEBC5}"/>
              </a:ext>
            </a:extLst>
          </p:cNvPr>
          <p:cNvSpPr/>
          <p:nvPr userDrawn="1"/>
        </p:nvSpPr>
        <p:spPr>
          <a:xfrm>
            <a:off x="2475722" y="5850295"/>
            <a:ext cx="3281266" cy="1007705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460C90E-4122-DA2E-AAB5-D97A89F4148F}"/>
              </a:ext>
            </a:extLst>
          </p:cNvPr>
          <p:cNvSpPr/>
          <p:nvPr userDrawn="1"/>
        </p:nvSpPr>
        <p:spPr>
          <a:xfrm>
            <a:off x="4575110" y="5378705"/>
            <a:ext cx="3657600" cy="1479295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7562AE1A-5C56-3D13-F3B4-D9916C027539}"/>
              </a:ext>
            </a:extLst>
          </p:cNvPr>
          <p:cNvSpPr/>
          <p:nvPr userDrawn="1"/>
        </p:nvSpPr>
        <p:spPr>
          <a:xfrm>
            <a:off x="7214117" y="5729660"/>
            <a:ext cx="2789853" cy="112834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AD2BF7AE-A0FB-4607-7F66-AD7DE89F0360}"/>
              </a:ext>
            </a:extLst>
          </p:cNvPr>
          <p:cNvSpPr/>
          <p:nvPr userDrawn="1"/>
        </p:nvSpPr>
        <p:spPr>
          <a:xfrm>
            <a:off x="9137780" y="5159829"/>
            <a:ext cx="4198776" cy="1698171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887494BE-6ABE-1088-3E30-75B078D4AE43}"/>
              </a:ext>
            </a:extLst>
          </p:cNvPr>
          <p:cNvSpPr/>
          <p:nvPr userDrawn="1"/>
        </p:nvSpPr>
        <p:spPr>
          <a:xfrm>
            <a:off x="-1646853" y="5610788"/>
            <a:ext cx="3083767" cy="1247212"/>
          </a:xfrm>
          <a:prstGeom prst="triangle">
            <a:avLst>
              <a:gd name="adj" fmla="val 50000"/>
            </a:avLst>
          </a:prstGeom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E5522E15-D1ED-1188-6A7A-A70BCDF0B7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240" t="36871" r="75925" b="40952"/>
          <a:stretch/>
        </p:blipFill>
        <p:spPr>
          <a:xfrm>
            <a:off x="8809891" y="510816"/>
            <a:ext cx="2902508" cy="32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8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D3FFC2D-A5A0-F88F-D8A4-3A2E4EF164F1}"/>
              </a:ext>
            </a:extLst>
          </p:cNvPr>
          <p:cNvSpPr/>
          <p:nvPr userDrawn="1"/>
        </p:nvSpPr>
        <p:spPr>
          <a:xfrm>
            <a:off x="-32659" y="-30784"/>
            <a:ext cx="12257317" cy="10056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4BC5DF2-7BDD-B19D-373E-D6EBEFF176BC}"/>
              </a:ext>
            </a:extLst>
          </p:cNvPr>
          <p:cNvSpPr/>
          <p:nvPr userDrawn="1"/>
        </p:nvSpPr>
        <p:spPr>
          <a:xfrm rot="10800000">
            <a:off x="1530735" y="-39078"/>
            <a:ext cx="1022049" cy="533600"/>
          </a:xfrm>
          <a:prstGeom prst="triangle">
            <a:avLst>
              <a:gd name="adj" fmla="val 55243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E291015-5717-B376-68D4-6300BD58897E}"/>
              </a:ext>
            </a:extLst>
          </p:cNvPr>
          <p:cNvSpPr/>
          <p:nvPr userDrawn="1"/>
        </p:nvSpPr>
        <p:spPr>
          <a:xfrm rot="10800000">
            <a:off x="452187" y="-39077"/>
            <a:ext cx="1601755" cy="836258"/>
          </a:xfrm>
          <a:prstGeom prst="triangle">
            <a:avLst>
              <a:gd name="adj" fmla="val 5524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3493875-FD5E-A6C1-B119-A9DE0A8404DA}"/>
              </a:ext>
            </a:extLst>
          </p:cNvPr>
          <p:cNvSpPr/>
          <p:nvPr userDrawn="1"/>
        </p:nvSpPr>
        <p:spPr>
          <a:xfrm rot="5400000">
            <a:off x="-46656" y="-46656"/>
            <a:ext cx="1474237" cy="1474237"/>
          </a:xfrm>
          <a:prstGeom prst="triangle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05CB4FC-7E46-FDD6-5CB0-581F69158F1C}"/>
              </a:ext>
            </a:extLst>
          </p:cNvPr>
          <p:cNvSpPr/>
          <p:nvPr userDrawn="1"/>
        </p:nvSpPr>
        <p:spPr>
          <a:xfrm>
            <a:off x="9575537" y="6595923"/>
            <a:ext cx="609210" cy="318062"/>
          </a:xfrm>
          <a:prstGeom prst="triangle">
            <a:avLst>
              <a:gd name="adj" fmla="val 4417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FD2E5-1DEA-6E7B-057D-83B93936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CCEB2-338A-475C-9A84-2B4FD24498AF}" type="datetime1">
              <a:rPr lang="en-GB" smtClean="0"/>
              <a:t>03/01/2024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AA843-C7F4-1541-4F34-DF26A459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F89715B-AC9B-784C-43E6-05DD7FE2DED2}"/>
              </a:ext>
            </a:extLst>
          </p:cNvPr>
          <p:cNvSpPr/>
          <p:nvPr userDrawn="1"/>
        </p:nvSpPr>
        <p:spPr>
          <a:xfrm>
            <a:off x="9993085" y="6387468"/>
            <a:ext cx="1008484" cy="526518"/>
          </a:xfrm>
          <a:prstGeom prst="triangle">
            <a:avLst>
              <a:gd name="adj" fmla="val 44175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0F62354-0C1D-3A59-D1F4-6DC0179CFBD1}"/>
              </a:ext>
            </a:extLst>
          </p:cNvPr>
          <p:cNvSpPr/>
          <p:nvPr userDrawn="1"/>
        </p:nvSpPr>
        <p:spPr>
          <a:xfrm>
            <a:off x="10608906" y="6077728"/>
            <a:ext cx="1601755" cy="836258"/>
          </a:xfrm>
          <a:prstGeom prst="triangle">
            <a:avLst>
              <a:gd name="adj" fmla="val 44175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FA69F1E-3A5A-EC23-B28D-FAAC7E0CB0A5}"/>
              </a:ext>
            </a:extLst>
          </p:cNvPr>
          <p:cNvSpPr/>
          <p:nvPr userDrawn="1"/>
        </p:nvSpPr>
        <p:spPr>
          <a:xfrm>
            <a:off x="11495828" y="6401133"/>
            <a:ext cx="956137" cy="499188"/>
          </a:xfrm>
          <a:prstGeom prst="triangl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637342F-B6BF-9DC2-CCCC-24E99381D9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240" t="36871" r="75925" b="40952"/>
          <a:stretch/>
        </p:blipFill>
        <p:spPr>
          <a:xfrm>
            <a:off x="64773" y="46655"/>
            <a:ext cx="584573" cy="6624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67299-EBC2-F1E7-226F-A677D8BA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6810" y="6404029"/>
            <a:ext cx="781438" cy="365125"/>
          </a:xfrm>
        </p:spPr>
        <p:txBody>
          <a:bodyPr/>
          <a:lstStyle>
            <a:lvl1pPr algn="ctr">
              <a:defRPr sz="2000" b="1">
                <a:solidFill>
                  <a:schemeClr val="tx1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fld id="{DF9CE5CA-BB0C-471D-B5FD-5BB2E0B61B3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81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9F08B-BB17-191D-D4C3-E8250D16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F03D4-36DC-0E23-A87D-8B0463E87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3F43C-512A-41D7-96BC-EE1F34C0B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DB51E-1D69-4BF7-A1A0-F04B84130001}" type="datetime1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0040-B03D-E38F-8D0F-D04B9C6F6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CBDB4-322C-CA23-F75A-88B70C50D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CE5CA-BB0C-471D-B5FD-5BB2E0B61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38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5" r:id="rId3"/>
    <p:sldLayoutId id="214748365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9F08B-BB17-191D-D4C3-E8250D16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F03D4-36DC-0E23-A87D-8B0463E87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3F43C-512A-41D7-96BC-EE1F34C0B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DB51E-1D69-4BF7-A1A0-F04B84130001}" type="datetime1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D0040-B03D-E38F-8D0F-D04B9C6F6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CBDB4-322C-CA23-F75A-88B70C50D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CE5CA-BB0C-471D-B5FD-5BB2E0B61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56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image" Target="../media/image26.png"/><Relationship Id="rId18" Type="http://schemas.openxmlformats.org/officeDocument/2006/relationships/image" Target="../media/image18.png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slideLayout" Target="../slideLayouts/slideLayout3.xml"/><Relationship Id="rId17" Type="http://schemas.openxmlformats.org/officeDocument/2006/relationships/image" Target="../media/image17.png"/><Relationship Id="rId2" Type="http://schemas.openxmlformats.org/officeDocument/2006/relationships/tags" Target="../tags/tag133.xml"/><Relationship Id="rId16" Type="http://schemas.openxmlformats.org/officeDocument/2006/relationships/image" Target="../media/image41.png"/><Relationship Id="rId20" Type="http://schemas.openxmlformats.org/officeDocument/2006/relationships/image" Target="../media/image35.png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tags" Target="../tags/tag142.xml"/><Relationship Id="rId5" Type="http://schemas.openxmlformats.org/officeDocument/2006/relationships/tags" Target="../tags/tag136.xml"/><Relationship Id="rId10" Type="http://schemas.openxmlformats.org/officeDocument/2006/relationships/tags" Target="../tags/tag141.xml"/><Relationship Id="rId19" Type="http://schemas.openxmlformats.org/officeDocument/2006/relationships/customXml" Target="../ink/ink2.xml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image" Target="../media/image40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8.png"/><Relationship Id="rId3" Type="http://schemas.openxmlformats.org/officeDocument/2006/relationships/tags" Target="../tags/tag145.xml"/><Relationship Id="rId7" Type="http://schemas.openxmlformats.org/officeDocument/2006/relationships/image" Target="../media/image36.png"/><Relationship Id="rId12" Type="http://schemas.openxmlformats.org/officeDocument/2006/relationships/image" Target="../media/image38.png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46.xml"/><Relationship Id="rId9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149.xml"/><Relationship Id="rId7" Type="http://schemas.openxmlformats.org/officeDocument/2006/relationships/image" Target="../media/image40.png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image" Target="../media/image39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50.xml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153.xml"/><Relationship Id="rId7" Type="http://schemas.openxmlformats.org/officeDocument/2006/relationships/image" Target="../media/image45.png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40.png"/><Relationship Id="rId5" Type="http://schemas.openxmlformats.org/officeDocument/2006/relationships/tags" Target="../tags/tag155.xml"/><Relationship Id="rId10" Type="http://schemas.openxmlformats.org/officeDocument/2006/relationships/image" Target="../media/image39.png"/><Relationship Id="rId4" Type="http://schemas.openxmlformats.org/officeDocument/2006/relationships/tags" Target="../tags/tag154.xml"/><Relationship Id="rId9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13" Type="http://schemas.openxmlformats.org/officeDocument/2006/relationships/image" Target="../media/image39.png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12" Type="http://schemas.openxmlformats.org/officeDocument/2006/relationships/slideLayout" Target="../slideLayouts/slideLayout3.xml"/><Relationship Id="rId17" Type="http://schemas.openxmlformats.org/officeDocument/2006/relationships/image" Target="../media/image49.png"/><Relationship Id="rId2" Type="http://schemas.openxmlformats.org/officeDocument/2006/relationships/tags" Target="../tags/tag157.xml"/><Relationship Id="rId16" Type="http://schemas.openxmlformats.org/officeDocument/2006/relationships/image" Target="../media/image46.png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tags" Target="../tags/tag166.xml"/><Relationship Id="rId5" Type="http://schemas.openxmlformats.org/officeDocument/2006/relationships/tags" Target="../tags/tag160.xml"/><Relationship Id="rId15" Type="http://schemas.openxmlformats.org/officeDocument/2006/relationships/image" Target="../media/image45.png"/><Relationship Id="rId10" Type="http://schemas.openxmlformats.org/officeDocument/2006/relationships/tags" Target="../tags/tag165.xml"/><Relationship Id="rId4" Type="http://schemas.openxmlformats.org/officeDocument/2006/relationships/tags" Target="../tags/tag159.xml"/><Relationship Id="rId9" Type="http://schemas.openxmlformats.org/officeDocument/2006/relationships/tags" Target="../tags/tag164.xml"/><Relationship Id="rId1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169.xml"/><Relationship Id="rId7" Type="http://schemas.openxmlformats.org/officeDocument/2006/relationships/image" Target="../media/image39.png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9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174.xml"/><Relationship Id="rId7" Type="http://schemas.openxmlformats.org/officeDocument/2006/relationships/image" Target="../media/image530.png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tags" Target="../tags/tag188.xml"/><Relationship Id="rId18" Type="http://schemas.openxmlformats.org/officeDocument/2006/relationships/image" Target="../media/image40.png"/><Relationship Id="rId3" Type="http://schemas.openxmlformats.org/officeDocument/2006/relationships/tags" Target="../tags/tag178.xml"/><Relationship Id="rId21" Type="http://schemas.openxmlformats.org/officeDocument/2006/relationships/image" Target="../media/image54.png"/><Relationship Id="rId7" Type="http://schemas.openxmlformats.org/officeDocument/2006/relationships/tags" Target="../tags/tag182.xml"/><Relationship Id="rId12" Type="http://schemas.openxmlformats.org/officeDocument/2006/relationships/tags" Target="../tags/tag187.xml"/><Relationship Id="rId17" Type="http://schemas.openxmlformats.org/officeDocument/2006/relationships/image" Target="../media/image39.png"/><Relationship Id="rId25" Type="http://schemas.openxmlformats.org/officeDocument/2006/relationships/image" Target="../media/image56.png"/><Relationship Id="rId2" Type="http://schemas.openxmlformats.org/officeDocument/2006/relationships/tags" Target="../tags/tag177.xml"/><Relationship Id="rId16" Type="http://schemas.openxmlformats.org/officeDocument/2006/relationships/slideLayout" Target="../slideLayouts/slideLayout3.xml"/><Relationship Id="rId20" Type="http://schemas.openxmlformats.org/officeDocument/2006/relationships/image" Target="../media/image44.png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tags" Target="../tags/tag186.xml"/><Relationship Id="rId24" Type="http://schemas.openxmlformats.org/officeDocument/2006/relationships/image" Target="../media/image630.png"/><Relationship Id="rId5" Type="http://schemas.openxmlformats.org/officeDocument/2006/relationships/tags" Target="../tags/tag180.xml"/><Relationship Id="rId15" Type="http://schemas.openxmlformats.org/officeDocument/2006/relationships/tags" Target="../tags/tag190.xml"/><Relationship Id="rId23" Type="http://schemas.openxmlformats.org/officeDocument/2006/relationships/image" Target="../media/image620.png"/><Relationship Id="rId10" Type="http://schemas.openxmlformats.org/officeDocument/2006/relationships/tags" Target="../tags/tag185.xml"/><Relationship Id="rId19" Type="http://schemas.openxmlformats.org/officeDocument/2006/relationships/image" Target="../media/image42.png"/><Relationship Id="rId4" Type="http://schemas.openxmlformats.org/officeDocument/2006/relationships/tags" Target="../tags/tag179.xml"/><Relationship Id="rId9" Type="http://schemas.openxmlformats.org/officeDocument/2006/relationships/tags" Target="../tags/tag184.xml"/><Relationship Id="rId14" Type="http://schemas.openxmlformats.org/officeDocument/2006/relationships/tags" Target="../tags/tag189.xml"/><Relationship Id="rId22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193.xml"/><Relationship Id="rId7" Type="http://schemas.openxmlformats.org/officeDocument/2006/relationships/image" Target="../media/image57.png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image" Target="../media/image56.png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59.png"/><Relationship Id="rId4" Type="http://schemas.openxmlformats.org/officeDocument/2006/relationships/tags" Target="../tags/tag194.xml"/><Relationship Id="rId9" Type="http://schemas.openxmlformats.org/officeDocument/2006/relationships/image" Target="../media/image6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40.png"/><Relationship Id="rId3" Type="http://schemas.openxmlformats.org/officeDocument/2006/relationships/tags" Target="../tags/tag197.xml"/><Relationship Id="rId7" Type="http://schemas.openxmlformats.org/officeDocument/2006/relationships/slideLayout" Target="../slideLayouts/slideLayout3.xml"/><Relationship Id="rId12" Type="http://schemas.openxmlformats.org/officeDocument/2006/relationships/image" Target="../media/image63.png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image" Target="../media/image62.png"/><Relationship Id="rId5" Type="http://schemas.openxmlformats.org/officeDocument/2006/relationships/tags" Target="../tags/tag199.xml"/><Relationship Id="rId10" Type="http://schemas.openxmlformats.org/officeDocument/2006/relationships/image" Target="../media/image61.png"/><Relationship Id="rId4" Type="http://schemas.openxmlformats.org/officeDocument/2006/relationships/tags" Target="../tags/tag198.xml"/><Relationship Id="rId9" Type="http://schemas.openxmlformats.org/officeDocument/2006/relationships/image" Target="../media/image60.png"/><Relationship Id="rId14" Type="http://schemas.openxmlformats.org/officeDocument/2006/relationships/image" Target="../media/image7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image" Target="../media/image64.png"/><Relationship Id="rId18" Type="http://schemas.openxmlformats.org/officeDocument/2006/relationships/image" Target="../media/image66.png"/><Relationship Id="rId3" Type="http://schemas.openxmlformats.org/officeDocument/2006/relationships/tags" Target="../tags/tag203.xml"/><Relationship Id="rId21" Type="http://schemas.openxmlformats.org/officeDocument/2006/relationships/image" Target="../media/image69.png"/><Relationship Id="rId7" Type="http://schemas.openxmlformats.org/officeDocument/2006/relationships/tags" Target="../tags/tag207.xml"/><Relationship Id="rId12" Type="http://schemas.openxmlformats.org/officeDocument/2006/relationships/image" Target="../media/image760.png"/><Relationship Id="rId17" Type="http://schemas.openxmlformats.org/officeDocument/2006/relationships/image" Target="../media/image65.png"/><Relationship Id="rId2" Type="http://schemas.openxmlformats.org/officeDocument/2006/relationships/tags" Target="../tags/tag202.xml"/><Relationship Id="rId16" Type="http://schemas.openxmlformats.org/officeDocument/2006/relationships/image" Target="../media/image42.png"/><Relationship Id="rId20" Type="http://schemas.openxmlformats.org/officeDocument/2006/relationships/image" Target="../media/image68.png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05.xml"/><Relationship Id="rId15" Type="http://schemas.openxmlformats.org/officeDocument/2006/relationships/image" Target="../media/image40.png"/><Relationship Id="rId10" Type="http://schemas.openxmlformats.org/officeDocument/2006/relationships/tags" Target="../tags/tag210.xml"/><Relationship Id="rId19" Type="http://schemas.openxmlformats.org/officeDocument/2006/relationships/image" Target="../media/image67.png"/><Relationship Id="rId4" Type="http://schemas.openxmlformats.org/officeDocument/2006/relationships/tags" Target="../tags/tag204.xml"/><Relationship Id="rId9" Type="http://schemas.openxmlformats.org/officeDocument/2006/relationships/tags" Target="../tags/tag209.xml"/><Relationship Id="rId1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830.png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.xml"/><Relationship Id="rId21" Type="http://schemas.openxmlformats.org/officeDocument/2006/relationships/customXml" Target="../ink/ink12.xml"/><Relationship Id="rId324" Type="http://schemas.openxmlformats.org/officeDocument/2006/relationships/image" Target="../media/image235.png"/><Relationship Id="rId531" Type="http://schemas.openxmlformats.org/officeDocument/2006/relationships/customXml" Target="../ink/ink267.xml"/><Relationship Id="rId170" Type="http://schemas.openxmlformats.org/officeDocument/2006/relationships/image" Target="../media/image157.png"/><Relationship Id="rId268" Type="http://schemas.openxmlformats.org/officeDocument/2006/relationships/image" Target="../media/image206.png"/><Relationship Id="rId475" Type="http://schemas.openxmlformats.org/officeDocument/2006/relationships/customXml" Target="../ink/ink239.xml"/><Relationship Id="rId32" Type="http://schemas.openxmlformats.org/officeDocument/2006/relationships/image" Target="../media/image87.png"/><Relationship Id="rId128" Type="http://schemas.openxmlformats.org/officeDocument/2006/relationships/image" Target="../media/image136.png"/><Relationship Id="rId335" Type="http://schemas.openxmlformats.org/officeDocument/2006/relationships/customXml" Target="../ink/ink169.xml"/><Relationship Id="rId542" Type="http://schemas.openxmlformats.org/officeDocument/2006/relationships/image" Target="../media/image347.png"/><Relationship Id="rId181" Type="http://schemas.openxmlformats.org/officeDocument/2006/relationships/customXml" Target="../ink/ink92.xml"/><Relationship Id="rId402" Type="http://schemas.openxmlformats.org/officeDocument/2006/relationships/image" Target="../media/image275.png"/><Relationship Id="rId279" Type="http://schemas.openxmlformats.org/officeDocument/2006/relationships/customXml" Target="../ink/ink141.xml"/><Relationship Id="rId486" Type="http://schemas.openxmlformats.org/officeDocument/2006/relationships/image" Target="../media/image318.png"/><Relationship Id="rId43" Type="http://schemas.openxmlformats.org/officeDocument/2006/relationships/customXml" Target="../ink/ink23.xml"/><Relationship Id="rId139" Type="http://schemas.openxmlformats.org/officeDocument/2006/relationships/customXml" Target="../ink/ink71.xml"/><Relationship Id="rId346" Type="http://schemas.openxmlformats.org/officeDocument/2006/relationships/image" Target="../media/image247.png"/><Relationship Id="rId192" Type="http://schemas.openxmlformats.org/officeDocument/2006/relationships/image" Target="../media/image168.png"/><Relationship Id="rId206" Type="http://schemas.openxmlformats.org/officeDocument/2006/relationships/image" Target="../media/image175.png"/><Relationship Id="rId413" Type="http://schemas.openxmlformats.org/officeDocument/2006/relationships/customXml" Target="../ink/ink208.xml"/><Relationship Id="rId497" Type="http://schemas.openxmlformats.org/officeDocument/2006/relationships/customXml" Target="../ink/ink250.xml"/><Relationship Id="rId12" Type="http://schemas.openxmlformats.org/officeDocument/2006/relationships/image" Target="../media/image77.png"/><Relationship Id="rId108" Type="http://schemas.openxmlformats.org/officeDocument/2006/relationships/image" Target="../media/image125.png"/><Relationship Id="rId315" Type="http://schemas.openxmlformats.org/officeDocument/2006/relationships/customXml" Target="../ink/ink159.xml"/><Relationship Id="rId357" Type="http://schemas.openxmlformats.org/officeDocument/2006/relationships/customXml" Target="../ink/ink180.xml"/><Relationship Id="rId522" Type="http://schemas.openxmlformats.org/officeDocument/2006/relationships/image" Target="../media/image336.png"/><Relationship Id="rId54" Type="http://schemas.openxmlformats.org/officeDocument/2006/relationships/image" Target="../media/image98.png"/><Relationship Id="rId96" Type="http://schemas.openxmlformats.org/officeDocument/2006/relationships/image" Target="../media/image119.png"/><Relationship Id="rId161" Type="http://schemas.openxmlformats.org/officeDocument/2006/relationships/customXml" Target="../ink/ink82.xml"/><Relationship Id="rId217" Type="http://schemas.openxmlformats.org/officeDocument/2006/relationships/customXml" Target="../ink/ink110.xml"/><Relationship Id="rId399" Type="http://schemas.openxmlformats.org/officeDocument/2006/relationships/customXml" Target="../ink/ink201.xml"/><Relationship Id="rId259" Type="http://schemas.openxmlformats.org/officeDocument/2006/relationships/customXml" Target="../ink/ink131.xml"/><Relationship Id="rId424" Type="http://schemas.openxmlformats.org/officeDocument/2006/relationships/image" Target="../media/image286.png"/><Relationship Id="rId466" Type="http://schemas.openxmlformats.org/officeDocument/2006/relationships/image" Target="../media/image308.png"/><Relationship Id="rId23" Type="http://schemas.openxmlformats.org/officeDocument/2006/relationships/customXml" Target="../ink/ink13.xml"/><Relationship Id="rId119" Type="http://schemas.openxmlformats.org/officeDocument/2006/relationships/customXml" Target="../ink/ink61.xml"/><Relationship Id="rId270" Type="http://schemas.openxmlformats.org/officeDocument/2006/relationships/image" Target="../media/image207.png"/><Relationship Id="rId326" Type="http://schemas.openxmlformats.org/officeDocument/2006/relationships/image" Target="../media/image236.png"/><Relationship Id="rId533" Type="http://schemas.openxmlformats.org/officeDocument/2006/relationships/customXml" Target="../ink/ink268.xml"/><Relationship Id="rId65" Type="http://schemas.openxmlformats.org/officeDocument/2006/relationships/customXml" Target="../ink/ink34.xml"/><Relationship Id="rId130" Type="http://schemas.openxmlformats.org/officeDocument/2006/relationships/image" Target="../media/image137.png"/><Relationship Id="rId368" Type="http://schemas.openxmlformats.org/officeDocument/2006/relationships/image" Target="../media/image258.png"/><Relationship Id="rId172" Type="http://schemas.openxmlformats.org/officeDocument/2006/relationships/image" Target="../media/image158.png"/><Relationship Id="rId228" Type="http://schemas.openxmlformats.org/officeDocument/2006/relationships/image" Target="../media/image186.png"/><Relationship Id="rId435" Type="http://schemas.openxmlformats.org/officeDocument/2006/relationships/customXml" Target="../ink/ink219.xml"/><Relationship Id="rId477" Type="http://schemas.openxmlformats.org/officeDocument/2006/relationships/customXml" Target="../ink/ink240.xml"/><Relationship Id="rId281" Type="http://schemas.openxmlformats.org/officeDocument/2006/relationships/customXml" Target="../ink/ink142.xml"/><Relationship Id="rId337" Type="http://schemas.openxmlformats.org/officeDocument/2006/relationships/customXml" Target="../ink/ink170.xml"/><Relationship Id="rId502" Type="http://schemas.openxmlformats.org/officeDocument/2006/relationships/image" Target="../media/image326.png"/><Relationship Id="rId34" Type="http://schemas.openxmlformats.org/officeDocument/2006/relationships/image" Target="../media/image88.png"/><Relationship Id="rId76" Type="http://schemas.openxmlformats.org/officeDocument/2006/relationships/image" Target="../media/image109.png"/><Relationship Id="rId141" Type="http://schemas.openxmlformats.org/officeDocument/2006/relationships/customXml" Target="../ink/ink72.xml"/><Relationship Id="rId379" Type="http://schemas.openxmlformats.org/officeDocument/2006/relationships/customXml" Target="../ink/ink191.xml"/><Relationship Id="rId544" Type="http://schemas.openxmlformats.org/officeDocument/2006/relationships/image" Target="../media/image348.png"/><Relationship Id="rId7" Type="http://schemas.openxmlformats.org/officeDocument/2006/relationships/customXml" Target="../ink/ink5.xml"/><Relationship Id="rId183" Type="http://schemas.openxmlformats.org/officeDocument/2006/relationships/customXml" Target="../ink/ink93.xml"/><Relationship Id="rId239" Type="http://schemas.openxmlformats.org/officeDocument/2006/relationships/customXml" Target="../ink/ink121.xml"/><Relationship Id="rId390" Type="http://schemas.openxmlformats.org/officeDocument/2006/relationships/image" Target="../media/image269.png"/><Relationship Id="rId404" Type="http://schemas.openxmlformats.org/officeDocument/2006/relationships/image" Target="../media/image276.png"/><Relationship Id="rId446" Type="http://schemas.openxmlformats.org/officeDocument/2006/relationships/image" Target="../media/image297.png"/><Relationship Id="rId250" Type="http://schemas.openxmlformats.org/officeDocument/2006/relationships/image" Target="../media/image197.png"/><Relationship Id="rId292" Type="http://schemas.openxmlformats.org/officeDocument/2006/relationships/image" Target="../media/image218.png"/><Relationship Id="rId306" Type="http://schemas.openxmlformats.org/officeDocument/2006/relationships/image" Target="../media/image225.png"/><Relationship Id="rId488" Type="http://schemas.openxmlformats.org/officeDocument/2006/relationships/image" Target="../media/image319.png"/><Relationship Id="rId45" Type="http://schemas.openxmlformats.org/officeDocument/2006/relationships/customXml" Target="../ink/ink24.xml"/><Relationship Id="rId87" Type="http://schemas.openxmlformats.org/officeDocument/2006/relationships/customXml" Target="../ink/ink45.xml"/><Relationship Id="rId110" Type="http://schemas.openxmlformats.org/officeDocument/2006/relationships/image" Target="../media/image126.png"/><Relationship Id="rId348" Type="http://schemas.openxmlformats.org/officeDocument/2006/relationships/image" Target="../media/image248.png"/><Relationship Id="rId513" Type="http://schemas.openxmlformats.org/officeDocument/2006/relationships/customXml" Target="../ink/ink258.xml"/><Relationship Id="rId152" Type="http://schemas.openxmlformats.org/officeDocument/2006/relationships/image" Target="../media/image148.png"/><Relationship Id="rId194" Type="http://schemas.openxmlformats.org/officeDocument/2006/relationships/image" Target="../media/image169.png"/><Relationship Id="rId208" Type="http://schemas.openxmlformats.org/officeDocument/2006/relationships/image" Target="../media/image176.png"/><Relationship Id="rId415" Type="http://schemas.openxmlformats.org/officeDocument/2006/relationships/customXml" Target="../ink/ink209.xml"/><Relationship Id="rId457" Type="http://schemas.openxmlformats.org/officeDocument/2006/relationships/customXml" Target="../ink/ink230.xml"/><Relationship Id="rId261" Type="http://schemas.openxmlformats.org/officeDocument/2006/relationships/customXml" Target="../ink/ink132.xml"/><Relationship Id="rId499" Type="http://schemas.openxmlformats.org/officeDocument/2006/relationships/customXml" Target="../ink/ink251.xml"/><Relationship Id="rId14" Type="http://schemas.openxmlformats.org/officeDocument/2006/relationships/image" Target="../media/image78.png"/><Relationship Id="rId56" Type="http://schemas.openxmlformats.org/officeDocument/2006/relationships/image" Target="../media/image99.png"/><Relationship Id="rId317" Type="http://schemas.openxmlformats.org/officeDocument/2006/relationships/customXml" Target="../ink/ink160.xml"/><Relationship Id="rId359" Type="http://schemas.openxmlformats.org/officeDocument/2006/relationships/customXml" Target="../ink/ink181.xml"/><Relationship Id="rId524" Type="http://schemas.openxmlformats.org/officeDocument/2006/relationships/image" Target="../media/image337.png"/><Relationship Id="rId98" Type="http://schemas.openxmlformats.org/officeDocument/2006/relationships/image" Target="../media/image120.png"/><Relationship Id="rId121" Type="http://schemas.openxmlformats.org/officeDocument/2006/relationships/customXml" Target="../ink/ink62.xml"/><Relationship Id="rId163" Type="http://schemas.openxmlformats.org/officeDocument/2006/relationships/customXml" Target="../ink/ink83.xml"/><Relationship Id="rId219" Type="http://schemas.openxmlformats.org/officeDocument/2006/relationships/customXml" Target="../ink/ink111.xml"/><Relationship Id="rId370" Type="http://schemas.openxmlformats.org/officeDocument/2006/relationships/image" Target="../media/image259.png"/><Relationship Id="rId426" Type="http://schemas.openxmlformats.org/officeDocument/2006/relationships/image" Target="../media/image287.png"/><Relationship Id="rId230" Type="http://schemas.openxmlformats.org/officeDocument/2006/relationships/image" Target="../media/image187.png"/><Relationship Id="rId468" Type="http://schemas.openxmlformats.org/officeDocument/2006/relationships/image" Target="../media/image309.png"/><Relationship Id="rId25" Type="http://schemas.openxmlformats.org/officeDocument/2006/relationships/customXml" Target="../ink/ink14.xml"/><Relationship Id="rId67" Type="http://schemas.openxmlformats.org/officeDocument/2006/relationships/customXml" Target="../ink/ink35.xml"/><Relationship Id="rId272" Type="http://schemas.openxmlformats.org/officeDocument/2006/relationships/image" Target="../media/image208.png"/><Relationship Id="rId328" Type="http://schemas.openxmlformats.org/officeDocument/2006/relationships/image" Target="../media/image237.png"/><Relationship Id="rId535" Type="http://schemas.openxmlformats.org/officeDocument/2006/relationships/customXml" Target="../ink/ink269.xml"/><Relationship Id="rId132" Type="http://schemas.openxmlformats.org/officeDocument/2006/relationships/image" Target="../media/image138.png"/><Relationship Id="rId174" Type="http://schemas.openxmlformats.org/officeDocument/2006/relationships/image" Target="../media/image159.png"/><Relationship Id="rId381" Type="http://schemas.openxmlformats.org/officeDocument/2006/relationships/customXml" Target="../ink/ink192.xml"/><Relationship Id="rId241" Type="http://schemas.openxmlformats.org/officeDocument/2006/relationships/customXml" Target="../ink/ink122.xml"/><Relationship Id="rId437" Type="http://schemas.openxmlformats.org/officeDocument/2006/relationships/customXml" Target="../ink/ink220.xml"/><Relationship Id="rId479" Type="http://schemas.openxmlformats.org/officeDocument/2006/relationships/customXml" Target="../ink/ink241.xml"/><Relationship Id="rId36" Type="http://schemas.openxmlformats.org/officeDocument/2006/relationships/image" Target="../media/image89.png"/><Relationship Id="rId283" Type="http://schemas.openxmlformats.org/officeDocument/2006/relationships/customXml" Target="../ink/ink143.xml"/><Relationship Id="rId339" Type="http://schemas.openxmlformats.org/officeDocument/2006/relationships/customXml" Target="../ink/ink171.xml"/><Relationship Id="rId490" Type="http://schemas.openxmlformats.org/officeDocument/2006/relationships/image" Target="../media/image320.png"/><Relationship Id="rId504" Type="http://schemas.openxmlformats.org/officeDocument/2006/relationships/image" Target="../media/image327.png"/><Relationship Id="rId546" Type="http://schemas.openxmlformats.org/officeDocument/2006/relationships/image" Target="../media/image349.png"/><Relationship Id="rId78" Type="http://schemas.openxmlformats.org/officeDocument/2006/relationships/image" Target="../media/image110.png"/><Relationship Id="rId101" Type="http://schemas.openxmlformats.org/officeDocument/2006/relationships/customXml" Target="../ink/ink52.xml"/><Relationship Id="rId143" Type="http://schemas.openxmlformats.org/officeDocument/2006/relationships/customXml" Target="../ink/ink73.xml"/><Relationship Id="rId185" Type="http://schemas.openxmlformats.org/officeDocument/2006/relationships/customXml" Target="../ink/ink94.xml"/><Relationship Id="rId350" Type="http://schemas.openxmlformats.org/officeDocument/2006/relationships/image" Target="../media/image249.png"/><Relationship Id="rId406" Type="http://schemas.openxmlformats.org/officeDocument/2006/relationships/image" Target="../media/image277.png"/><Relationship Id="rId9" Type="http://schemas.openxmlformats.org/officeDocument/2006/relationships/customXml" Target="../ink/ink6.xml"/><Relationship Id="rId210" Type="http://schemas.openxmlformats.org/officeDocument/2006/relationships/image" Target="../media/image177.png"/><Relationship Id="rId392" Type="http://schemas.openxmlformats.org/officeDocument/2006/relationships/image" Target="../media/image270.png"/><Relationship Id="rId448" Type="http://schemas.openxmlformats.org/officeDocument/2006/relationships/image" Target="../media/image298.png"/><Relationship Id="rId252" Type="http://schemas.openxmlformats.org/officeDocument/2006/relationships/image" Target="../media/image198.png"/><Relationship Id="rId294" Type="http://schemas.openxmlformats.org/officeDocument/2006/relationships/image" Target="../media/image219.png"/><Relationship Id="rId308" Type="http://schemas.openxmlformats.org/officeDocument/2006/relationships/image" Target="../media/image226.png"/><Relationship Id="rId515" Type="http://schemas.openxmlformats.org/officeDocument/2006/relationships/customXml" Target="../ink/ink259.xml"/><Relationship Id="rId47" Type="http://schemas.openxmlformats.org/officeDocument/2006/relationships/customXml" Target="../ink/ink25.xml"/><Relationship Id="rId89" Type="http://schemas.openxmlformats.org/officeDocument/2006/relationships/customXml" Target="../ink/ink46.xml"/><Relationship Id="rId112" Type="http://schemas.openxmlformats.org/officeDocument/2006/relationships/image" Target="../media/image127.png"/><Relationship Id="rId154" Type="http://schemas.openxmlformats.org/officeDocument/2006/relationships/image" Target="../media/image149.png"/><Relationship Id="rId361" Type="http://schemas.openxmlformats.org/officeDocument/2006/relationships/customXml" Target="../ink/ink182.xml"/><Relationship Id="rId196" Type="http://schemas.openxmlformats.org/officeDocument/2006/relationships/image" Target="../media/image170.png"/><Relationship Id="rId417" Type="http://schemas.openxmlformats.org/officeDocument/2006/relationships/customXml" Target="../ink/ink210.xml"/><Relationship Id="rId459" Type="http://schemas.openxmlformats.org/officeDocument/2006/relationships/customXml" Target="../ink/ink231.xml"/><Relationship Id="rId16" Type="http://schemas.openxmlformats.org/officeDocument/2006/relationships/image" Target="../media/image79.png"/><Relationship Id="rId221" Type="http://schemas.openxmlformats.org/officeDocument/2006/relationships/customXml" Target="../ink/ink112.xml"/><Relationship Id="rId263" Type="http://schemas.openxmlformats.org/officeDocument/2006/relationships/customXml" Target="../ink/ink133.xml"/><Relationship Id="rId319" Type="http://schemas.openxmlformats.org/officeDocument/2006/relationships/customXml" Target="../ink/ink161.xml"/><Relationship Id="rId470" Type="http://schemas.openxmlformats.org/officeDocument/2006/relationships/image" Target="../media/image310.png"/><Relationship Id="rId526" Type="http://schemas.openxmlformats.org/officeDocument/2006/relationships/image" Target="../media/image338.png"/><Relationship Id="rId58" Type="http://schemas.openxmlformats.org/officeDocument/2006/relationships/image" Target="../media/image100.png"/><Relationship Id="rId123" Type="http://schemas.openxmlformats.org/officeDocument/2006/relationships/customXml" Target="../ink/ink63.xml"/><Relationship Id="rId330" Type="http://schemas.openxmlformats.org/officeDocument/2006/relationships/image" Target="../media/image238.png"/><Relationship Id="rId165" Type="http://schemas.openxmlformats.org/officeDocument/2006/relationships/customXml" Target="../ink/ink84.xml"/><Relationship Id="rId372" Type="http://schemas.openxmlformats.org/officeDocument/2006/relationships/image" Target="../media/image260.png"/><Relationship Id="rId428" Type="http://schemas.openxmlformats.org/officeDocument/2006/relationships/image" Target="../media/image288.png"/><Relationship Id="rId232" Type="http://schemas.openxmlformats.org/officeDocument/2006/relationships/image" Target="../media/image188.png"/><Relationship Id="rId274" Type="http://schemas.openxmlformats.org/officeDocument/2006/relationships/image" Target="../media/image209.png"/><Relationship Id="rId481" Type="http://schemas.openxmlformats.org/officeDocument/2006/relationships/customXml" Target="../ink/ink242.xml"/><Relationship Id="rId27" Type="http://schemas.openxmlformats.org/officeDocument/2006/relationships/customXml" Target="../ink/ink15.xml"/><Relationship Id="rId69" Type="http://schemas.openxmlformats.org/officeDocument/2006/relationships/customXml" Target="../ink/ink36.xml"/><Relationship Id="rId134" Type="http://schemas.openxmlformats.org/officeDocument/2006/relationships/image" Target="../media/image139.png"/><Relationship Id="rId537" Type="http://schemas.openxmlformats.org/officeDocument/2006/relationships/customXml" Target="../ink/ink270.xml"/><Relationship Id="rId80" Type="http://schemas.openxmlformats.org/officeDocument/2006/relationships/image" Target="../media/image111.png"/><Relationship Id="rId176" Type="http://schemas.openxmlformats.org/officeDocument/2006/relationships/image" Target="../media/image160.png"/><Relationship Id="rId341" Type="http://schemas.openxmlformats.org/officeDocument/2006/relationships/customXml" Target="../ink/ink172.xml"/><Relationship Id="rId383" Type="http://schemas.openxmlformats.org/officeDocument/2006/relationships/customXml" Target="../ink/ink193.xml"/><Relationship Id="rId439" Type="http://schemas.openxmlformats.org/officeDocument/2006/relationships/customXml" Target="../ink/ink221.xml"/><Relationship Id="rId201" Type="http://schemas.openxmlformats.org/officeDocument/2006/relationships/customXml" Target="../ink/ink102.xml"/><Relationship Id="rId243" Type="http://schemas.openxmlformats.org/officeDocument/2006/relationships/customXml" Target="../ink/ink123.xml"/><Relationship Id="rId285" Type="http://schemas.openxmlformats.org/officeDocument/2006/relationships/customXml" Target="../ink/ink144.xml"/><Relationship Id="rId450" Type="http://schemas.openxmlformats.org/officeDocument/2006/relationships/image" Target="../media/image299.png"/><Relationship Id="rId506" Type="http://schemas.openxmlformats.org/officeDocument/2006/relationships/image" Target="../media/image328.png"/><Relationship Id="rId38" Type="http://schemas.openxmlformats.org/officeDocument/2006/relationships/image" Target="../media/image90.png"/><Relationship Id="rId103" Type="http://schemas.openxmlformats.org/officeDocument/2006/relationships/customXml" Target="../ink/ink53.xml"/><Relationship Id="rId310" Type="http://schemas.openxmlformats.org/officeDocument/2006/relationships/image" Target="../media/image227.png"/><Relationship Id="rId492" Type="http://schemas.openxmlformats.org/officeDocument/2006/relationships/image" Target="../media/image321.png"/><Relationship Id="rId548" Type="http://schemas.openxmlformats.org/officeDocument/2006/relationships/image" Target="../media/image350.png"/><Relationship Id="rId91" Type="http://schemas.openxmlformats.org/officeDocument/2006/relationships/customXml" Target="../ink/ink47.xml"/><Relationship Id="rId145" Type="http://schemas.openxmlformats.org/officeDocument/2006/relationships/customXml" Target="../ink/ink74.xml"/><Relationship Id="rId187" Type="http://schemas.openxmlformats.org/officeDocument/2006/relationships/customXml" Target="../ink/ink95.xml"/><Relationship Id="rId352" Type="http://schemas.openxmlformats.org/officeDocument/2006/relationships/image" Target="../media/image250.png"/><Relationship Id="rId394" Type="http://schemas.openxmlformats.org/officeDocument/2006/relationships/image" Target="../media/image271.png"/><Relationship Id="rId408" Type="http://schemas.openxmlformats.org/officeDocument/2006/relationships/image" Target="../media/image278.png"/><Relationship Id="rId212" Type="http://schemas.openxmlformats.org/officeDocument/2006/relationships/image" Target="../media/image178.png"/><Relationship Id="rId254" Type="http://schemas.openxmlformats.org/officeDocument/2006/relationships/image" Target="../media/image199.png"/><Relationship Id="rId49" Type="http://schemas.openxmlformats.org/officeDocument/2006/relationships/customXml" Target="../ink/ink26.xml"/><Relationship Id="rId114" Type="http://schemas.openxmlformats.org/officeDocument/2006/relationships/image" Target="../media/image128.png"/><Relationship Id="rId296" Type="http://schemas.openxmlformats.org/officeDocument/2006/relationships/image" Target="../media/image220.png"/><Relationship Id="rId461" Type="http://schemas.openxmlformats.org/officeDocument/2006/relationships/customXml" Target="../ink/ink232.xml"/><Relationship Id="rId517" Type="http://schemas.openxmlformats.org/officeDocument/2006/relationships/customXml" Target="../ink/ink260.xml"/><Relationship Id="rId60" Type="http://schemas.openxmlformats.org/officeDocument/2006/relationships/image" Target="../media/image101.png"/><Relationship Id="rId156" Type="http://schemas.openxmlformats.org/officeDocument/2006/relationships/image" Target="../media/image150.png"/><Relationship Id="rId198" Type="http://schemas.openxmlformats.org/officeDocument/2006/relationships/image" Target="../media/image171.png"/><Relationship Id="rId321" Type="http://schemas.openxmlformats.org/officeDocument/2006/relationships/customXml" Target="../ink/ink162.xml"/><Relationship Id="rId363" Type="http://schemas.openxmlformats.org/officeDocument/2006/relationships/customXml" Target="../ink/ink183.xml"/><Relationship Id="rId419" Type="http://schemas.openxmlformats.org/officeDocument/2006/relationships/customXml" Target="../ink/ink211.xml"/><Relationship Id="rId223" Type="http://schemas.openxmlformats.org/officeDocument/2006/relationships/customXml" Target="../ink/ink113.xml"/><Relationship Id="rId430" Type="http://schemas.openxmlformats.org/officeDocument/2006/relationships/image" Target="../media/image289.png"/><Relationship Id="rId18" Type="http://schemas.openxmlformats.org/officeDocument/2006/relationships/image" Target="../media/image80.png"/><Relationship Id="rId265" Type="http://schemas.openxmlformats.org/officeDocument/2006/relationships/customXml" Target="../ink/ink134.xml"/><Relationship Id="rId472" Type="http://schemas.openxmlformats.org/officeDocument/2006/relationships/image" Target="../media/image311.png"/><Relationship Id="rId528" Type="http://schemas.openxmlformats.org/officeDocument/2006/relationships/image" Target="../media/image339.png"/><Relationship Id="rId125" Type="http://schemas.openxmlformats.org/officeDocument/2006/relationships/customXml" Target="../ink/ink64.xml"/><Relationship Id="rId167" Type="http://schemas.openxmlformats.org/officeDocument/2006/relationships/customXml" Target="../ink/ink85.xml"/><Relationship Id="rId332" Type="http://schemas.openxmlformats.org/officeDocument/2006/relationships/image" Target="../media/image239.png"/><Relationship Id="rId374" Type="http://schemas.openxmlformats.org/officeDocument/2006/relationships/image" Target="../media/image261.png"/><Relationship Id="rId71" Type="http://schemas.openxmlformats.org/officeDocument/2006/relationships/customXml" Target="../ink/ink37.xml"/><Relationship Id="rId234" Type="http://schemas.openxmlformats.org/officeDocument/2006/relationships/image" Target="../media/image189.png"/><Relationship Id="rId2" Type="http://schemas.openxmlformats.org/officeDocument/2006/relationships/image" Target="../media/image72.tmp"/><Relationship Id="rId29" Type="http://schemas.openxmlformats.org/officeDocument/2006/relationships/customXml" Target="../ink/ink16.xml"/><Relationship Id="rId276" Type="http://schemas.openxmlformats.org/officeDocument/2006/relationships/image" Target="../media/image210.png"/><Relationship Id="rId441" Type="http://schemas.openxmlformats.org/officeDocument/2006/relationships/customXml" Target="../ink/ink222.xml"/><Relationship Id="rId483" Type="http://schemas.openxmlformats.org/officeDocument/2006/relationships/customXml" Target="../ink/ink243.xml"/><Relationship Id="rId539" Type="http://schemas.openxmlformats.org/officeDocument/2006/relationships/customXml" Target="../ink/ink271.xml"/><Relationship Id="rId40" Type="http://schemas.openxmlformats.org/officeDocument/2006/relationships/image" Target="../media/image91.png"/><Relationship Id="rId136" Type="http://schemas.openxmlformats.org/officeDocument/2006/relationships/image" Target="../media/image140.png"/><Relationship Id="rId178" Type="http://schemas.openxmlformats.org/officeDocument/2006/relationships/image" Target="../media/image161.png"/><Relationship Id="rId301" Type="http://schemas.openxmlformats.org/officeDocument/2006/relationships/customXml" Target="../ink/ink152.xml"/><Relationship Id="rId343" Type="http://schemas.openxmlformats.org/officeDocument/2006/relationships/customXml" Target="../ink/ink173.xml"/><Relationship Id="rId550" Type="http://schemas.openxmlformats.org/officeDocument/2006/relationships/image" Target="../media/image351.png"/><Relationship Id="rId82" Type="http://schemas.openxmlformats.org/officeDocument/2006/relationships/image" Target="../media/image112.png"/><Relationship Id="rId203" Type="http://schemas.openxmlformats.org/officeDocument/2006/relationships/customXml" Target="../ink/ink103.xml"/><Relationship Id="rId385" Type="http://schemas.openxmlformats.org/officeDocument/2006/relationships/customXml" Target="../ink/ink194.xml"/><Relationship Id="rId245" Type="http://schemas.openxmlformats.org/officeDocument/2006/relationships/customXml" Target="../ink/ink124.xml"/><Relationship Id="rId287" Type="http://schemas.openxmlformats.org/officeDocument/2006/relationships/customXml" Target="../ink/ink145.xml"/><Relationship Id="rId410" Type="http://schemas.openxmlformats.org/officeDocument/2006/relationships/image" Target="../media/image279.png"/><Relationship Id="rId452" Type="http://schemas.openxmlformats.org/officeDocument/2006/relationships/image" Target="../media/image301.png"/><Relationship Id="rId494" Type="http://schemas.openxmlformats.org/officeDocument/2006/relationships/image" Target="../media/image322.png"/><Relationship Id="rId508" Type="http://schemas.openxmlformats.org/officeDocument/2006/relationships/image" Target="../media/image329.png"/><Relationship Id="rId105" Type="http://schemas.openxmlformats.org/officeDocument/2006/relationships/customXml" Target="../ink/ink54.xml"/><Relationship Id="rId147" Type="http://schemas.openxmlformats.org/officeDocument/2006/relationships/customXml" Target="../ink/ink75.xml"/><Relationship Id="rId312" Type="http://schemas.openxmlformats.org/officeDocument/2006/relationships/image" Target="../media/image228.png"/><Relationship Id="rId354" Type="http://schemas.openxmlformats.org/officeDocument/2006/relationships/image" Target="../media/image251.png"/><Relationship Id="rId51" Type="http://schemas.openxmlformats.org/officeDocument/2006/relationships/customXml" Target="../ink/ink27.xml"/><Relationship Id="rId93" Type="http://schemas.openxmlformats.org/officeDocument/2006/relationships/customXml" Target="../ink/ink48.xml"/><Relationship Id="rId189" Type="http://schemas.openxmlformats.org/officeDocument/2006/relationships/customXml" Target="../ink/ink96.xml"/><Relationship Id="rId396" Type="http://schemas.openxmlformats.org/officeDocument/2006/relationships/image" Target="../media/image272.png"/><Relationship Id="rId214" Type="http://schemas.openxmlformats.org/officeDocument/2006/relationships/image" Target="../media/image179.png"/><Relationship Id="rId256" Type="http://schemas.openxmlformats.org/officeDocument/2006/relationships/image" Target="../media/image200.png"/><Relationship Id="rId298" Type="http://schemas.openxmlformats.org/officeDocument/2006/relationships/image" Target="../media/image221.png"/><Relationship Id="rId421" Type="http://schemas.openxmlformats.org/officeDocument/2006/relationships/customXml" Target="../ink/ink212.xml"/><Relationship Id="rId463" Type="http://schemas.openxmlformats.org/officeDocument/2006/relationships/customXml" Target="../ink/ink233.xml"/><Relationship Id="rId519" Type="http://schemas.openxmlformats.org/officeDocument/2006/relationships/customXml" Target="../ink/ink261.xml"/><Relationship Id="rId116" Type="http://schemas.openxmlformats.org/officeDocument/2006/relationships/image" Target="../media/image129.png"/><Relationship Id="rId158" Type="http://schemas.openxmlformats.org/officeDocument/2006/relationships/image" Target="../media/image151.png"/><Relationship Id="rId323" Type="http://schemas.openxmlformats.org/officeDocument/2006/relationships/customXml" Target="../ink/ink163.xml"/><Relationship Id="rId530" Type="http://schemas.openxmlformats.org/officeDocument/2006/relationships/image" Target="../media/image341.png"/><Relationship Id="rId20" Type="http://schemas.openxmlformats.org/officeDocument/2006/relationships/image" Target="../media/image81.png"/><Relationship Id="rId62" Type="http://schemas.openxmlformats.org/officeDocument/2006/relationships/image" Target="../media/image102.png"/><Relationship Id="rId365" Type="http://schemas.openxmlformats.org/officeDocument/2006/relationships/customXml" Target="../ink/ink184.xml"/><Relationship Id="rId225" Type="http://schemas.openxmlformats.org/officeDocument/2006/relationships/customXml" Target="../ink/ink114.xml"/><Relationship Id="rId267" Type="http://schemas.openxmlformats.org/officeDocument/2006/relationships/customXml" Target="../ink/ink135.xml"/><Relationship Id="rId432" Type="http://schemas.openxmlformats.org/officeDocument/2006/relationships/image" Target="../media/image290.png"/><Relationship Id="rId474" Type="http://schemas.openxmlformats.org/officeDocument/2006/relationships/image" Target="../media/image312.png"/><Relationship Id="rId127" Type="http://schemas.openxmlformats.org/officeDocument/2006/relationships/customXml" Target="../ink/ink65.xml"/><Relationship Id="rId31" Type="http://schemas.openxmlformats.org/officeDocument/2006/relationships/customXml" Target="../ink/ink17.xml"/><Relationship Id="rId73" Type="http://schemas.openxmlformats.org/officeDocument/2006/relationships/customXml" Target="../ink/ink38.xml"/><Relationship Id="rId169" Type="http://schemas.openxmlformats.org/officeDocument/2006/relationships/customXml" Target="../ink/ink86.xml"/><Relationship Id="rId334" Type="http://schemas.openxmlformats.org/officeDocument/2006/relationships/image" Target="../media/image241.png"/><Relationship Id="rId376" Type="http://schemas.openxmlformats.org/officeDocument/2006/relationships/image" Target="../media/image262.png"/><Relationship Id="rId541" Type="http://schemas.openxmlformats.org/officeDocument/2006/relationships/customXml" Target="../ink/ink272.xml"/><Relationship Id="rId4" Type="http://schemas.openxmlformats.org/officeDocument/2006/relationships/image" Target="../media/image73.png"/><Relationship Id="rId180" Type="http://schemas.openxmlformats.org/officeDocument/2006/relationships/image" Target="../media/image162.png"/><Relationship Id="rId236" Type="http://schemas.openxmlformats.org/officeDocument/2006/relationships/image" Target="../media/image190.png"/><Relationship Id="rId278" Type="http://schemas.openxmlformats.org/officeDocument/2006/relationships/image" Target="../media/image211.png"/><Relationship Id="rId401" Type="http://schemas.openxmlformats.org/officeDocument/2006/relationships/customXml" Target="../ink/ink202.xml"/><Relationship Id="rId443" Type="http://schemas.openxmlformats.org/officeDocument/2006/relationships/customXml" Target="../ink/ink223.xml"/><Relationship Id="rId303" Type="http://schemas.openxmlformats.org/officeDocument/2006/relationships/customXml" Target="../ink/ink153.xml"/><Relationship Id="rId485" Type="http://schemas.openxmlformats.org/officeDocument/2006/relationships/customXml" Target="../ink/ink244.xml"/><Relationship Id="rId42" Type="http://schemas.openxmlformats.org/officeDocument/2006/relationships/image" Target="../media/image92.png"/><Relationship Id="rId84" Type="http://schemas.openxmlformats.org/officeDocument/2006/relationships/image" Target="../media/image113.png"/><Relationship Id="rId138" Type="http://schemas.openxmlformats.org/officeDocument/2006/relationships/image" Target="../media/image141.png"/><Relationship Id="rId345" Type="http://schemas.openxmlformats.org/officeDocument/2006/relationships/customXml" Target="../ink/ink174.xml"/><Relationship Id="rId387" Type="http://schemas.openxmlformats.org/officeDocument/2006/relationships/customXml" Target="../ink/ink195.xml"/><Relationship Id="rId510" Type="http://schemas.openxmlformats.org/officeDocument/2006/relationships/image" Target="../media/image330.png"/><Relationship Id="rId552" Type="http://schemas.openxmlformats.org/officeDocument/2006/relationships/image" Target="../media/image352.png"/><Relationship Id="rId191" Type="http://schemas.openxmlformats.org/officeDocument/2006/relationships/customXml" Target="../ink/ink97.xml"/><Relationship Id="rId205" Type="http://schemas.openxmlformats.org/officeDocument/2006/relationships/customXml" Target="../ink/ink104.xml"/><Relationship Id="rId247" Type="http://schemas.openxmlformats.org/officeDocument/2006/relationships/customXml" Target="../ink/ink125.xml"/><Relationship Id="rId412" Type="http://schemas.openxmlformats.org/officeDocument/2006/relationships/image" Target="../media/image280.png"/><Relationship Id="rId107" Type="http://schemas.openxmlformats.org/officeDocument/2006/relationships/customXml" Target="../ink/ink55.xml"/><Relationship Id="rId289" Type="http://schemas.openxmlformats.org/officeDocument/2006/relationships/customXml" Target="../ink/ink146.xml"/><Relationship Id="rId454" Type="http://schemas.openxmlformats.org/officeDocument/2006/relationships/image" Target="../media/image302.png"/><Relationship Id="rId496" Type="http://schemas.openxmlformats.org/officeDocument/2006/relationships/image" Target="../media/image323.png"/><Relationship Id="rId11" Type="http://schemas.openxmlformats.org/officeDocument/2006/relationships/customXml" Target="../ink/ink7.xml"/><Relationship Id="rId53" Type="http://schemas.openxmlformats.org/officeDocument/2006/relationships/customXml" Target="../ink/ink28.xml"/><Relationship Id="rId149" Type="http://schemas.openxmlformats.org/officeDocument/2006/relationships/customXml" Target="../ink/ink76.xml"/><Relationship Id="rId314" Type="http://schemas.openxmlformats.org/officeDocument/2006/relationships/image" Target="../media/image229.png"/><Relationship Id="rId356" Type="http://schemas.openxmlformats.org/officeDocument/2006/relationships/image" Target="../media/image252.png"/><Relationship Id="rId398" Type="http://schemas.openxmlformats.org/officeDocument/2006/relationships/image" Target="../media/image273.png"/><Relationship Id="rId521" Type="http://schemas.openxmlformats.org/officeDocument/2006/relationships/customXml" Target="../ink/ink262.xml"/><Relationship Id="rId95" Type="http://schemas.openxmlformats.org/officeDocument/2006/relationships/customXml" Target="../ink/ink49.xml"/><Relationship Id="rId160" Type="http://schemas.openxmlformats.org/officeDocument/2006/relationships/image" Target="../media/image152.png"/><Relationship Id="rId216" Type="http://schemas.openxmlformats.org/officeDocument/2006/relationships/image" Target="../media/image180.png"/><Relationship Id="rId423" Type="http://schemas.openxmlformats.org/officeDocument/2006/relationships/customXml" Target="../ink/ink213.xml"/><Relationship Id="rId258" Type="http://schemas.openxmlformats.org/officeDocument/2006/relationships/image" Target="../media/image201.png"/><Relationship Id="rId465" Type="http://schemas.openxmlformats.org/officeDocument/2006/relationships/customXml" Target="../ink/ink234.xml"/><Relationship Id="rId22" Type="http://schemas.openxmlformats.org/officeDocument/2006/relationships/image" Target="../media/image82.png"/><Relationship Id="rId64" Type="http://schemas.openxmlformats.org/officeDocument/2006/relationships/image" Target="../media/image103.png"/><Relationship Id="rId118" Type="http://schemas.openxmlformats.org/officeDocument/2006/relationships/image" Target="../media/image131.png"/><Relationship Id="rId325" Type="http://schemas.openxmlformats.org/officeDocument/2006/relationships/customXml" Target="../ink/ink164.xml"/><Relationship Id="rId367" Type="http://schemas.openxmlformats.org/officeDocument/2006/relationships/customXml" Target="../ink/ink185.xml"/><Relationship Id="rId532" Type="http://schemas.openxmlformats.org/officeDocument/2006/relationships/image" Target="../media/image342.png"/><Relationship Id="rId171" Type="http://schemas.openxmlformats.org/officeDocument/2006/relationships/customXml" Target="../ink/ink87.xml"/><Relationship Id="rId227" Type="http://schemas.openxmlformats.org/officeDocument/2006/relationships/customXml" Target="../ink/ink115.xml"/><Relationship Id="rId269" Type="http://schemas.openxmlformats.org/officeDocument/2006/relationships/customXml" Target="../ink/ink136.xml"/><Relationship Id="rId434" Type="http://schemas.openxmlformats.org/officeDocument/2006/relationships/image" Target="../media/image291.png"/><Relationship Id="rId476" Type="http://schemas.openxmlformats.org/officeDocument/2006/relationships/image" Target="../media/image313.png"/><Relationship Id="rId33" Type="http://schemas.openxmlformats.org/officeDocument/2006/relationships/customXml" Target="../ink/ink18.xml"/><Relationship Id="rId129" Type="http://schemas.openxmlformats.org/officeDocument/2006/relationships/customXml" Target="../ink/ink66.xml"/><Relationship Id="rId280" Type="http://schemas.openxmlformats.org/officeDocument/2006/relationships/image" Target="../media/image212.png"/><Relationship Id="rId336" Type="http://schemas.openxmlformats.org/officeDocument/2006/relationships/image" Target="../media/image242.png"/><Relationship Id="rId501" Type="http://schemas.openxmlformats.org/officeDocument/2006/relationships/customXml" Target="../ink/ink252.xml"/><Relationship Id="rId543" Type="http://schemas.openxmlformats.org/officeDocument/2006/relationships/customXml" Target="../ink/ink273.xml"/><Relationship Id="rId75" Type="http://schemas.openxmlformats.org/officeDocument/2006/relationships/customXml" Target="../ink/ink39.xml"/><Relationship Id="rId140" Type="http://schemas.openxmlformats.org/officeDocument/2006/relationships/image" Target="../media/image142.png"/><Relationship Id="rId182" Type="http://schemas.openxmlformats.org/officeDocument/2006/relationships/image" Target="../media/image163.png"/><Relationship Id="rId378" Type="http://schemas.openxmlformats.org/officeDocument/2006/relationships/image" Target="../media/image263.png"/><Relationship Id="rId403" Type="http://schemas.openxmlformats.org/officeDocument/2006/relationships/customXml" Target="../ink/ink203.xml"/><Relationship Id="rId6" Type="http://schemas.openxmlformats.org/officeDocument/2006/relationships/image" Target="../media/image74.png"/><Relationship Id="rId238" Type="http://schemas.openxmlformats.org/officeDocument/2006/relationships/image" Target="../media/image191.png"/><Relationship Id="rId445" Type="http://schemas.openxmlformats.org/officeDocument/2006/relationships/customXml" Target="../ink/ink224.xml"/><Relationship Id="rId487" Type="http://schemas.openxmlformats.org/officeDocument/2006/relationships/customXml" Target="../ink/ink245.xml"/><Relationship Id="rId291" Type="http://schemas.openxmlformats.org/officeDocument/2006/relationships/customXml" Target="../ink/ink147.xml"/><Relationship Id="rId305" Type="http://schemas.openxmlformats.org/officeDocument/2006/relationships/customXml" Target="../ink/ink154.xml"/><Relationship Id="rId347" Type="http://schemas.openxmlformats.org/officeDocument/2006/relationships/customXml" Target="../ink/ink175.xml"/><Relationship Id="rId512" Type="http://schemas.openxmlformats.org/officeDocument/2006/relationships/image" Target="../media/image331.png"/><Relationship Id="rId44" Type="http://schemas.openxmlformats.org/officeDocument/2006/relationships/image" Target="../media/image93.png"/><Relationship Id="rId86" Type="http://schemas.openxmlformats.org/officeDocument/2006/relationships/image" Target="../media/image114.png"/><Relationship Id="rId151" Type="http://schemas.openxmlformats.org/officeDocument/2006/relationships/customXml" Target="../ink/ink77.xml"/><Relationship Id="rId389" Type="http://schemas.openxmlformats.org/officeDocument/2006/relationships/customXml" Target="../ink/ink196.xml"/><Relationship Id="rId193" Type="http://schemas.openxmlformats.org/officeDocument/2006/relationships/customXml" Target="../ink/ink98.xml"/><Relationship Id="rId207" Type="http://schemas.openxmlformats.org/officeDocument/2006/relationships/customXml" Target="../ink/ink105.xml"/><Relationship Id="rId249" Type="http://schemas.openxmlformats.org/officeDocument/2006/relationships/customXml" Target="../ink/ink126.xml"/><Relationship Id="rId414" Type="http://schemas.openxmlformats.org/officeDocument/2006/relationships/image" Target="../media/image281.png"/><Relationship Id="rId456" Type="http://schemas.openxmlformats.org/officeDocument/2006/relationships/image" Target="../media/image303.png"/><Relationship Id="rId498" Type="http://schemas.openxmlformats.org/officeDocument/2006/relationships/image" Target="../media/image324.png"/><Relationship Id="rId13" Type="http://schemas.openxmlformats.org/officeDocument/2006/relationships/customXml" Target="../ink/ink8.xml"/><Relationship Id="rId109" Type="http://schemas.openxmlformats.org/officeDocument/2006/relationships/customXml" Target="../ink/ink56.xml"/><Relationship Id="rId260" Type="http://schemas.openxmlformats.org/officeDocument/2006/relationships/image" Target="../media/image202.png"/><Relationship Id="rId316" Type="http://schemas.openxmlformats.org/officeDocument/2006/relationships/image" Target="../media/image231.png"/><Relationship Id="rId523" Type="http://schemas.openxmlformats.org/officeDocument/2006/relationships/customXml" Target="../ink/ink263.xml"/><Relationship Id="rId55" Type="http://schemas.openxmlformats.org/officeDocument/2006/relationships/customXml" Target="../ink/ink29.xml"/><Relationship Id="rId97" Type="http://schemas.openxmlformats.org/officeDocument/2006/relationships/customXml" Target="../ink/ink50.xml"/><Relationship Id="rId120" Type="http://schemas.openxmlformats.org/officeDocument/2006/relationships/image" Target="../media/image132.png"/><Relationship Id="rId358" Type="http://schemas.openxmlformats.org/officeDocument/2006/relationships/image" Target="../media/image253.png"/><Relationship Id="rId162" Type="http://schemas.openxmlformats.org/officeDocument/2006/relationships/image" Target="../media/image153.png"/><Relationship Id="rId218" Type="http://schemas.openxmlformats.org/officeDocument/2006/relationships/image" Target="../media/image181.png"/><Relationship Id="rId425" Type="http://schemas.openxmlformats.org/officeDocument/2006/relationships/customXml" Target="../ink/ink214.xml"/><Relationship Id="rId467" Type="http://schemas.openxmlformats.org/officeDocument/2006/relationships/customXml" Target="../ink/ink235.xml"/><Relationship Id="rId271" Type="http://schemas.openxmlformats.org/officeDocument/2006/relationships/customXml" Target="../ink/ink137.xml"/><Relationship Id="rId24" Type="http://schemas.openxmlformats.org/officeDocument/2006/relationships/image" Target="../media/image83.png"/><Relationship Id="rId66" Type="http://schemas.openxmlformats.org/officeDocument/2006/relationships/image" Target="../media/image104.png"/><Relationship Id="rId131" Type="http://schemas.openxmlformats.org/officeDocument/2006/relationships/customXml" Target="../ink/ink67.xml"/><Relationship Id="rId327" Type="http://schemas.openxmlformats.org/officeDocument/2006/relationships/customXml" Target="../ink/ink165.xml"/><Relationship Id="rId369" Type="http://schemas.openxmlformats.org/officeDocument/2006/relationships/customXml" Target="../ink/ink186.xml"/><Relationship Id="rId534" Type="http://schemas.openxmlformats.org/officeDocument/2006/relationships/image" Target="../media/image343.png"/><Relationship Id="rId173" Type="http://schemas.openxmlformats.org/officeDocument/2006/relationships/customXml" Target="../ink/ink88.xml"/><Relationship Id="rId229" Type="http://schemas.openxmlformats.org/officeDocument/2006/relationships/customXml" Target="../ink/ink116.xml"/><Relationship Id="rId380" Type="http://schemas.openxmlformats.org/officeDocument/2006/relationships/image" Target="../media/image264.png"/><Relationship Id="rId436" Type="http://schemas.openxmlformats.org/officeDocument/2006/relationships/image" Target="../media/image292.png"/><Relationship Id="rId240" Type="http://schemas.openxmlformats.org/officeDocument/2006/relationships/image" Target="../media/image192.png"/><Relationship Id="rId478" Type="http://schemas.openxmlformats.org/officeDocument/2006/relationships/image" Target="../media/image314.png"/><Relationship Id="rId35" Type="http://schemas.openxmlformats.org/officeDocument/2006/relationships/customXml" Target="../ink/ink19.xml"/><Relationship Id="rId77" Type="http://schemas.openxmlformats.org/officeDocument/2006/relationships/customXml" Target="../ink/ink40.xml"/><Relationship Id="rId100" Type="http://schemas.openxmlformats.org/officeDocument/2006/relationships/image" Target="../media/image121.png"/><Relationship Id="rId282" Type="http://schemas.openxmlformats.org/officeDocument/2006/relationships/image" Target="../media/image213.png"/><Relationship Id="rId338" Type="http://schemas.openxmlformats.org/officeDocument/2006/relationships/image" Target="../media/image243.png"/><Relationship Id="rId503" Type="http://schemas.openxmlformats.org/officeDocument/2006/relationships/customXml" Target="../ink/ink253.xml"/><Relationship Id="rId545" Type="http://schemas.openxmlformats.org/officeDocument/2006/relationships/customXml" Target="../ink/ink274.xml"/><Relationship Id="rId8" Type="http://schemas.openxmlformats.org/officeDocument/2006/relationships/image" Target="../media/image75.png"/><Relationship Id="rId142" Type="http://schemas.openxmlformats.org/officeDocument/2006/relationships/image" Target="../media/image143.png"/><Relationship Id="rId184" Type="http://schemas.openxmlformats.org/officeDocument/2006/relationships/image" Target="../media/image164.png"/><Relationship Id="rId391" Type="http://schemas.openxmlformats.org/officeDocument/2006/relationships/customXml" Target="../ink/ink197.xml"/><Relationship Id="rId405" Type="http://schemas.openxmlformats.org/officeDocument/2006/relationships/customXml" Target="../ink/ink204.xml"/><Relationship Id="rId447" Type="http://schemas.openxmlformats.org/officeDocument/2006/relationships/customXml" Target="../ink/ink225.xml"/><Relationship Id="rId251" Type="http://schemas.openxmlformats.org/officeDocument/2006/relationships/customXml" Target="../ink/ink127.xml"/><Relationship Id="rId489" Type="http://schemas.openxmlformats.org/officeDocument/2006/relationships/customXml" Target="../ink/ink246.xml"/><Relationship Id="rId46" Type="http://schemas.openxmlformats.org/officeDocument/2006/relationships/image" Target="../media/image94.png"/><Relationship Id="rId293" Type="http://schemas.openxmlformats.org/officeDocument/2006/relationships/customXml" Target="../ink/ink148.xml"/><Relationship Id="rId307" Type="http://schemas.openxmlformats.org/officeDocument/2006/relationships/customXml" Target="../ink/ink155.xml"/><Relationship Id="rId349" Type="http://schemas.openxmlformats.org/officeDocument/2006/relationships/customXml" Target="../ink/ink176.xml"/><Relationship Id="rId514" Type="http://schemas.openxmlformats.org/officeDocument/2006/relationships/image" Target="../media/image332.png"/><Relationship Id="rId88" Type="http://schemas.openxmlformats.org/officeDocument/2006/relationships/image" Target="../media/image115.png"/><Relationship Id="rId111" Type="http://schemas.openxmlformats.org/officeDocument/2006/relationships/customXml" Target="../ink/ink57.xml"/><Relationship Id="rId153" Type="http://schemas.openxmlformats.org/officeDocument/2006/relationships/customXml" Target="../ink/ink78.xml"/><Relationship Id="rId195" Type="http://schemas.openxmlformats.org/officeDocument/2006/relationships/customXml" Target="../ink/ink99.xml"/><Relationship Id="rId209" Type="http://schemas.openxmlformats.org/officeDocument/2006/relationships/customXml" Target="../ink/ink106.xml"/><Relationship Id="rId360" Type="http://schemas.openxmlformats.org/officeDocument/2006/relationships/image" Target="../media/image254.png"/><Relationship Id="rId416" Type="http://schemas.openxmlformats.org/officeDocument/2006/relationships/image" Target="../media/image282.png"/><Relationship Id="rId220" Type="http://schemas.openxmlformats.org/officeDocument/2006/relationships/image" Target="../media/image182.png"/><Relationship Id="rId458" Type="http://schemas.openxmlformats.org/officeDocument/2006/relationships/image" Target="../media/image304.png"/><Relationship Id="rId15" Type="http://schemas.openxmlformats.org/officeDocument/2006/relationships/customXml" Target="../ink/ink9.xml"/><Relationship Id="rId57" Type="http://schemas.openxmlformats.org/officeDocument/2006/relationships/customXml" Target="../ink/ink30.xml"/><Relationship Id="rId262" Type="http://schemas.openxmlformats.org/officeDocument/2006/relationships/image" Target="../media/image203.png"/><Relationship Id="rId318" Type="http://schemas.openxmlformats.org/officeDocument/2006/relationships/image" Target="../media/image232.png"/><Relationship Id="rId525" Type="http://schemas.openxmlformats.org/officeDocument/2006/relationships/customXml" Target="../ink/ink264.xml"/><Relationship Id="rId99" Type="http://schemas.openxmlformats.org/officeDocument/2006/relationships/customXml" Target="../ink/ink51.xml"/><Relationship Id="rId122" Type="http://schemas.openxmlformats.org/officeDocument/2006/relationships/image" Target="../media/image133.png"/><Relationship Id="rId164" Type="http://schemas.openxmlformats.org/officeDocument/2006/relationships/image" Target="../media/image154.png"/><Relationship Id="rId371" Type="http://schemas.openxmlformats.org/officeDocument/2006/relationships/customXml" Target="../ink/ink187.xml"/><Relationship Id="rId427" Type="http://schemas.openxmlformats.org/officeDocument/2006/relationships/customXml" Target="../ink/ink215.xml"/><Relationship Id="rId469" Type="http://schemas.openxmlformats.org/officeDocument/2006/relationships/customXml" Target="../ink/ink236.xml"/><Relationship Id="rId26" Type="http://schemas.openxmlformats.org/officeDocument/2006/relationships/image" Target="../media/image84.png"/><Relationship Id="rId231" Type="http://schemas.openxmlformats.org/officeDocument/2006/relationships/customXml" Target="../ink/ink117.xml"/><Relationship Id="rId273" Type="http://schemas.openxmlformats.org/officeDocument/2006/relationships/customXml" Target="../ink/ink138.xml"/><Relationship Id="rId329" Type="http://schemas.openxmlformats.org/officeDocument/2006/relationships/customXml" Target="../ink/ink166.xml"/><Relationship Id="rId480" Type="http://schemas.openxmlformats.org/officeDocument/2006/relationships/image" Target="../media/image315.png"/><Relationship Id="rId536" Type="http://schemas.openxmlformats.org/officeDocument/2006/relationships/image" Target="../media/image344.png"/><Relationship Id="rId68" Type="http://schemas.openxmlformats.org/officeDocument/2006/relationships/image" Target="../media/image105.png"/><Relationship Id="rId133" Type="http://schemas.openxmlformats.org/officeDocument/2006/relationships/customXml" Target="../ink/ink68.xml"/><Relationship Id="rId175" Type="http://schemas.openxmlformats.org/officeDocument/2006/relationships/customXml" Target="../ink/ink89.xml"/><Relationship Id="rId340" Type="http://schemas.openxmlformats.org/officeDocument/2006/relationships/image" Target="../media/image244.png"/><Relationship Id="rId200" Type="http://schemas.openxmlformats.org/officeDocument/2006/relationships/image" Target="../media/image172.png"/><Relationship Id="rId382" Type="http://schemas.openxmlformats.org/officeDocument/2006/relationships/image" Target="../media/image265.png"/><Relationship Id="rId438" Type="http://schemas.openxmlformats.org/officeDocument/2006/relationships/image" Target="../media/image293.png"/><Relationship Id="rId242" Type="http://schemas.openxmlformats.org/officeDocument/2006/relationships/image" Target="../media/image193.png"/><Relationship Id="rId284" Type="http://schemas.openxmlformats.org/officeDocument/2006/relationships/image" Target="../media/image214.png"/><Relationship Id="rId491" Type="http://schemas.openxmlformats.org/officeDocument/2006/relationships/customXml" Target="../ink/ink247.xml"/><Relationship Id="rId505" Type="http://schemas.openxmlformats.org/officeDocument/2006/relationships/customXml" Target="../ink/ink254.xml"/><Relationship Id="rId37" Type="http://schemas.openxmlformats.org/officeDocument/2006/relationships/customXml" Target="../ink/ink20.xml"/><Relationship Id="rId79" Type="http://schemas.openxmlformats.org/officeDocument/2006/relationships/customXml" Target="../ink/ink41.xml"/><Relationship Id="rId102" Type="http://schemas.openxmlformats.org/officeDocument/2006/relationships/image" Target="../media/image122.png"/><Relationship Id="rId144" Type="http://schemas.openxmlformats.org/officeDocument/2006/relationships/image" Target="../media/image144.png"/><Relationship Id="rId547" Type="http://schemas.openxmlformats.org/officeDocument/2006/relationships/customXml" Target="../ink/ink275.xml"/><Relationship Id="rId90" Type="http://schemas.openxmlformats.org/officeDocument/2006/relationships/image" Target="../media/image116.png"/><Relationship Id="rId186" Type="http://schemas.openxmlformats.org/officeDocument/2006/relationships/image" Target="../media/image165.png"/><Relationship Id="rId351" Type="http://schemas.openxmlformats.org/officeDocument/2006/relationships/customXml" Target="../ink/ink177.xml"/><Relationship Id="rId393" Type="http://schemas.openxmlformats.org/officeDocument/2006/relationships/customXml" Target="../ink/ink198.xml"/><Relationship Id="rId407" Type="http://schemas.openxmlformats.org/officeDocument/2006/relationships/customXml" Target="../ink/ink205.xml"/><Relationship Id="rId449" Type="http://schemas.openxmlformats.org/officeDocument/2006/relationships/customXml" Target="../ink/ink226.xml"/><Relationship Id="rId211" Type="http://schemas.openxmlformats.org/officeDocument/2006/relationships/customXml" Target="../ink/ink107.xml"/><Relationship Id="rId253" Type="http://schemas.openxmlformats.org/officeDocument/2006/relationships/customXml" Target="../ink/ink128.xml"/><Relationship Id="rId295" Type="http://schemas.openxmlformats.org/officeDocument/2006/relationships/customXml" Target="../ink/ink149.xml"/><Relationship Id="rId309" Type="http://schemas.openxmlformats.org/officeDocument/2006/relationships/customXml" Target="../ink/ink156.xml"/><Relationship Id="rId460" Type="http://schemas.openxmlformats.org/officeDocument/2006/relationships/image" Target="../media/image305.png"/><Relationship Id="rId516" Type="http://schemas.openxmlformats.org/officeDocument/2006/relationships/image" Target="../media/image333.png"/><Relationship Id="rId48" Type="http://schemas.openxmlformats.org/officeDocument/2006/relationships/image" Target="../media/image95.png"/><Relationship Id="rId113" Type="http://schemas.openxmlformats.org/officeDocument/2006/relationships/customXml" Target="../ink/ink58.xml"/><Relationship Id="rId320" Type="http://schemas.openxmlformats.org/officeDocument/2006/relationships/image" Target="../media/image233.png"/><Relationship Id="rId155" Type="http://schemas.openxmlformats.org/officeDocument/2006/relationships/customXml" Target="../ink/ink79.xml"/><Relationship Id="rId197" Type="http://schemas.openxmlformats.org/officeDocument/2006/relationships/customXml" Target="../ink/ink100.xml"/><Relationship Id="rId362" Type="http://schemas.openxmlformats.org/officeDocument/2006/relationships/image" Target="../media/image255.png"/><Relationship Id="rId418" Type="http://schemas.openxmlformats.org/officeDocument/2006/relationships/image" Target="../media/image283.png"/><Relationship Id="rId222" Type="http://schemas.openxmlformats.org/officeDocument/2006/relationships/image" Target="../media/image183.png"/><Relationship Id="rId264" Type="http://schemas.openxmlformats.org/officeDocument/2006/relationships/image" Target="../media/image204.png"/><Relationship Id="rId471" Type="http://schemas.openxmlformats.org/officeDocument/2006/relationships/customXml" Target="../ink/ink237.xml"/><Relationship Id="rId17" Type="http://schemas.openxmlformats.org/officeDocument/2006/relationships/customXml" Target="../ink/ink10.xml"/><Relationship Id="rId59" Type="http://schemas.openxmlformats.org/officeDocument/2006/relationships/customXml" Target="../ink/ink31.xml"/><Relationship Id="rId124" Type="http://schemas.openxmlformats.org/officeDocument/2006/relationships/image" Target="../media/image134.png"/><Relationship Id="rId527" Type="http://schemas.openxmlformats.org/officeDocument/2006/relationships/customXml" Target="../ink/ink265.xml"/><Relationship Id="rId70" Type="http://schemas.openxmlformats.org/officeDocument/2006/relationships/image" Target="../media/image106.png"/><Relationship Id="rId166" Type="http://schemas.openxmlformats.org/officeDocument/2006/relationships/image" Target="../media/image155.png"/><Relationship Id="rId331" Type="http://schemas.openxmlformats.org/officeDocument/2006/relationships/customXml" Target="../ink/ink167.xml"/><Relationship Id="rId373" Type="http://schemas.openxmlformats.org/officeDocument/2006/relationships/customXml" Target="../ink/ink188.xml"/><Relationship Id="rId429" Type="http://schemas.openxmlformats.org/officeDocument/2006/relationships/customXml" Target="../ink/ink216.xml"/><Relationship Id="rId1" Type="http://schemas.openxmlformats.org/officeDocument/2006/relationships/slideLayout" Target="../slideLayouts/slideLayout3.xml"/><Relationship Id="rId233" Type="http://schemas.openxmlformats.org/officeDocument/2006/relationships/customXml" Target="../ink/ink118.xml"/><Relationship Id="rId440" Type="http://schemas.openxmlformats.org/officeDocument/2006/relationships/image" Target="../media/image294.png"/><Relationship Id="rId28" Type="http://schemas.openxmlformats.org/officeDocument/2006/relationships/image" Target="../media/image85.png"/><Relationship Id="rId275" Type="http://schemas.openxmlformats.org/officeDocument/2006/relationships/customXml" Target="../ink/ink139.xml"/><Relationship Id="rId300" Type="http://schemas.openxmlformats.org/officeDocument/2006/relationships/image" Target="../media/image222.png"/><Relationship Id="rId482" Type="http://schemas.openxmlformats.org/officeDocument/2006/relationships/image" Target="../media/image316.png"/><Relationship Id="rId538" Type="http://schemas.openxmlformats.org/officeDocument/2006/relationships/image" Target="../media/image345.png"/><Relationship Id="rId81" Type="http://schemas.openxmlformats.org/officeDocument/2006/relationships/customXml" Target="../ink/ink42.xml"/><Relationship Id="rId135" Type="http://schemas.openxmlformats.org/officeDocument/2006/relationships/customXml" Target="../ink/ink69.xml"/><Relationship Id="rId177" Type="http://schemas.openxmlformats.org/officeDocument/2006/relationships/customXml" Target="../ink/ink90.xml"/><Relationship Id="rId342" Type="http://schemas.openxmlformats.org/officeDocument/2006/relationships/image" Target="../media/image245.png"/><Relationship Id="rId384" Type="http://schemas.openxmlformats.org/officeDocument/2006/relationships/image" Target="../media/image266.png"/><Relationship Id="rId202" Type="http://schemas.openxmlformats.org/officeDocument/2006/relationships/image" Target="../media/image173.png"/><Relationship Id="rId244" Type="http://schemas.openxmlformats.org/officeDocument/2006/relationships/image" Target="../media/image194.png"/><Relationship Id="rId39" Type="http://schemas.openxmlformats.org/officeDocument/2006/relationships/customXml" Target="../ink/ink21.xml"/><Relationship Id="rId286" Type="http://schemas.openxmlformats.org/officeDocument/2006/relationships/image" Target="../media/image215.png"/><Relationship Id="rId451" Type="http://schemas.openxmlformats.org/officeDocument/2006/relationships/customXml" Target="../ink/ink227.xml"/><Relationship Id="rId493" Type="http://schemas.openxmlformats.org/officeDocument/2006/relationships/customXml" Target="../ink/ink248.xml"/><Relationship Id="rId507" Type="http://schemas.openxmlformats.org/officeDocument/2006/relationships/customXml" Target="../ink/ink255.xml"/><Relationship Id="rId549" Type="http://schemas.openxmlformats.org/officeDocument/2006/relationships/customXml" Target="../ink/ink276.xml"/><Relationship Id="rId50" Type="http://schemas.openxmlformats.org/officeDocument/2006/relationships/image" Target="../media/image96.png"/><Relationship Id="rId104" Type="http://schemas.openxmlformats.org/officeDocument/2006/relationships/image" Target="../media/image123.png"/><Relationship Id="rId146" Type="http://schemas.openxmlformats.org/officeDocument/2006/relationships/image" Target="../media/image145.png"/><Relationship Id="rId188" Type="http://schemas.openxmlformats.org/officeDocument/2006/relationships/image" Target="../media/image166.png"/><Relationship Id="rId311" Type="http://schemas.openxmlformats.org/officeDocument/2006/relationships/customXml" Target="../ink/ink157.xml"/><Relationship Id="rId353" Type="http://schemas.openxmlformats.org/officeDocument/2006/relationships/customXml" Target="../ink/ink178.xml"/><Relationship Id="rId395" Type="http://schemas.openxmlformats.org/officeDocument/2006/relationships/customXml" Target="../ink/ink199.xml"/><Relationship Id="rId409" Type="http://schemas.openxmlformats.org/officeDocument/2006/relationships/customXml" Target="../ink/ink206.xml"/><Relationship Id="rId92" Type="http://schemas.openxmlformats.org/officeDocument/2006/relationships/image" Target="../media/image117.png"/><Relationship Id="rId213" Type="http://schemas.openxmlformats.org/officeDocument/2006/relationships/customXml" Target="../ink/ink108.xml"/><Relationship Id="rId420" Type="http://schemas.openxmlformats.org/officeDocument/2006/relationships/image" Target="../media/image284.png"/><Relationship Id="rId255" Type="http://schemas.openxmlformats.org/officeDocument/2006/relationships/customXml" Target="../ink/ink129.xml"/><Relationship Id="rId297" Type="http://schemas.openxmlformats.org/officeDocument/2006/relationships/customXml" Target="../ink/ink150.xml"/><Relationship Id="rId462" Type="http://schemas.openxmlformats.org/officeDocument/2006/relationships/image" Target="../media/image306.png"/><Relationship Id="rId518" Type="http://schemas.openxmlformats.org/officeDocument/2006/relationships/image" Target="../media/image334.png"/><Relationship Id="rId115" Type="http://schemas.openxmlformats.org/officeDocument/2006/relationships/customXml" Target="../ink/ink59.xml"/><Relationship Id="rId157" Type="http://schemas.openxmlformats.org/officeDocument/2006/relationships/customXml" Target="../ink/ink80.xml"/><Relationship Id="rId322" Type="http://schemas.openxmlformats.org/officeDocument/2006/relationships/image" Target="../media/image234.png"/><Relationship Id="rId364" Type="http://schemas.openxmlformats.org/officeDocument/2006/relationships/image" Target="../media/image256.png"/><Relationship Id="rId61" Type="http://schemas.openxmlformats.org/officeDocument/2006/relationships/customXml" Target="../ink/ink32.xml"/><Relationship Id="rId199" Type="http://schemas.openxmlformats.org/officeDocument/2006/relationships/customXml" Target="../ink/ink101.xml"/><Relationship Id="rId19" Type="http://schemas.openxmlformats.org/officeDocument/2006/relationships/customXml" Target="../ink/ink11.xml"/><Relationship Id="rId224" Type="http://schemas.openxmlformats.org/officeDocument/2006/relationships/image" Target="../media/image184.png"/><Relationship Id="rId266" Type="http://schemas.openxmlformats.org/officeDocument/2006/relationships/image" Target="../media/image205.png"/><Relationship Id="rId431" Type="http://schemas.openxmlformats.org/officeDocument/2006/relationships/customXml" Target="../ink/ink217.xml"/><Relationship Id="rId473" Type="http://schemas.openxmlformats.org/officeDocument/2006/relationships/customXml" Target="../ink/ink238.xml"/><Relationship Id="rId529" Type="http://schemas.openxmlformats.org/officeDocument/2006/relationships/customXml" Target="../ink/ink266.xml"/><Relationship Id="rId30" Type="http://schemas.openxmlformats.org/officeDocument/2006/relationships/image" Target="../media/image86.png"/><Relationship Id="rId126" Type="http://schemas.openxmlformats.org/officeDocument/2006/relationships/image" Target="../media/image135.png"/><Relationship Id="rId168" Type="http://schemas.openxmlformats.org/officeDocument/2006/relationships/image" Target="../media/image156.png"/><Relationship Id="rId333" Type="http://schemas.openxmlformats.org/officeDocument/2006/relationships/customXml" Target="../ink/ink168.xml"/><Relationship Id="rId540" Type="http://schemas.openxmlformats.org/officeDocument/2006/relationships/image" Target="../media/image346.png"/><Relationship Id="rId72" Type="http://schemas.openxmlformats.org/officeDocument/2006/relationships/image" Target="../media/image107.png"/><Relationship Id="rId375" Type="http://schemas.openxmlformats.org/officeDocument/2006/relationships/customXml" Target="../ink/ink189.xml"/><Relationship Id="rId3" Type="http://schemas.openxmlformats.org/officeDocument/2006/relationships/customXml" Target="../ink/ink3.xml"/><Relationship Id="rId235" Type="http://schemas.openxmlformats.org/officeDocument/2006/relationships/customXml" Target="../ink/ink119.xml"/><Relationship Id="rId277" Type="http://schemas.openxmlformats.org/officeDocument/2006/relationships/customXml" Target="../ink/ink140.xml"/><Relationship Id="rId400" Type="http://schemas.openxmlformats.org/officeDocument/2006/relationships/image" Target="../media/image274.png"/><Relationship Id="rId442" Type="http://schemas.openxmlformats.org/officeDocument/2006/relationships/image" Target="../media/image295.png"/><Relationship Id="rId484" Type="http://schemas.openxmlformats.org/officeDocument/2006/relationships/image" Target="../media/image317.png"/><Relationship Id="rId137" Type="http://schemas.openxmlformats.org/officeDocument/2006/relationships/customXml" Target="../ink/ink70.xml"/><Relationship Id="rId302" Type="http://schemas.openxmlformats.org/officeDocument/2006/relationships/image" Target="../media/image223.png"/><Relationship Id="rId344" Type="http://schemas.openxmlformats.org/officeDocument/2006/relationships/image" Target="../media/image246.png"/><Relationship Id="rId41" Type="http://schemas.openxmlformats.org/officeDocument/2006/relationships/customXml" Target="../ink/ink22.xml"/><Relationship Id="rId83" Type="http://schemas.openxmlformats.org/officeDocument/2006/relationships/customXml" Target="../ink/ink43.xml"/><Relationship Id="rId179" Type="http://schemas.openxmlformats.org/officeDocument/2006/relationships/customXml" Target="../ink/ink91.xml"/><Relationship Id="rId386" Type="http://schemas.openxmlformats.org/officeDocument/2006/relationships/image" Target="../media/image267.png"/><Relationship Id="rId551" Type="http://schemas.openxmlformats.org/officeDocument/2006/relationships/customXml" Target="../ink/ink277.xml"/><Relationship Id="rId190" Type="http://schemas.openxmlformats.org/officeDocument/2006/relationships/image" Target="../media/image167.png"/><Relationship Id="rId204" Type="http://schemas.openxmlformats.org/officeDocument/2006/relationships/image" Target="../media/image174.png"/><Relationship Id="rId246" Type="http://schemas.openxmlformats.org/officeDocument/2006/relationships/image" Target="../media/image195.png"/><Relationship Id="rId288" Type="http://schemas.openxmlformats.org/officeDocument/2006/relationships/image" Target="../media/image216.png"/><Relationship Id="rId411" Type="http://schemas.openxmlformats.org/officeDocument/2006/relationships/customXml" Target="../ink/ink207.xml"/><Relationship Id="rId453" Type="http://schemas.openxmlformats.org/officeDocument/2006/relationships/customXml" Target="../ink/ink228.xml"/><Relationship Id="rId509" Type="http://schemas.openxmlformats.org/officeDocument/2006/relationships/customXml" Target="../ink/ink256.xml"/><Relationship Id="rId106" Type="http://schemas.openxmlformats.org/officeDocument/2006/relationships/image" Target="../media/image124.png"/><Relationship Id="rId313" Type="http://schemas.openxmlformats.org/officeDocument/2006/relationships/customXml" Target="../ink/ink158.xml"/><Relationship Id="rId495" Type="http://schemas.openxmlformats.org/officeDocument/2006/relationships/customXml" Target="../ink/ink249.xml"/><Relationship Id="rId10" Type="http://schemas.openxmlformats.org/officeDocument/2006/relationships/image" Target="../media/image76.png"/><Relationship Id="rId52" Type="http://schemas.openxmlformats.org/officeDocument/2006/relationships/image" Target="../media/image97.png"/><Relationship Id="rId94" Type="http://schemas.openxmlformats.org/officeDocument/2006/relationships/image" Target="../media/image118.png"/><Relationship Id="rId148" Type="http://schemas.openxmlformats.org/officeDocument/2006/relationships/image" Target="../media/image146.png"/><Relationship Id="rId355" Type="http://schemas.openxmlformats.org/officeDocument/2006/relationships/customXml" Target="../ink/ink179.xml"/><Relationship Id="rId397" Type="http://schemas.openxmlformats.org/officeDocument/2006/relationships/customXml" Target="../ink/ink200.xml"/><Relationship Id="rId520" Type="http://schemas.openxmlformats.org/officeDocument/2006/relationships/image" Target="../media/image335.png"/><Relationship Id="rId215" Type="http://schemas.openxmlformats.org/officeDocument/2006/relationships/customXml" Target="../ink/ink109.xml"/><Relationship Id="rId257" Type="http://schemas.openxmlformats.org/officeDocument/2006/relationships/customXml" Target="../ink/ink130.xml"/><Relationship Id="rId422" Type="http://schemas.openxmlformats.org/officeDocument/2006/relationships/image" Target="../media/image285.png"/><Relationship Id="rId464" Type="http://schemas.openxmlformats.org/officeDocument/2006/relationships/image" Target="../media/image307.png"/><Relationship Id="rId299" Type="http://schemas.openxmlformats.org/officeDocument/2006/relationships/customXml" Target="../ink/ink151.xml"/><Relationship Id="rId63" Type="http://schemas.openxmlformats.org/officeDocument/2006/relationships/customXml" Target="../ink/ink33.xml"/><Relationship Id="rId159" Type="http://schemas.openxmlformats.org/officeDocument/2006/relationships/customXml" Target="../ink/ink81.xml"/><Relationship Id="rId366" Type="http://schemas.openxmlformats.org/officeDocument/2006/relationships/image" Target="../media/image257.png"/><Relationship Id="rId226" Type="http://schemas.openxmlformats.org/officeDocument/2006/relationships/image" Target="../media/image185.png"/><Relationship Id="rId433" Type="http://schemas.openxmlformats.org/officeDocument/2006/relationships/customXml" Target="../ink/ink218.xml"/><Relationship Id="rId74" Type="http://schemas.openxmlformats.org/officeDocument/2006/relationships/image" Target="../media/image108.png"/><Relationship Id="rId377" Type="http://schemas.openxmlformats.org/officeDocument/2006/relationships/customXml" Target="../ink/ink190.xml"/><Relationship Id="rId500" Type="http://schemas.openxmlformats.org/officeDocument/2006/relationships/image" Target="../media/image325.png"/><Relationship Id="rId5" Type="http://schemas.openxmlformats.org/officeDocument/2006/relationships/customXml" Target="../ink/ink4.xml"/><Relationship Id="rId237" Type="http://schemas.openxmlformats.org/officeDocument/2006/relationships/customXml" Target="../ink/ink120.xml"/><Relationship Id="rId444" Type="http://schemas.openxmlformats.org/officeDocument/2006/relationships/image" Target="../media/image296.png"/><Relationship Id="rId290" Type="http://schemas.openxmlformats.org/officeDocument/2006/relationships/image" Target="../media/image217.png"/><Relationship Id="rId304" Type="http://schemas.openxmlformats.org/officeDocument/2006/relationships/image" Target="../media/image224.png"/><Relationship Id="rId388" Type="http://schemas.openxmlformats.org/officeDocument/2006/relationships/image" Target="../media/image268.png"/><Relationship Id="rId511" Type="http://schemas.openxmlformats.org/officeDocument/2006/relationships/customXml" Target="../ink/ink257.xml"/><Relationship Id="rId85" Type="http://schemas.openxmlformats.org/officeDocument/2006/relationships/customXml" Target="../ink/ink44.xml"/><Relationship Id="rId150" Type="http://schemas.openxmlformats.org/officeDocument/2006/relationships/image" Target="../media/image147.png"/><Relationship Id="rId248" Type="http://schemas.openxmlformats.org/officeDocument/2006/relationships/image" Target="../media/image196.png"/><Relationship Id="rId455" Type="http://schemas.openxmlformats.org/officeDocument/2006/relationships/customXml" Target="../ink/ink2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3.xml"/><Relationship Id="rId4" Type="http://schemas.openxmlformats.org/officeDocument/2006/relationships/image" Target="../media/image35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0.png"/><Relationship Id="rId13" Type="http://schemas.openxmlformats.org/officeDocument/2006/relationships/image" Target="../media/image357.png"/><Relationship Id="rId3" Type="http://schemas.openxmlformats.org/officeDocument/2006/relationships/tags" Target="../tags/tag216.xml"/><Relationship Id="rId7" Type="http://schemas.openxmlformats.org/officeDocument/2006/relationships/slideLayout" Target="../slideLayouts/slideLayout3.xml"/><Relationship Id="rId12" Type="http://schemas.openxmlformats.org/officeDocument/2006/relationships/image" Target="../media/image356.png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image" Target="../media/image355.png"/><Relationship Id="rId5" Type="http://schemas.openxmlformats.org/officeDocument/2006/relationships/tags" Target="../tags/tag218.xml"/><Relationship Id="rId10" Type="http://schemas.openxmlformats.org/officeDocument/2006/relationships/image" Target="../media/image354.png"/><Relationship Id="rId4" Type="http://schemas.openxmlformats.org/officeDocument/2006/relationships/tags" Target="../tags/tag217.xml"/><Relationship Id="rId9" Type="http://schemas.openxmlformats.org/officeDocument/2006/relationships/image" Target="../media/image36.png"/><Relationship Id="rId14" Type="http://schemas.openxmlformats.org/officeDocument/2006/relationships/image" Target="../media/image7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9.png"/><Relationship Id="rId2" Type="http://schemas.openxmlformats.org/officeDocument/2006/relationships/image" Target="../media/image358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0.xml"/><Relationship Id="rId4" Type="http://schemas.openxmlformats.org/officeDocument/2006/relationships/image" Target="../media/image36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png"/><Relationship Id="rId3" Type="http://schemas.openxmlformats.org/officeDocument/2006/relationships/tags" Target="../tags/tag223.xml"/><Relationship Id="rId7" Type="http://schemas.openxmlformats.org/officeDocument/2006/relationships/image" Target="../media/image361.png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image" Target="../media/image36.png"/><Relationship Id="rId11" Type="http://schemas.openxmlformats.org/officeDocument/2006/relationships/image" Target="../media/image5.jpeg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831.png"/><Relationship Id="rId4" Type="http://schemas.openxmlformats.org/officeDocument/2006/relationships/tags" Target="../tags/tag224.xml"/><Relationship Id="rId9" Type="http://schemas.openxmlformats.org/officeDocument/2006/relationships/image" Target="../media/image36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5.xml"/><Relationship Id="rId5" Type="http://schemas.openxmlformats.org/officeDocument/2006/relationships/image" Target="../media/image861.png"/><Relationship Id="rId4" Type="http://schemas.openxmlformats.org/officeDocument/2006/relationships/image" Target="../media/image36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image" Target="../media/image354.png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image" Target="../media/image364.png"/><Relationship Id="rId2" Type="http://schemas.openxmlformats.org/officeDocument/2006/relationships/tags" Target="../tags/tag227.xml"/><Relationship Id="rId16" Type="http://schemas.openxmlformats.org/officeDocument/2006/relationships/image" Target="../media/image367.png"/><Relationship Id="rId1" Type="http://schemas.openxmlformats.org/officeDocument/2006/relationships/tags" Target="../tags/tag226.xml"/><Relationship Id="rId6" Type="http://schemas.openxmlformats.org/officeDocument/2006/relationships/tags" Target="../tags/tag231.xml"/><Relationship Id="rId11" Type="http://schemas.openxmlformats.org/officeDocument/2006/relationships/image" Target="../media/image361.png"/><Relationship Id="rId5" Type="http://schemas.openxmlformats.org/officeDocument/2006/relationships/tags" Target="../tags/tag230.xml"/><Relationship Id="rId15" Type="http://schemas.openxmlformats.org/officeDocument/2006/relationships/image" Target="../media/image366.png"/><Relationship Id="rId10" Type="http://schemas.openxmlformats.org/officeDocument/2006/relationships/image" Target="../media/image36.png"/><Relationship Id="rId4" Type="http://schemas.openxmlformats.org/officeDocument/2006/relationships/tags" Target="../tags/tag229.xml"/><Relationship Id="rId9" Type="http://schemas.openxmlformats.org/officeDocument/2006/relationships/slideLayout" Target="../slideLayouts/slideLayout3.xml"/><Relationship Id="rId14" Type="http://schemas.openxmlformats.org/officeDocument/2006/relationships/image" Target="../media/image36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710.png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10.png"/><Relationship Id="rId5" Type="http://schemas.openxmlformats.org/officeDocument/2006/relationships/tags" Target="../tags/tag5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8.xml"/><Relationship Id="rId7" Type="http://schemas.openxmlformats.org/officeDocument/2006/relationships/image" Target="../media/image130.png"/><Relationship Id="rId12" Type="http://schemas.openxmlformats.org/officeDocument/2006/relationships/image" Target="../media/image5.jpeg"/><Relationship Id="rId2" Type="http://schemas.openxmlformats.org/officeDocument/2006/relationships/tags" Target="../tags/tag7.xml"/><Relationship Id="rId16" Type="http://schemas.openxmlformats.org/officeDocument/2006/relationships/image" Target="../media/image20.png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15.png"/><Relationship Id="rId5" Type="http://schemas.openxmlformats.org/officeDocument/2006/relationships/tags" Target="../tags/tag10.xml"/><Relationship Id="rId1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tags" Target="../tags/tag9.xml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18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7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46.xml"/><Relationship Id="rId21" Type="http://schemas.openxmlformats.org/officeDocument/2006/relationships/tags" Target="../tags/tag41.xml"/><Relationship Id="rId42" Type="http://schemas.openxmlformats.org/officeDocument/2006/relationships/tags" Target="../tags/tag62.xml"/><Relationship Id="rId47" Type="http://schemas.openxmlformats.org/officeDocument/2006/relationships/tags" Target="../tags/tag67.xml"/><Relationship Id="rId63" Type="http://schemas.openxmlformats.org/officeDocument/2006/relationships/tags" Target="../tags/tag83.xml"/><Relationship Id="rId68" Type="http://schemas.openxmlformats.org/officeDocument/2006/relationships/tags" Target="../tags/tag88.xml"/><Relationship Id="rId84" Type="http://schemas.openxmlformats.org/officeDocument/2006/relationships/image" Target="../media/image9.png"/><Relationship Id="rId16" Type="http://schemas.openxmlformats.org/officeDocument/2006/relationships/tags" Target="../tags/tag36.xml"/><Relationship Id="rId11" Type="http://schemas.openxmlformats.org/officeDocument/2006/relationships/tags" Target="../tags/tag31.xml"/><Relationship Id="rId32" Type="http://schemas.openxmlformats.org/officeDocument/2006/relationships/tags" Target="../tags/tag52.xml"/><Relationship Id="rId37" Type="http://schemas.openxmlformats.org/officeDocument/2006/relationships/tags" Target="../tags/tag57.xml"/><Relationship Id="rId53" Type="http://schemas.openxmlformats.org/officeDocument/2006/relationships/tags" Target="../tags/tag73.xml"/><Relationship Id="rId58" Type="http://schemas.openxmlformats.org/officeDocument/2006/relationships/tags" Target="../tags/tag78.xml"/><Relationship Id="rId74" Type="http://schemas.openxmlformats.org/officeDocument/2006/relationships/tags" Target="../tags/tag94.xml"/><Relationship Id="rId79" Type="http://schemas.openxmlformats.org/officeDocument/2006/relationships/image" Target="../media/image230.png"/><Relationship Id="rId5" Type="http://schemas.openxmlformats.org/officeDocument/2006/relationships/tags" Target="../tags/tag25.xml"/><Relationship Id="rId19" Type="http://schemas.openxmlformats.org/officeDocument/2006/relationships/tags" Target="../tags/tag39.xml"/><Relationship Id="rId14" Type="http://schemas.openxmlformats.org/officeDocument/2006/relationships/tags" Target="../tags/tag34.xml"/><Relationship Id="rId22" Type="http://schemas.openxmlformats.org/officeDocument/2006/relationships/tags" Target="../tags/tag42.xml"/><Relationship Id="rId27" Type="http://schemas.openxmlformats.org/officeDocument/2006/relationships/tags" Target="../tags/tag47.xml"/><Relationship Id="rId30" Type="http://schemas.openxmlformats.org/officeDocument/2006/relationships/tags" Target="../tags/tag50.xml"/><Relationship Id="rId35" Type="http://schemas.openxmlformats.org/officeDocument/2006/relationships/tags" Target="../tags/tag55.xml"/><Relationship Id="rId43" Type="http://schemas.openxmlformats.org/officeDocument/2006/relationships/tags" Target="../tags/tag63.xml"/><Relationship Id="rId48" Type="http://schemas.openxmlformats.org/officeDocument/2006/relationships/tags" Target="../tags/tag68.xml"/><Relationship Id="rId56" Type="http://schemas.openxmlformats.org/officeDocument/2006/relationships/tags" Target="../tags/tag76.xml"/><Relationship Id="rId64" Type="http://schemas.openxmlformats.org/officeDocument/2006/relationships/tags" Target="../tags/tag84.xml"/><Relationship Id="rId69" Type="http://schemas.openxmlformats.org/officeDocument/2006/relationships/tags" Target="../tags/tag89.xml"/><Relationship Id="rId77" Type="http://schemas.openxmlformats.org/officeDocument/2006/relationships/tags" Target="../tags/tag97.xml"/><Relationship Id="rId8" Type="http://schemas.openxmlformats.org/officeDocument/2006/relationships/tags" Target="../tags/tag28.xml"/><Relationship Id="rId51" Type="http://schemas.openxmlformats.org/officeDocument/2006/relationships/tags" Target="../tags/tag71.xml"/><Relationship Id="rId72" Type="http://schemas.openxmlformats.org/officeDocument/2006/relationships/tags" Target="../tags/tag92.xml"/><Relationship Id="rId80" Type="http://schemas.openxmlformats.org/officeDocument/2006/relationships/image" Target="../media/image17.png"/><Relationship Id="rId85" Type="http://schemas.openxmlformats.org/officeDocument/2006/relationships/image" Target="../media/image10.png"/><Relationship Id="rId3" Type="http://schemas.openxmlformats.org/officeDocument/2006/relationships/tags" Target="../tags/tag23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5" Type="http://schemas.openxmlformats.org/officeDocument/2006/relationships/tags" Target="../tags/tag45.xml"/><Relationship Id="rId33" Type="http://schemas.openxmlformats.org/officeDocument/2006/relationships/tags" Target="../tags/tag53.xml"/><Relationship Id="rId38" Type="http://schemas.openxmlformats.org/officeDocument/2006/relationships/tags" Target="../tags/tag58.xml"/><Relationship Id="rId46" Type="http://schemas.openxmlformats.org/officeDocument/2006/relationships/tags" Target="../tags/tag66.xml"/><Relationship Id="rId59" Type="http://schemas.openxmlformats.org/officeDocument/2006/relationships/tags" Target="../tags/tag79.xml"/><Relationship Id="rId67" Type="http://schemas.openxmlformats.org/officeDocument/2006/relationships/tags" Target="../tags/tag87.xml"/><Relationship Id="rId20" Type="http://schemas.openxmlformats.org/officeDocument/2006/relationships/tags" Target="../tags/tag40.xml"/><Relationship Id="rId41" Type="http://schemas.openxmlformats.org/officeDocument/2006/relationships/tags" Target="../tags/tag61.xml"/><Relationship Id="rId54" Type="http://schemas.openxmlformats.org/officeDocument/2006/relationships/tags" Target="../tags/tag74.xml"/><Relationship Id="rId62" Type="http://schemas.openxmlformats.org/officeDocument/2006/relationships/tags" Target="../tags/tag82.xml"/><Relationship Id="rId70" Type="http://schemas.openxmlformats.org/officeDocument/2006/relationships/tags" Target="../tags/tag90.xml"/><Relationship Id="rId75" Type="http://schemas.openxmlformats.org/officeDocument/2006/relationships/tags" Target="../tags/tag95.xml"/><Relationship Id="rId83" Type="http://schemas.openxmlformats.org/officeDocument/2006/relationships/image" Target="../media/image8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5" Type="http://schemas.openxmlformats.org/officeDocument/2006/relationships/tags" Target="../tags/tag35.xml"/><Relationship Id="rId23" Type="http://schemas.openxmlformats.org/officeDocument/2006/relationships/tags" Target="../tags/tag43.xml"/><Relationship Id="rId28" Type="http://schemas.openxmlformats.org/officeDocument/2006/relationships/tags" Target="../tags/tag48.xml"/><Relationship Id="rId36" Type="http://schemas.openxmlformats.org/officeDocument/2006/relationships/tags" Target="../tags/tag56.xml"/><Relationship Id="rId49" Type="http://schemas.openxmlformats.org/officeDocument/2006/relationships/tags" Target="../tags/tag69.xml"/><Relationship Id="rId57" Type="http://schemas.openxmlformats.org/officeDocument/2006/relationships/tags" Target="../tags/tag77.xml"/><Relationship Id="rId10" Type="http://schemas.openxmlformats.org/officeDocument/2006/relationships/tags" Target="../tags/tag30.xml"/><Relationship Id="rId31" Type="http://schemas.openxmlformats.org/officeDocument/2006/relationships/tags" Target="../tags/tag51.xml"/><Relationship Id="rId44" Type="http://schemas.openxmlformats.org/officeDocument/2006/relationships/tags" Target="../tags/tag64.xml"/><Relationship Id="rId52" Type="http://schemas.openxmlformats.org/officeDocument/2006/relationships/tags" Target="../tags/tag72.xml"/><Relationship Id="rId60" Type="http://schemas.openxmlformats.org/officeDocument/2006/relationships/tags" Target="../tags/tag80.xml"/><Relationship Id="rId65" Type="http://schemas.openxmlformats.org/officeDocument/2006/relationships/tags" Target="../tags/tag85.xml"/><Relationship Id="rId73" Type="http://schemas.openxmlformats.org/officeDocument/2006/relationships/tags" Target="../tags/tag93.xml"/><Relationship Id="rId78" Type="http://schemas.openxmlformats.org/officeDocument/2006/relationships/slideLayout" Target="../slideLayouts/slideLayout3.xml"/><Relationship Id="rId81" Type="http://schemas.openxmlformats.org/officeDocument/2006/relationships/image" Target="../media/image18.png"/><Relationship Id="rId86" Type="http://schemas.openxmlformats.org/officeDocument/2006/relationships/customXml" Target="../ink/ink1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9" Type="http://schemas.openxmlformats.org/officeDocument/2006/relationships/tags" Target="../tags/tag59.xml"/><Relationship Id="rId34" Type="http://schemas.openxmlformats.org/officeDocument/2006/relationships/tags" Target="../tags/tag54.xml"/><Relationship Id="rId50" Type="http://schemas.openxmlformats.org/officeDocument/2006/relationships/tags" Target="../tags/tag70.xml"/><Relationship Id="rId55" Type="http://schemas.openxmlformats.org/officeDocument/2006/relationships/tags" Target="../tags/tag75.xml"/><Relationship Id="rId76" Type="http://schemas.openxmlformats.org/officeDocument/2006/relationships/tags" Target="../tags/tag96.xml"/><Relationship Id="rId7" Type="http://schemas.openxmlformats.org/officeDocument/2006/relationships/tags" Target="../tags/tag27.xml"/><Relationship Id="rId71" Type="http://schemas.openxmlformats.org/officeDocument/2006/relationships/tags" Target="../tags/tag91.xml"/><Relationship Id="rId2" Type="http://schemas.openxmlformats.org/officeDocument/2006/relationships/tags" Target="../tags/tag22.xml"/><Relationship Id="rId29" Type="http://schemas.openxmlformats.org/officeDocument/2006/relationships/tags" Target="../tags/tag49.xml"/><Relationship Id="rId24" Type="http://schemas.openxmlformats.org/officeDocument/2006/relationships/tags" Target="../tags/tag44.xml"/><Relationship Id="rId40" Type="http://schemas.openxmlformats.org/officeDocument/2006/relationships/tags" Target="../tags/tag60.xml"/><Relationship Id="rId45" Type="http://schemas.openxmlformats.org/officeDocument/2006/relationships/tags" Target="../tags/tag65.xml"/><Relationship Id="rId66" Type="http://schemas.openxmlformats.org/officeDocument/2006/relationships/tags" Target="../tags/tag86.xml"/><Relationship Id="rId87" Type="http://schemas.openxmlformats.org/officeDocument/2006/relationships/image" Target="../media/image21.png"/><Relationship Id="rId61" Type="http://schemas.openxmlformats.org/officeDocument/2006/relationships/tags" Target="../tags/tag81.xml"/><Relationship Id="rId8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../media/image22.png"/><Relationship Id="rId18" Type="http://schemas.openxmlformats.org/officeDocument/2006/relationships/image" Target="../media/image5.jpeg"/><Relationship Id="rId3" Type="http://schemas.openxmlformats.org/officeDocument/2006/relationships/tags" Target="../tags/tag100.xml"/><Relationship Id="rId21" Type="http://schemas.openxmlformats.org/officeDocument/2006/relationships/image" Target="../media/image25.png"/><Relationship Id="rId7" Type="http://schemas.openxmlformats.org/officeDocument/2006/relationships/tags" Target="../tags/tag104.xml"/><Relationship Id="rId12" Type="http://schemas.openxmlformats.org/officeDocument/2006/relationships/image" Target="../media/image240.png"/><Relationship Id="rId17" Type="http://schemas.openxmlformats.org/officeDocument/2006/relationships/image" Target="../media/image18.png"/><Relationship Id="rId2" Type="http://schemas.openxmlformats.org/officeDocument/2006/relationships/tags" Target="../tags/tag99.xml"/><Relationship Id="rId16" Type="http://schemas.openxmlformats.org/officeDocument/2006/relationships/image" Target="../media/image17.png"/><Relationship Id="rId20" Type="http://schemas.openxmlformats.org/officeDocument/2006/relationships/image" Target="../media/image29.png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102.xml"/><Relationship Id="rId15" Type="http://schemas.openxmlformats.org/officeDocument/2006/relationships/image" Target="../media/image24.png"/><Relationship Id="rId10" Type="http://schemas.openxmlformats.org/officeDocument/2006/relationships/tags" Target="../tags/tag107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image" Target="../media/image23.png"/><Relationship Id="rId22" Type="http://schemas.openxmlformats.org/officeDocument/2006/relationships/image" Target="../media/image30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26" Type="http://schemas.openxmlformats.org/officeDocument/2006/relationships/image" Target="../media/image26.png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34" Type="http://schemas.openxmlformats.org/officeDocument/2006/relationships/image" Target="../media/image32.png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slideLayout" Target="../slideLayouts/slideLayout3.xml"/><Relationship Id="rId33" Type="http://schemas.openxmlformats.org/officeDocument/2006/relationships/image" Target="../media/image31.png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29" Type="http://schemas.openxmlformats.org/officeDocument/2006/relationships/image" Target="../media/image27.png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tags" Target="../tags/tag131.xml"/><Relationship Id="rId32" Type="http://schemas.openxmlformats.org/officeDocument/2006/relationships/image" Target="../media/image30.png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tags" Target="../tags/tag130.xml"/><Relationship Id="rId28" Type="http://schemas.openxmlformats.org/officeDocument/2006/relationships/image" Target="../media/image18.png"/><Relationship Id="rId36" Type="http://schemas.openxmlformats.org/officeDocument/2006/relationships/image" Target="../media/image34.png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31" Type="http://schemas.openxmlformats.org/officeDocument/2006/relationships/image" Target="../media/image340.png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Relationship Id="rId27" Type="http://schemas.openxmlformats.org/officeDocument/2006/relationships/image" Target="../media/image17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tags" Target="../tags/tag1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4C9785-6FB5-265D-9E1E-EEC8D38492ED}"/>
              </a:ext>
            </a:extLst>
          </p:cNvPr>
          <p:cNvSpPr txBox="1"/>
          <p:nvPr/>
        </p:nvSpPr>
        <p:spPr>
          <a:xfrm rot="573447">
            <a:off x="2410790" y="3307135"/>
            <a:ext cx="868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Recurrence Relations</a:t>
            </a:r>
          </a:p>
        </p:txBody>
      </p:sp>
    </p:spTree>
    <p:extLst>
      <p:ext uri="{BB962C8B-B14F-4D97-AF65-F5344CB8AC3E}">
        <p14:creationId xmlns:p14="http://schemas.microsoft.com/office/powerpoint/2010/main" val="6993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AFEA228-392A-6C8A-49EC-98C4C6858098}"/>
              </a:ext>
            </a:extLst>
          </p:cNvPr>
          <p:cNvSpPr/>
          <p:nvPr/>
        </p:nvSpPr>
        <p:spPr>
          <a:xfrm>
            <a:off x="6059069" y="5742879"/>
            <a:ext cx="3968516" cy="744741"/>
          </a:xfrm>
          <a:prstGeom prst="roundRect">
            <a:avLst>
              <a:gd name="adj" fmla="val 109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2E0D5E-EAFD-17FD-324A-DD085325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E9659-D3DC-7C75-63FF-8D727AD19602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Why does              ? </a:t>
            </a:r>
          </a:p>
        </p:txBody>
      </p:sp>
      <p:pic>
        <p:nvPicPr>
          <p:cNvPr id="4" name="Picture 3" descr="\documentclass{article}&#10;\usepackage{amsmath}&#10;\pagestyle{empty}&#10;\begin{document}&#10;&#10;\[ f_n = g_{n-1} \]&#10;&#10;\end{document}" title="IguanaTex Bitmap Display">
            <a:extLst>
              <a:ext uri="{FF2B5EF4-FFF2-40B4-BE49-F238E27FC236}">
                <a16:creationId xmlns:a16="http://schemas.microsoft.com/office/drawing/2014/main" id="{4D001E61-9BD2-A1BF-FABD-FEAF66BC47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855" y="309265"/>
            <a:ext cx="1504000" cy="3221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DE8BCC-E19B-33E1-B1C3-FAA141ECC711}"/>
              </a:ext>
            </a:extLst>
          </p:cNvPr>
          <p:cNvSpPr txBox="1"/>
          <p:nvPr/>
        </p:nvSpPr>
        <p:spPr>
          <a:xfrm>
            <a:off x="422367" y="1161017"/>
            <a:ext cx="1140268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sng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An Alternate (Interesting) Proof.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schemeClr val="accent5">
                    <a:lumMod val="7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Idea: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Construct a one-to-one correspondence between tilings and coin-arrangements!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8D8304-A9ED-0110-5777-951A6E889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40468"/>
              </p:ext>
            </p:extLst>
          </p:nvPr>
        </p:nvGraphicFramePr>
        <p:xfrm>
          <a:off x="1026140" y="2405475"/>
          <a:ext cx="4947430" cy="4947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743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  <a:gridCol w="494743">
                  <a:extLst>
                    <a:ext uri="{9D8B030D-6E8A-4147-A177-3AD203B41FA5}">
                      <a16:colId xmlns:a16="http://schemas.microsoft.com/office/drawing/2014/main" val="987228752"/>
                    </a:ext>
                  </a:extLst>
                </a:gridCol>
                <a:gridCol w="494743">
                  <a:extLst>
                    <a:ext uri="{9D8B030D-6E8A-4147-A177-3AD203B41FA5}">
                      <a16:colId xmlns:a16="http://schemas.microsoft.com/office/drawing/2014/main" val="1565561901"/>
                    </a:ext>
                  </a:extLst>
                </a:gridCol>
                <a:gridCol w="494743">
                  <a:extLst>
                    <a:ext uri="{9D8B030D-6E8A-4147-A177-3AD203B41FA5}">
                      <a16:colId xmlns:a16="http://schemas.microsoft.com/office/drawing/2014/main" val="1532233172"/>
                    </a:ext>
                  </a:extLst>
                </a:gridCol>
                <a:gridCol w="494743">
                  <a:extLst>
                    <a:ext uri="{9D8B030D-6E8A-4147-A177-3AD203B41FA5}">
                      <a16:colId xmlns:a16="http://schemas.microsoft.com/office/drawing/2014/main" val="4052868471"/>
                    </a:ext>
                  </a:extLst>
                </a:gridCol>
                <a:gridCol w="494743">
                  <a:extLst>
                    <a:ext uri="{9D8B030D-6E8A-4147-A177-3AD203B41FA5}">
                      <a16:colId xmlns:a16="http://schemas.microsoft.com/office/drawing/2014/main" val="3507983573"/>
                    </a:ext>
                  </a:extLst>
                </a:gridCol>
                <a:gridCol w="494743">
                  <a:extLst>
                    <a:ext uri="{9D8B030D-6E8A-4147-A177-3AD203B41FA5}">
                      <a16:colId xmlns:a16="http://schemas.microsoft.com/office/drawing/2014/main" val="412056955"/>
                    </a:ext>
                  </a:extLst>
                </a:gridCol>
                <a:gridCol w="494743">
                  <a:extLst>
                    <a:ext uri="{9D8B030D-6E8A-4147-A177-3AD203B41FA5}">
                      <a16:colId xmlns:a16="http://schemas.microsoft.com/office/drawing/2014/main" val="598269692"/>
                    </a:ext>
                  </a:extLst>
                </a:gridCol>
                <a:gridCol w="494743">
                  <a:extLst>
                    <a:ext uri="{9D8B030D-6E8A-4147-A177-3AD203B41FA5}">
                      <a16:colId xmlns:a16="http://schemas.microsoft.com/office/drawing/2014/main" val="449618999"/>
                    </a:ext>
                  </a:extLst>
                </a:gridCol>
                <a:gridCol w="494743">
                  <a:extLst>
                    <a:ext uri="{9D8B030D-6E8A-4147-A177-3AD203B41FA5}">
                      <a16:colId xmlns:a16="http://schemas.microsoft.com/office/drawing/2014/main" val="390860094"/>
                    </a:ext>
                  </a:extLst>
                </a:gridCol>
              </a:tblGrid>
              <a:tr h="49474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64914" marR="164914" marT="82457" marB="8245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64914" marR="164914" marT="82457" marB="8245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64914" marR="164914" marT="82457" marB="82457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64914" marR="164914" marT="82457" marB="8245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64914" marR="164914" marT="82457" marB="8245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64914" marR="164914" marT="82457" marB="8245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64914" marR="164914" marT="82457" marB="82457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64914" marR="164914" marT="82457" marB="8245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64914" marR="164914" marT="82457" marB="82457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64914" marR="164914" marT="82457" marB="8245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10BA9E-B5A2-D616-E419-BBAE3FBB09E0}"/>
                  </a:ext>
                </a:extLst>
              </p:cNvPr>
              <p:cNvSpPr txBox="1"/>
              <p:nvPr/>
            </p:nvSpPr>
            <p:spPr>
              <a:xfrm>
                <a:off x="6360099" y="2384692"/>
                <a:ext cx="4947430" cy="515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Start with a tiling of the </a:t>
                </a:r>
                <a14:m>
                  <m:oMath xmlns:m="http://schemas.openxmlformats.org/officeDocument/2006/math">
                    <m:r>
                      <a:rPr kumimoji="0" lang="en-US" sz="2000" b="0" i="1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1×</m:t>
                    </m:r>
                    <m:r>
                      <a:rPr kumimoji="0" lang="en-US" sz="2000" b="0" i="1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𝑛</m:t>
                    </m:r>
                  </m:oMath>
                </a14:m>
                <a:r>
                  <a:rPr kumimoji="0" lang="en-GB" sz="2000" b="0" i="0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Latin Modern Math" panose="02000503000000000000" pitchFamily="50" charset="0"/>
                    <a:ea typeface="Latin Modern Math" panose="02000503000000000000" pitchFamily="50" charset="0"/>
                    <a:cs typeface="CMU Bright" panose="02000603000000000000" pitchFamily="2" charset="0"/>
                  </a:rPr>
                  <a:t> </a:t>
                </a:r>
                <a:r>
                  <a:rPr kumimoji="0" lang="en-GB" sz="2000" b="0" i="0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rectangle.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10BA9E-B5A2-D616-E419-BBAE3FBB0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099" y="2384692"/>
                <a:ext cx="4947430" cy="515526"/>
              </a:xfrm>
              <a:prstGeom prst="rect">
                <a:avLst/>
              </a:prstGeom>
              <a:blipFill>
                <a:blip r:embed="rId14"/>
                <a:stretch>
                  <a:fillRect l="-1232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1557AE3-69FA-8942-F027-C7E0BD0BA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239451"/>
              </p:ext>
            </p:extLst>
          </p:nvPr>
        </p:nvGraphicFramePr>
        <p:xfrm>
          <a:off x="1026140" y="3517698"/>
          <a:ext cx="4947430" cy="4947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743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  <a:gridCol w="494743">
                  <a:extLst>
                    <a:ext uri="{9D8B030D-6E8A-4147-A177-3AD203B41FA5}">
                      <a16:colId xmlns:a16="http://schemas.microsoft.com/office/drawing/2014/main" val="987228752"/>
                    </a:ext>
                  </a:extLst>
                </a:gridCol>
                <a:gridCol w="494743">
                  <a:extLst>
                    <a:ext uri="{9D8B030D-6E8A-4147-A177-3AD203B41FA5}">
                      <a16:colId xmlns:a16="http://schemas.microsoft.com/office/drawing/2014/main" val="1565561901"/>
                    </a:ext>
                  </a:extLst>
                </a:gridCol>
                <a:gridCol w="494743">
                  <a:extLst>
                    <a:ext uri="{9D8B030D-6E8A-4147-A177-3AD203B41FA5}">
                      <a16:colId xmlns:a16="http://schemas.microsoft.com/office/drawing/2014/main" val="1532233172"/>
                    </a:ext>
                  </a:extLst>
                </a:gridCol>
                <a:gridCol w="494743">
                  <a:extLst>
                    <a:ext uri="{9D8B030D-6E8A-4147-A177-3AD203B41FA5}">
                      <a16:colId xmlns:a16="http://schemas.microsoft.com/office/drawing/2014/main" val="4052868471"/>
                    </a:ext>
                  </a:extLst>
                </a:gridCol>
                <a:gridCol w="494743">
                  <a:extLst>
                    <a:ext uri="{9D8B030D-6E8A-4147-A177-3AD203B41FA5}">
                      <a16:colId xmlns:a16="http://schemas.microsoft.com/office/drawing/2014/main" val="3507983573"/>
                    </a:ext>
                  </a:extLst>
                </a:gridCol>
                <a:gridCol w="494743">
                  <a:extLst>
                    <a:ext uri="{9D8B030D-6E8A-4147-A177-3AD203B41FA5}">
                      <a16:colId xmlns:a16="http://schemas.microsoft.com/office/drawing/2014/main" val="412056955"/>
                    </a:ext>
                  </a:extLst>
                </a:gridCol>
                <a:gridCol w="494743">
                  <a:extLst>
                    <a:ext uri="{9D8B030D-6E8A-4147-A177-3AD203B41FA5}">
                      <a16:colId xmlns:a16="http://schemas.microsoft.com/office/drawing/2014/main" val="598269692"/>
                    </a:ext>
                  </a:extLst>
                </a:gridCol>
                <a:gridCol w="494743">
                  <a:extLst>
                    <a:ext uri="{9D8B030D-6E8A-4147-A177-3AD203B41FA5}">
                      <a16:colId xmlns:a16="http://schemas.microsoft.com/office/drawing/2014/main" val="449618999"/>
                    </a:ext>
                  </a:extLst>
                </a:gridCol>
                <a:gridCol w="494743">
                  <a:extLst>
                    <a:ext uri="{9D8B030D-6E8A-4147-A177-3AD203B41FA5}">
                      <a16:colId xmlns:a16="http://schemas.microsoft.com/office/drawing/2014/main" val="390860094"/>
                    </a:ext>
                  </a:extLst>
                </a:gridCol>
              </a:tblGrid>
              <a:tr h="49474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64914" marR="164914" marT="82457" marB="8245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64914" marR="164914" marT="82457" marB="8245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64914" marR="164914" marT="82457" marB="82457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64914" marR="164914" marT="82457" marB="8245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64914" marR="164914" marT="82457" marB="8245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64914" marR="164914" marT="82457" marB="8245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64914" marR="164914" marT="82457" marB="82457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64914" marR="164914" marT="82457" marB="8245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64914" marR="164914" marT="82457" marB="82457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64914" marR="164914" marT="82457" marB="8245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1015B-BC42-5A5A-4720-8A069F083B28}"/>
              </a:ext>
            </a:extLst>
          </p:cNvPr>
          <p:cNvGrpSpPr/>
          <p:nvPr/>
        </p:nvGrpSpPr>
        <p:grpSpPr>
          <a:xfrm>
            <a:off x="1338546" y="3584069"/>
            <a:ext cx="4310655" cy="360218"/>
            <a:chOff x="1338546" y="3584069"/>
            <a:chExt cx="4310655" cy="36021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7C64A8A-5768-D4A6-B22F-406F1AF670ED}"/>
                </a:ext>
              </a:extLst>
            </p:cNvPr>
            <p:cNvSpPr/>
            <p:nvPr/>
          </p:nvSpPr>
          <p:spPr>
            <a:xfrm>
              <a:off x="1338546" y="3584069"/>
              <a:ext cx="360218" cy="36021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8A22C77-946C-FDB6-F3AA-79556F7C2541}"/>
                </a:ext>
              </a:extLst>
            </p:cNvPr>
            <p:cNvSpPr/>
            <p:nvPr/>
          </p:nvSpPr>
          <p:spPr>
            <a:xfrm>
              <a:off x="1832351" y="3584069"/>
              <a:ext cx="360218" cy="36021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A0BB36-F966-3E64-31E4-59F1A5B7C214}"/>
                </a:ext>
              </a:extLst>
            </p:cNvPr>
            <p:cNvSpPr/>
            <p:nvPr/>
          </p:nvSpPr>
          <p:spPr>
            <a:xfrm>
              <a:off x="2326156" y="3584069"/>
              <a:ext cx="360218" cy="36021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B05AC8-2013-7480-06F2-1D7D55A594F5}"/>
                </a:ext>
              </a:extLst>
            </p:cNvPr>
            <p:cNvSpPr/>
            <p:nvPr/>
          </p:nvSpPr>
          <p:spPr>
            <a:xfrm>
              <a:off x="2819961" y="3584069"/>
              <a:ext cx="360218" cy="36021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E162C78-B465-30D9-665F-A4619D467FB0}"/>
                </a:ext>
              </a:extLst>
            </p:cNvPr>
            <p:cNvSpPr/>
            <p:nvPr/>
          </p:nvSpPr>
          <p:spPr>
            <a:xfrm>
              <a:off x="3313766" y="3584069"/>
              <a:ext cx="360218" cy="36021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26DA3C8-25F9-AB48-BB00-42D012B56568}"/>
                </a:ext>
              </a:extLst>
            </p:cNvPr>
            <p:cNvSpPr/>
            <p:nvPr/>
          </p:nvSpPr>
          <p:spPr>
            <a:xfrm>
              <a:off x="3807571" y="3584069"/>
              <a:ext cx="360218" cy="36021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AF09A3-F741-BA0E-95ED-E3C4121FFC56}"/>
                </a:ext>
              </a:extLst>
            </p:cNvPr>
            <p:cNvSpPr/>
            <p:nvPr/>
          </p:nvSpPr>
          <p:spPr>
            <a:xfrm>
              <a:off x="4301376" y="3584069"/>
              <a:ext cx="360218" cy="36021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334632-F520-6933-0CE4-75B384A4BCE4}"/>
                </a:ext>
              </a:extLst>
            </p:cNvPr>
            <p:cNvSpPr/>
            <p:nvPr/>
          </p:nvSpPr>
          <p:spPr>
            <a:xfrm>
              <a:off x="4795181" y="3584069"/>
              <a:ext cx="360218" cy="36021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31F75D-E7E2-1C3D-5A4F-5A0035446B2C}"/>
                </a:ext>
              </a:extLst>
            </p:cNvPr>
            <p:cNvSpPr/>
            <p:nvPr/>
          </p:nvSpPr>
          <p:spPr>
            <a:xfrm>
              <a:off x="5288983" y="3584069"/>
              <a:ext cx="360218" cy="36021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4BB07B-9631-956E-F633-C6FB21AAF801}"/>
                  </a:ext>
                </a:extLst>
              </p:cNvPr>
              <p:cNvSpPr txBox="1"/>
              <p:nvPr/>
            </p:nvSpPr>
            <p:spPr>
              <a:xfrm>
                <a:off x="6360099" y="3255455"/>
                <a:ext cx="494743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Draw a circle</a:t>
                </a:r>
                <a:r>
                  <a:rPr kumimoji="0" lang="en-US" sz="2000" b="0" i="0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at each segment, giving us </a:t>
                </a:r>
                <a14:m>
                  <m:oMath xmlns:m="http://schemas.openxmlformats.org/officeDocument/2006/math">
                    <m:r>
                      <a:rPr kumimoji="0" lang="en-US" sz="2000" b="0" i="1" strike="noStrike" kern="1200" cap="none" spc="0" normalizeH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𝑛</m:t>
                    </m:r>
                    <m:r>
                      <a:rPr kumimoji="0" lang="en-US" sz="2000" b="0" i="1" strike="noStrike" kern="1200" cap="none" spc="0" normalizeH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−1</m:t>
                    </m:r>
                  </m:oMath>
                </a14:m>
                <a:r>
                  <a:rPr kumimoji="0" lang="en-GB" sz="2000" b="0" i="0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Latin Modern Math" panose="02000503000000000000" pitchFamily="50" charset="0"/>
                    <a:ea typeface="Latin Modern Math" panose="02000503000000000000" pitchFamily="50" charset="0"/>
                    <a:cs typeface="CMU Bright" panose="02000603000000000000" pitchFamily="2" charset="0"/>
                  </a:rPr>
                  <a:t> </a:t>
                </a:r>
                <a:r>
                  <a:rPr kumimoji="0" lang="en-GB" sz="2000" b="0" i="0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circles in total.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4BB07B-9631-956E-F633-C6FB21AAF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099" y="3255455"/>
                <a:ext cx="4947430" cy="1015663"/>
              </a:xfrm>
              <a:prstGeom prst="rect">
                <a:avLst/>
              </a:prstGeom>
              <a:blipFill>
                <a:blip r:embed="rId16"/>
                <a:stretch>
                  <a:fillRect l="-1232" b="-59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1D823B8-E117-52A4-A661-F99FBF801438}"/>
              </a:ext>
            </a:extLst>
          </p:cNvPr>
          <p:cNvSpPr txBox="1"/>
          <p:nvPr/>
        </p:nvSpPr>
        <p:spPr>
          <a:xfrm>
            <a:off x="6360099" y="4509167"/>
            <a:ext cx="4947430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Change the “crossed” circles into T. Others</a:t>
            </a:r>
            <a:r>
              <a:rPr kumimoji="0" lang="en-US" sz="2000" b="0" i="0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into H. Then, no two H’s are adjacent!</a:t>
            </a:r>
            <a:endParaRPr kumimoji="0" lang="en-GB" sz="2000" b="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2D1431-9E2D-A710-0D1E-E233158A2178}"/>
              </a:ext>
            </a:extLst>
          </p:cNvPr>
          <p:cNvGrpSpPr/>
          <p:nvPr/>
        </p:nvGrpSpPr>
        <p:grpSpPr>
          <a:xfrm>
            <a:off x="1338546" y="4824109"/>
            <a:ext cx="4321008" cy="360218"/>
            <a:chOff x="1338546" y="4824109"/>
            <a:chExt cx="4321008" cy="36021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22CF7E5-8AB6-70DC-F1B0-F3D91C40E187}"/>
                </a:ext>
              </a:extLst>
            </p:cNvPr>
            <p:cNvGrpSpPr/>
            <p:nvPr/>
          </p:nvGrpSpPr>
          <p:grpSpPr>
            <a:xfrm>
              <a:off x="1338546" y="4824109"/>
              <a:ext cx="360218" cy="360218"/>
              <a:chOff x="2096655" y="4248727"/>
              <a:chExt cx="360218" cy="360218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343282-0709-C5BB-334A-E2B65969EDF8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1" name="Picture 10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F3601CFA-A38E-9857-4BE5-0A2DDD5D47E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76E275F-AC51-77D8-0DC9-16A39D9C85A5}"/>
                </a:ext>
              </a:extLst>
            </p:cNvPr>
            <p:cNvGrpSpPr/>
            <p:nvPr/>
          </p:nvGrpSpPr>
          <p:grpSpPr>
            <a:xfrm>
              <a:off x="1833645" y="4824109"/>
              <a:ext cx="360218" cy="360218"/>
              <a:chOff x="3985491" y="4608945"/>
              <a:chExt cx="360218" cy="360218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5565F0F-9B99-AEDA-8018-91D127BE7B32}"/>
                  </a:ext>
                </a:extLst>
              </p:cNvPr>
              <p:cNvSpPr/>
              <p:nvPr/>
            </p:nvSpPr>
            <p:spPr>
              <a:xfrm>
                <a:off x="3985491" y="4608945"/>
                <a:ext cx="360218" cy="36021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7" name="Picture 26" descr="\documentclass{article}&#10;\usepackage{amsmath}&#10;\pagestyle{empty}&#10;\begin{document}&#10;&#10;\[ H \]&#10;&#10;\end{document}" title="IguanaTex Bitmap Display">
                <a:extLst>
                  <a:ext uri="{FF2B5EF4-FFF2-40B4-BE49-F238E27FC236}">
                    <a16:creationId xmlns:a16="http://schemas.microsoft.com/office/drawing/2014/main" id="{E6C144FC-36C4-6DC0-EAA6-5DE5AB6220E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1221" y="4734291"/>
                <a:ext cx="161143" cy="129143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5EF1DCD-7D25-C129-220A-C385E2B7A3BD}"/>
                </a:ext>
              </a:extLst>
            </p:cNvPr>
            <p:cNvGrpSpPr/>
            <p:nvPr/>
          </p:nvGrpSpPr>
          <p:grpSpPr>
            <a:xfrm>
              <a:off x="2328744" y="4824109"/>
              <a:ext cx="360218" cy="360218"/>
              <a:chOff x="2096655" y="4248727"/>
              <a:chExt cx="360218" cy="360218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89A104A-9FE7-012E-F5E4-07B771446A3B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0" name="Picture 29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BC8B4678-BBCA-D145-289F-86621E4F89D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134F542-AA49-201A-8B19-5ADD417ADEC1}"/>
                </a:ext>
              </a:extLst>
            </p:cNvPr>
            <p:cNvGrpSpPr/>
            <p:nvPr/>
          </p:nvGrpSpPr>
          <p:grpSpPr>
            <a:xfrm>
              <a:off x="2823843" y="4824109"/>
              <a:ext cx="360218" cy="360218"/>
              <a:chOff x="2096655" y="4248727"/>
              <a:chExt cx="360218" cy="360218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1AFE2CA-CD5B-F0AA-6C55-FF96E1803276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" name="Picture 32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B4A97A1A-91ED-E921-637F-BEF455A6AF6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3339B65-6602-4626-53DE-E5714C22C0D2}"/>
                </a:ext>
              </a:extLst>
            </p:cNvPr>
            <p:cNvGrpSpPr/>
            <p:nvPr/>
          </p:nvGrpSpPr>
          <p:grpSpPr>
            <a:xfrm>
              <a:off x="3318942" y="4824109"/>
              <a:ext cx="360218" cy="360218"/>
              <a:chOff x="2096655" y="4248727"/>
              <a:chExt cx="360218" cy="360218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846CBCE-518E-36DF-5846-EA61BF86FD78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6" name="Picture 35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CC2AEAC4-C15C-BFD2-0FBD-2F9810EFE78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B2E45F2-C096-E426-761B-BD46CC5CC206}"/>
                </a:ext>
              </a:extLst>
            </p:cNvPr>
            <p:cNvGrpSpPr/>
            <p:nvPr/>
          </p:nvGrpSpPr>
          <p:grpSpPr>
            <a:xfrm>
              <a:off x="3814041" y="4824109"/>
              <a:ext cx="360218" cy="360218"/>
              <a:chOff x="3985491" y="4608945"/>
              <a:chExt cx="360218" cy="360218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B408C90-A325-828D-EED2-6EFFFB979E9C}"/>
                  </a:ext>
                </a:extLst>
              </p:cNvPr>
              <p:cNvSpPr/>
              <p:nvPr/>
            </p:nvSpPr>
            <p:spPr>
              <a:xfrm>
                <a:off x="3985491" y="4608945"/>
                <a:ext cx="360218" cy="36021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9" name="Picture 38" descr="\documentclass{article}&#10;\usepackage{amsmath}&#10;\pagestyle{empty}&#10;\begin{document}&#10;&#10;\[ H \]&#10;&#10;\end{document}" title="IguanaTex Bitmap Display">
                <a:extLst>
                  <a:ext uri="{FF2B5EF4-FFF2-40B4-BE49-F238E27FC236}">
                    <a16:creationId xmlns:a16="http://schemas.microsoft.com/office/drawing/2014/main" id="{093BC4F5-DDC3-9991-D42F-DA684EF85F0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1221" y="4734291"/>
                <a:ext cx="161143" cy="129143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1945DF2-0C00-C0D3-DE48-CF8D281A1F79}"/>
                </a:ext>
              </a:extLst>
            </p:cNvPr>
            <p:cNvGrpSpPr/>
            <p:nvPr/>
          </p:nvGrpSpPr>
          <p:grpSpPr>
            <a:xfrm>
              <a:off x="4309140" y="4824109"/>
              <a:ext cx="360218" cy="360218"/>
              <a:chOff x="2096655" y="4248727"/>
              <a:chExt cx="360218" cy="360218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9EDED35-1182-37EC-6F54-51551F11ADF2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2" name="Picture 41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E0B68EB0-899D-667E-46D2-DC649DEF398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7BC9645-E341-CF42-BF5B-606C4BEB4C1F}"/>
                </a:ext>
              </a:extLst>
            </p:cNvPr>
            <p:cNvGrpSpPr/>
            <p:nvPr/>
          </p:nvGrpSpPr>
          <p:grpSpPr>
            <a:xfrm>
              <a:off x="4804239" y="4824109"/>
              <a:ext cx="360218" cy="360218"/>
              <a:chOff x="3985491" y="4608945"/>
              <a:chExt cx="360218" cy="36021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9145752-D4C3-3CE5-C50D-92AA50831870}"/>
                  </a:ext>
                </a:extLst>
              </p:cNvPr>
              <p:cNvSpPr/>
              <p:nvPr/>
            </p:nvSpPr>
            <p:spPr>
              <a:xfrm>
                <a:off x="3985491" y="4608945"/>
                <a:ext cx="360218" cy="36021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5" name="Picture 44" descr="\documentclass{article}&#10;\usepackage{amsmath}&#10;\pagestyle{empty}&#10;\begin{document}&#10;&#10;\[ H \]&#10;&#10;\end{document}" title="IguanaTex Bitmap Display">
                <a:extLst>
                  <a:ext uri="{FF2B5EF4-FFF2-40B4-BE49-F238E27FC236}">
                    <a16:creationId xmlns:a16="http://schemas.microsoft.com/office/drawing/2014/main" id="{0328696C-CC12-EE53-963E-1A9E34243CA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1221" y="4734291"/>
                <a:ext cx="161143" cy="129143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B080B17-9382-3D77-57A7-6F0C340BB449}"/>
                </a:ext>
              </a:extLst>
            </p:cNvPr>
            <p:cNvGrpSpPr/>
            <p:nvPr/>
          </p:nvGrpSpPr>
          <p:grpSpPr>
            <a:xfrm>
              <a:off x="5299336" y="4824109"/>
              <a:ext cx="360218" cy="360218"/>
              <a:chOff x="2096655" y="4248727"/>
              <a:chExt cx="360218" cy="36021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DC2E95E-4F29-C488-50AC-B56CCA64A864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8" name="Picture 47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83F5F472-2BD2-F7E8-9D52-3B75B967A9F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0759D5D-8A17-BF95-36BF-8995223B1169}"/>
              </a:ext>
            </a:extLst>
          </p:cNvPr>
          <p:cNvSpPr txBox="1"/>
          <p:nvPr/>
        </p:nvSpPr>
        <p:spPr>
          <a:xfrm>
            <a:off x="439657" y="5707138"/>
            <a:ext cx="9089381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This </a:t>
            </a:r>
            <a:r>
              <a:rPr kumimoji="0" lang="en-GB" sz="2000" b="0" i="0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construction can also be reversed. 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Hence,              . Bingo! </a:t>
            </a:r>
            <a:endParaRPr kumimoji="0" lang="en-GB" sz="2000" b="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52" name="Picture 51" descr="\documentclass{article}&#10;\usepackage{amsmath}&#10;\pagestyle{empty}&#10;\begin{document}&#10;&#10;\[ f_n = g_{n-1} \]&#10;&#10;\end{document}" title="IguanaTex Bitmap Display">
            <a:extLst>
              <a:ext uri="{FF2B5EF4-FFF2-40B4-BE49-F238E27FC236}">
                <a16:creationId xmlns:a16="http://schemas.microsoft.com/office/drawing/2014/main" id="{CD9766AC-00D4-BAB3-9388-47E485FAF67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46" y="6362583"/>
            <a:ext cx="1074286" cy="230095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F03EE0C-67CD-7765-ACEF-6034D51C583C}"/>
              </a:ext>
            </a:extLst>
          </p:cNvPr>
          <p:cNvCxnSpPr>
            <a:cxnSpLocks/>
          </p:cNvCxnSpPr>
          <p:nvPr/>
        </p:nvCxnSpPr>
        <p:spPr>
          <a:xfrm flipH="1">
            <a:off x="4815068" y="6002035"/>
            <a:ext cx="349389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7B579C3-AFEC-BDDA-40A2-003F5AB272A7}"/>
              </a:ext>
            </a:extLst>
          </p:cNvPr>
          <p:cNvSpPr txBox="1"/>
          <p:nvPr/>
        </p:nvSpPr>
        <p:spPr>
          <a:xfrm>
            <a:off x="5155399" y="5696983"/>
            <a:ext cx="93656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69E2">
                    <a:lumMod val="75000"/>
                  </a:srgb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Why?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169E2">
                  <a:lumMod val="75000"/>
                </a:srgb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D5BCEF-1FEF-6D6C-75AF-6138393F8B98}"/>
              </a:ext>
            </a:extLst>
          </p:cNvPr>
          <p:cNvSpPr txBox="1"/>
          <p:nvPr/>
        </p:nvSpPr>
        <p:spPr>
          <a:xfrm>
            <a:off x="6126756" y="5750653"/>
            <a:ext cx="3866033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This</a:t>
            </a:r>
            <a:r>
              <a:rPr kumimoji="0" lang="en-GB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kind of proof is called a “bijective proof”. We’ll see more in next lesson.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72EE2C9-19EE-2BD0-9582-12EB2C44725E}"/>
                  </a:ext>
                </a:extLst>
              </p14:cNvPr>
              <p14:cNvContentPartPr/>
              <p14:nvPr/>
            </p14:nvContentPartPr>
            <p14:xfrm>
              <a:off x="4018320" y="927720"/>
              <a:ext cx="3921480" cy="15152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72EE2C9-19EE-2BD0-9582-12EB2C44725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08960" y="918360"/>
                <a:ext cx="3940200" cy="153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854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" grpId="0" uiExpand="1" build="p"/>
      <p:bldP spid="7" grpId="0" uiExpand="1" build="p"/>
      <p:bldP spid="23" grpId="0" uiExpand="1" build="p"/>
      <p:bldP spid="24" grpId="0" uiExpand="1" build="p"/>
      <p:bldP spid="49" grpId="0" uiExpand="1" build="p"/>
      <p:bldP spid="54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6A96B2-C130-67EC-119A-8B4F9C1C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478C1-EE08-7BF5-039D-8F997F4C975E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Q3: Slicing a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A7CA86-87EA-F78B-658A-292B5155B342}"/>
                  </a:ext>
                </a:extLst>
              </p:cNvPr>
              <p:cNvSpPr txBox="1"/>
              <p:nvPr/>
            </p:nvSpPr>
            <p:spPr>
              <a:xfrm>
                <a:off x="493752" y="2822713"/>
                <a:ext cx="6425694" cy="1900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𝑛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be a positive integer. A total of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𝑛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lines are drawn on</a:t>
                </a:r>
                <a:r>
                  <a:rPr kumimoji="0" lang="en-US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the plane so that no two are parallel and no three are concurrent. What is the number of regions do these lines divide the plane into?</a:t>
                </a: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A7CA86-87EA-F78B-658A-292B5155B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52" y="2822713"/>
                <a:ext cx="6425694" cy="1900520"/>
              </a:xfrm>
              <a:prstGeom prst="rect">
                <a:avLst/>
              </a:prstGeom>
              <a:blipFill>
                <a:blip r:embed="rId2"/>
                <a:stretch>
                  <a:fillRect l="-1044" r="-1233" b="-44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96ACAE-70A3-FD30-A9B2-03E19F3C393C}"/>
              </a:ext>
            </a:extLst>
          </p:cNvPr>
          <p:cNvCxnSpPr>
            <a:cxnSpLocks/>
          </p:cNvCxnSpPr>
          <p:nvPr/>
        </p:nvCxnSpPr>
        <p:spPr>
          <a:xfrm flipV="1">
            <a:off x="7901609" y="2723322"/>
            <a:ext cx="3405920" cy="1321904"/>
          </a:xfrm>
          <a:prstGeom prst="line">
            <a:avLst/>
          </a:prstGeom>
          <a:ln w="25400">
            <a:solidFill>
              <a:srgbClr val="4169E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F3065-E089-62AD-879A-A111EF0BB54A}"/>
              </a:ext>
            </a:extLst>
          </p:cNvPr>
          <p:cNvCxnSpPr>
            <a:cxnSpLocks/>
          </p:cNvCxnSpPr>
          <p:nvPr/>
        </p:nvCxnSpPr>
        <p:spPr>
          <a:xfrm>
            <a:off x="8670235" y="2180024"/>
            <a:ext cx="1606826" cy="3290051"/>
          </a:xfrm>
          <a:prstGeom prst="line">
            <a:avLst/>
          </a:prstGeom>
          <a:ln w="25400">
            <a:solidFill>
              <a:srgbClr val="4169E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5C4B3F-2448-12CE-928C-BAA4D8A844ED}"/>
              </a:ext>
            </a:extLst>
          </p:cNvPr>
          <p:cNvCxnSpPr>
            <a:cxnSpLocks/>
          </p:cNvCxnSpPr>
          <p:nvPr/>
        </p:nvCxnSpPr>
        <p:spPr>
          <a:xfrm flipV="1">
            <a:off x="9326218" y="1958009"/>
            <a:ext cx="1361661" cy="3380918"/>
          </a:xfrm>
          <a:prstGeom prst="line">
            <a:avLst/>
          </a:prstGeom>
          <a:ln w="25400">
            <a:solidFill>
              <a:srgbClr val="4169E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5C7DE9-BD60-0EA3-0CB5-FA7ED3E78717}"/>
              </a:ext>
            </a:extLst>
          </p:cNvPr>
          <p:cNvCxnSpPr>
            <a:cxnSpLocks/>
          </p:cNvCxnSpPr>
          <p:nvPr/>
        </p:nvCxnSpPr>
        <p:spPr>
          <a:xfrm>
            <a:off x="7991061" y="2822713"/>
            <a:ext cx="3707187" cy="1094882"/>
          </a:xfrm>
          <a:prstGeom prst="line">
            <a:avLst/>
          </a:prstGeom>
          <a:ln w="25400">
            <a:solidFill>
              <a:srgbClr val="4169E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54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23B83C-9E01-743B-1679-F99208085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797061-00BA-2D30-11C9-7D631A4BDEEA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Q3: Slicing a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50AA8B-347A-8F9F-AEBF-E76C69E5B96D}"/>
                  </a:ext>
                </a:extLst>
              </p:cNvPr>
              <p:cNvSpPr txBox="1"/>
              <p:nvPr/>
            </p:nvSpPr>
            <p:spPr>
              <a:xfrm>
                <a:off x="551577" y="1250752"/>
                <a:ext cx="7816568" cy="977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Let      be the</a:t>
                </a:r>
                <a:r>
                  <a:rPr kumimoji="0" lang="en-US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number of regions when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𝑛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non-parallel, non-concurrent</a:t>
                </a:r>
                <a:r>
                  <a:rPr kumimoji="0" lang="en-GB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lines are drawn.</a:t>
                </a: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50AA8B-347A-8F9F-AEBF-E76C69E5B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77" y="1250752"/>
                <a:ext cx="7816568" cy="977191"/>
              </a:xfrm>
              <a:prstGeom prst="rect">
                <a:avLst/>
              </a:prstGeom>
              <a:blipFill>
                <a:blip r:embed="rId6"/>
                <a:stretch>
                  <a:fillRect l="-779" r="-779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\documentclass{article}&#10;\usepackage{amsmath}&#10;\pagestyle{empty}&#10;\begin{document}&#10;&#10;\[ a_n \]&#10;&#10;\end{document}" title="IguanaTex Bitmap Display">
            <a:extLst>
              <a:ext uri="{FF2B5EF4-FFF2-40B4-BE49-F238E27FC236}">
                <a16:creationId xmlns:a16="http://schemas.microsoft.com/office/drawing/2014/main" id="{C2150326-821A-D758-1A43-2CCDB71E08D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48" y="1514764"/>
            <a:ext cx="242286" cy="150857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\[ a_n = a_{n-1} + n \]&#10;&#10;\end{document}" title="IguanaTex Bitmap Display">
            <a:extLst>
              <a:ext uri="{FF2B5EF4-FFF2-40B4-BE49-F238E27FC236}">
                <a16:creationId xmlns:a16="http://schemas.microsoft.com/office/drawing/2014/main" id="{0832D66B-3D4D-795D-3A5D-131ED813984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18" y="2487195"/>
            <a:ext cx="1583238" cy="18742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18564C-3D23-27A9-3BBB-2C04B72128E1}"/>
              </a:ext>
            </a:extLst>
          </p:cNvPr>
          <p:cNvSpPr/>
          <p:nvPr/>
        </p:nvSpPr>
        <p:spPr>
          <a:xfrm>
            <a:off x="3526786" y="2303477"/>
            <a:ext cx="404654" cy="515527"/>
          </a:xfrm>
          <a:prstGeom prst="roundRect">
            <a:avLst/>
          </a:prstGeom>
          <a:solidFill>
            <a:srgbClr val="C6D1F6"/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166514-E8A2-549B-E1C7-8C5EA4389C97}"/>
              </a:ext>
            </a:extLst>
          </p:cNvPr>
          <p:cNvSpPr/>
          <p:nvPr/>
        </p:nvSpPr>
        <p:spPr>
          <a:xfrm>
            <a:off x="4731798" y="2281487"/>
            <a:ext cx="2518676" cy="515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1FC358-869A-8602-2F7A-6E96404C0AEF}"/>
              </a:ext>
            </a:extLst>
          </p:cNvPr>
          <p:cNvCxnSpPr>
            <a:cxnSpLocks/>
          </p:cNvCxnSpPr>
          <p:nvPr/>
        </p:nvCxnSpPr>
        <p:spPr>
          <a:xfrm flipH="1">
            <a:off x="4155764" y="2561241"/>
            <a:ext cx="577546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Exclamation Point Images - Free Download on Freepik">
            <a:extLst>
              <a:ext uri="{FF2B5EF4-FFF2-40B4-BE49-F238E27FC236}">
                <a16:creationId xmlns:a16="http://schemas.microsoft.com/office/drawing/2014/main" id="{2375285C-101A-704C-FEBC-35C629C6AB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4" t="7960" r="12049" b="10212"/>
          <a:stretch/>
        </p:blipFill>
        <p:spPr bwMode="auto">
          <a:xfrm>
            <a:off x="6821718" y="2399888"/>
            <a:ext cx="905879" cy="69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F59C36-DB71-232E-02AF-91D15F3A0457}"/>
                  </a:ext>
                </a:extLst>
              </p:cNvPr>
              <p:cNvSpPr txBox="1"/>
              <p:nvPr/>
            </p:nvSpPr>
            <p:spPr>
              <a:xfrm>
                <a:off x="551577" y="3031881"/>
                <a:ext cx="7816568" cy="1438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Reason: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Take a config with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𝑛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lines. Redraw one of the lines. Whenever</a:t>
                </a:r>
                <a:r>
                  <a:rPr kumimoji="0" lang="en-GB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it “hits” one of the previous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𝑛</m:t>
                    </m:r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−1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lines, a</a:t>
                </a:r>
                <a:r>
                  <a:rPr kumimoji="0" lang="en-GB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new region is created. One more region is created when the redrawing finishes.</a:t>
                </a: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F59C36-DB71-232E-02AF-91D15F3A0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77" y="3031881"/>
                <a:ext cx="7816568" cy="1438855"/>
              </a:xfrm>
              <a:prstGeom prst="rect">
                <a:avLst/>
              </a:prstGeom>
              <a:blipFill>
                <a:blip r:embed="rId11"/>
                <a:stretch>
                  <a:fillRect l="-779" r="-779" b="-63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4BD6C502-C9B1-6AAC-378E-D050FDF1679D}"/>
              </a:ext>
            </a:extLst>
          </p:cNvPr>
          <p:cNvGrpSpPr/>
          <p:nvPr/>
        </p:nvGrpSpPr>
        <p:grpSpPr>
          <a:xfrm>
            <a:off x="8903209" y="1454727"/>
            <a:ext cx="2134243" cy="1974273"/>
            <a:chOff x="7901609" y="1514764"/>
            <a:chExt cx="3796639" cy="351206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ED5B056-03A4-E672-AE1E-9C1E66A089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01609" y="2280077"/>
              <a:ext cx="3405920" cy="1321904"/>
            </a:xfrm>
            <a:prstGeom prst="line">
              <a:avLst/>
            </a:prstGeom>
            <a:ln w="22225">
              <a:solidFill>
                <a:srgbClr val="4169E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856CBC4-49C6-F489-8133-DA2E543E17F9}"/>
                </a:ext>
              </a:extLst>
            </p:cNvPr>
            <p:cNvCxnSpPr>
              <a:cxnSpLocks/>
            </p:cNvCxnSpPr>
            <p:nvPr/>
          </p:nvCxnSpPr>
          <p:spPr>
            <a:xfrm>
              <a:off x="8670235" y="1736779"/>
              <a:ext cx="1606826" cy="3290051"/>
            </a:xfrm>
            <a:prstGeom prst="line">
              <a:avLst/>
            </a:prstGeom>
            <a:ln w="22225">
              <a:solidFill>
                <a:srgbClr val="4169E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1B7E437-6A9B-62D4-9CB1-1BE52AE601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6218" y="1514764"/>
              <a:ext cx="1361661" cy="3380918"/>
            </a:xfrm>
            <a:prstGeom prst="line">
              <a:avLst/>
            </a:prstGeom>
            <a:ln w="22225">
              <a:solidFill>
                <a:srgbClr val="4169E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0EC7AB5-BA4F-3122-0993-F60191259979}"/>
                </a:ext>
              </a:extLst>
            </p:cNvPr>
            <p:cNvCxnSpPr>
              <a:cxnSpLocks/>
            </p:cNvCxnSpPr>
            <p:nvPr/>
          </p:nvCxnSpPr>
          <p:spPr>
            <a:xfrm>
              <a:off x="7991061" y="2379468"/>
              <a:ext cx="3707187" cy="1094882"/>
            </a:xfrm>
            <a:prstGeom prst="line">
              <a:avLst/>
            </a:prstGeom>
            <a:ln w="22225">
              <a:solidFill>
                <a:srgbClr val="4169E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3EF146-EDBA-4143-1161-9CA82AE6F287}"/>
              </a:ext>
            </a:extLst>
          </p:cNvPr>
          <p:cNvGrpSpPr/>
          <p:nvPr/>
        </p:nvGrpSpPr>
        <p:grpSpPr>
          <a:xfrm>
            <a:off x="8922424" y="3626727"/>
            <a:ext cx="2134243" cy="1974273"/>
            <a:chOff x="7901609" y="1514764"/>
            <a:chExt cx="3796639" cy="351206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B4EB5B5-0486-16FD-B579-1527C81F4A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01609" y="2280077"/>
              <a:ext cx="3405920" cy="1321904"/>
            </a:xfrm>
            <a:prstGeom prst="line">
              <a:avLst/>
            </a:prstGeom>
            <a:ln w="22225">
              <a:solidFill>
                <a:srgbClr val="4169E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0DD8E37-D3F6-EFF5-3019-F2CB527342A8}"/>
                </a:ext>
              </a:extLst>
            </p:cNvPr>
            <p:cNvCxnSpPr>
              <a:cxnSpLocks/>
            </p:cNvCxnSpPr>
            <p:nvPr/>
          </p:nvCxnSpPr>
          <p:spPr>
            <a:xfrm>
              <a:off x="8670235" y="1736779"/>
              <a:ext cx="1606826" cy="3290051"/>
            </a:xfrm>
            <a:prstGeom prst="line">
              <a:avLst/>
            </a:prstGeom>
            <a:ln w="22225">
              <a:solidFill>
                <a:srgbClr val="4169E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3999168-D238-FEAC-7598-8F4413D5F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6218" y="1514764"/>
              <a:ext cx="1361661" cy="3380918"/>
            </a:xfrm>
            <a:prstGeom prst="line">
              <a:avLst/>
            </a:prstGeom>
            <a:ln w="22225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AF2923E-7A6A-E4CF-F355-4F46A2F0303F}"/>
                </a:ext>
              </a:extLst>
            </p:cNvPr>
            <p:cNvCxnSpPr>
              <a:cxnSpLocks/>
            </p:cNvCxnSpPr>
            <p:nvPr/>
          </p:nvCxnSpPr>
          <p:spPr>
            <a:xfrm>
              <a:off x="7991061" y="2379468"/>
              <a:ext cx="3707187" cy="1094882"/>
            </a:xfrm>
            <a:prstGeom prst="line">
              <a:avLst/>
            </a:prstGeom>
            <a:ln w="22225">
              <a:solidFill>
                <a:srgbClr val="4169E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5AF66AF-4AD9-E899-38F7-7E88731685FD}"/>
              </a:ext>
            </a:extLst>
          </p:cNvPr>
          <p:cNvSpPr txBox="1"/>
          <p:nvPr/>
        </p:nvSpPr>
        <p:spPr>
          <a:xfrm>
            <a:off x="551577" y="4618427"/>
            <a:ext cx="781656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Now, finding      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is just algebra: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7" name="Picture 6" descr="\documentclass{article}&#10;\usepackage{amsmath}&#10;\pagestyle{empty}&#10;\begin{document}&#10;&#10;\[ a_n \]&#10;&#10;\end{document}" title="IguanaTex Bitmap Display">
            <a:extLst>
              <a:ext uri="{FF2B5EF4-FFF2-40B4-BE49-F238E27FC236}">
                <a16:creationId xmlns:a16="http://schemas.microsoft.com/office/drawing/2014/main" id="{DC6C6B32-3133-5348-28FF-EDADEE9C236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134" y="4876190"/>
            <a:ext cx="242286" cy="150857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\begin{align*}&#10;a_n &#10;= a_{n-1} + n &#10;= a_{n-2} + (n-1) + n &#10;= \dotsb &#10;&amp;= a_1 + 2 + 3 + \dotsb + n \\&#10;&amp;= 1 + \frac{n(n+1)}{2}.&#10;\end{align*}&#10;&#10;\end{document}" title="IguanaTex Bitmap Display">
            <a:extLst>
              <a:ext uri="{FF2B5EF4-FFF2-40B4-BE49-F238E27FC236}">
                <a16:creationId xmlns:a16="http://schemas.microsoft.com/office/drawing/2014/main" id="{D0B5BF50-5F48-20CB-81A7-02B50B76409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2" y="5343236"/>
            <a:ext cx="7158856" cy="917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81A333-D85B-AE7A-B557-D56C88D84AAE}"/>
                  </a:ext>
                </a:extLst>
              </p:cNvPr>
              <p:cNvSpPr txBox="1"/>
              <p:nvPr/>
            </p:nvSpPr>
            <p:spPr>
              <a:xfrm>
                <a:off x="4764234" y="2257103"/>
                <a:ext cx="3187687" cy="515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>
                    <a:solidFill>
                      <a:srgbClr val="C00000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true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≥2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81A333-D85B-AE7A-B557-D56C88D84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234" y="2257103"/>
                <a:ext cx="3187687" cy="515526"/>
              </a:xfrm>
              <a:prstGeom prst="rect">
                <a:avLst/>
              </a:prstGeom>
              <a:blipFill>
                <a:blip r:embed="rId13"/>
                <a:stretch>
                  <a:fillRect l="-2107" b="-1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6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9" grpId="1" animBg="1"/>
      <p:bldP spid="10" grpId="0" animBg="1"/>
      <p:bldP spid="14" grpId="0"/>
      <p:bldP spid="5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4C9785-6FB5-265D-9E1E-EEC8D38492ED}"/>
              </a:ext>
            </a:extLst>
          </p:cNvPr>
          <p:cNvSpPr txBox="1"/>
          <p:nvPr/>
        </p:nvSpPr>
        <p:spPr>
          <a:xfrm rot="573447">
            <a:off x="2410790" y="2845470"/>
            <a:ext cx="86868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Section – II</a:t>
            </a:r>
          </a:p>
          <a:p>
            <a:endParaRPr lang="en-GB" sz="3200" spc="1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GB" sz="2800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Recursion with Pictures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07F6F5-827D-B562-46A3-3975FA776AC0}"/>
              </a:ext>
            </a:extLst>
          </p:cNvPr>
          <p:cNvCxnSpPr>
            <a:cxnSpLocks/>
          </p:cNvCxnSpPr>
          <p:nvPr/>
        </p:nvCxnSpPr>
        <p:spPr>
          <a:xfrm>
            <a:off x="2537350" y="2815893"/>
            <a:ext cx="6616589" cy="11299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08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B6831B-8943-4BA6-828E-E3EBAB0C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063B2-92FF-4B46-A7B8-032BB2B5FD4F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Q4: Going around the town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B30193-A52E-D89D-5B8F-0AC71CFB2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042462"/>
              </p:ext>
            </p:extLst>
          </p:nvPr>
        </p:nvGraphicFramePr>
        <p:xfrm>
          <a:off x="7777018" y="1600200"/>
          <a:ext cx="36576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942512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712182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271424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866708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146507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1305779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01720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22011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24596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231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48165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571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860579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69935A1-22E2-9888-859E-7D9121FF7471}"/>
              </a:ext>
            </a:extLst>
          </p:cNvPr>
          <p:cNvSpPr/>
          <p:nvPr/>
        </p:nvSpPr>
        <p:spPr>
          <a:xfrm>
            <a:off x="7684653" y="5163128"/>
            <a:ext cx="175491" cy="17549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4559BA-77DE-53B3-FFA3-6FC7EB952C0C}"/>
              </a:ext>
            </a:extLst>
          </p:cNvPr>
          <p:cNvSpPr/>
          <p:nvPr/>
        </p:nvSpPr>
        <p:spPr>
          <a:xfrm>
            <a:off x="11342256" y="1519381"/>
            <a:ext cx="175491" cy="17549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\documentclass{article}&#10;\usepackage{amsmath}&#10;\pagestyle{empty}&#10;\begin{document}&#10;&#10;\[ A \]&#10;&#10;\end{document}" title="IguanaTex Bitmap Display">
            <a:extLst>
              <a:ext uri="{FF2B5EF4-FFF2-40B4-BE49-F238E27FC236}">
                <a16:creationId xmlns:a16="http://schemas.microsoft.com/office/drawing/2014/main" id="{0EB13067-77BF-A6A9-E15A-C9C4431E98F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15" y="5338619"/>
            <a:ext cx="175238" cy="181333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\[ B \]&#10;&#10;\end{document}" title="IguanaTex Bitmap Display">
            <a:extLst>
              <a:ext uri="{FF2B5EF4-FFF2-40B4-BE49-F238E27FC236}">
                <a16:creationId xmlns:a16="http://schemas.microsoft.com/office/drawing/2014/main" id="{54053CD7-448A-DBB4-00CA-E1C3093C36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747" y="1338048"/>
            <a:ext cx="182857" cy="17219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0761CCB-9B9C-72AE-C3A0-A292FFB6CCAB}"/>
              </a:ext>
            </a:extLst>
          </p:cNvPr>
          <p:cNvSpPr/>
          <p:nvPr/>
        </p:nvSpPr>
        <p:spPr>
          <a:xfrm>
            <a:off x="8917708" y="2119746"/>
            <a:ext cx="175491" cy="17549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8BA1D4-7D4B-4A16-34D4-746C25FE5BE0}"/>
              </a:ext>
            </a:extLst>
          </p:cNvPr>
          <p:cNvSpPr/>
          <p:nvPr/>
        </p:nvSpPr>
        <p:spPr>
          <a:xfrm>
            <a:off x="9518072" y="4558146"/>
            <a:ext cx="175491" cy="17549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15" descr="\documentclass{article}&#10;\usepackage{amsmath}&#10;\pagestyle{empty}&#10;\begin{document}&#10;&#10;\[ C \]&#10;&#10;\end{document}" title="IguanaTex Bitmap Display">
            <a:extLst>
              <a:ext uri="{FF2B5EF4-FFF2-40B4-BE49-F238E27FC236}">
                <a16:creationId xmlns:a16="http://schemas.microsoft.com/office/drawing/2014/main" id="{1EA45375-4F1B-6C17-AD40-8C50DE9CC00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470" y="2295237"/>
            <a:ext cx="181333" cy="184381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\[ D \]&#10;&#10;\end{document}" title="IguanaTex Bitmap Display">
            <a:extLst>
              <a:ext uri="{FF2B5EF4-FFF2-40B4-BE49-F238E27FC236}">
                <a16:creationId xmlns:a16="http://schemas.microsoft.com/office/drawing/2014/main" id="{019F2E8E-7EC3-6B25-6C99-ACD817BA5F7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700" y="4748153"/>
            <a:ext cx="195048" cy="1721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648E01E-2585-D60C-58E2-71C81DCA2DD2}"/>
              </a:ext>
            </a:extLst>
          </p:cNvPr>
          <p:cNvSpPr txBox="1"/>
          <p:nvPr/>
        </p:nvSpPr>
        <p:spPr>
          <a:xfrm>
            <a:off x="433970" y="1877613"/>
            <a:ext cx="6588032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The road map of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Townsville is given. </a:t>
            </a:r>
            <a:r>
              <a:rPr lang="en-US" sz="20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Josh wants to go from A to B by going only northwards or eastwards.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prstClr val="black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In how many ways can Josh go?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endParaRPr kumimoji="0" lang="en-US" sz="20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lang="en-US" sz="2000" noProof="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If Josh is not allowed to go through C and D, in how many ways can he walk from A to B?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5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12" grpId="0" animBg="1"/>
      <p:bldP spid="13" grpId="0" animBg="1"/>
      <p:bldP spid="20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53A368-07CC-B40E-B691-BF4F8A58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4548-AC56-7DDB-E4E3-86C92D414354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Q4: Going around the town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8B3D91-986E-C131-F51F-BE0BE0058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385081"/>
              </p:ext>
            </p:extLst>
          </p:nvPr>
        </p:nvGraphicFramePr>
        <p:xfrm>
          <a:off x="821633" y="1443180"/>
          <a:ext cx="4867962" cy="4867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27">
                  <a:extLst>
                    <a:ext uri="{9D8B030D-6E8A-4147-A177-3AD203B41FA5}">
                      <a16:colId xmlns:a16="http://schemas.microsoft.com/office/drawing/2014/main" val="3194251203"/>
                    </a:ext>
                  </a:extLst>
                </a:gridCol>
                <a:gridCol w="811327">
                  <a:extLst>
                    <a:ext uri="{9D8B030D-6E8A-4147-A177-3AD203B41FA5}">
                      <a16:colId xmlns:a16="http://schemas.microsoft.com/office/drawing/2014/main" val="1471218285"/>
                    </a:ext>
                  </a:extLst>
                </a:gridCol>
                <a:gridCol w="811327">
                  <a:extLst>
                    <a:ext uri="{9D8B030D-6E8A-4147-A177-3AD203B41FA5}">
                      <a16:colId xmlns:a16="http://schemas.microsoft.com/office/drawing/2014/main" val="3327142403"/>
                    </a:ext>
                  </a:extLst>
                </a:gridCol>
                <a:gridCol w="811327">
                  <a:extLst>
                    <a:ext uri="{9D8B030D-6E8A-4147-A177-3AD203B41FA5}">
                      <a16:colId xmlns:a16="http://schemas.microsoft.com/office/drawing/2014/main" val="4186670893"/>
                    </a:ext>
                  </a:extLst>
                </a:gridCol>
                <a:gridCol w="811327">
                  <a:extLst>
                    <a:ext uri="{9D8B030D-6E8A-4147-A177-3AD203B41FA5}">
                      <a16:colId xmlns:a16="http://schemas.microsoft.com/office/drawing/2014/main" val="4014650781"/>
                    </a:ext>
                  </a:extLst>
                </a:gridCol>
                <a:gridCol w="811327">
                  <a:extLst>
                    <a:ext uri="{9D8B030D-6E8A-4147-A177-3AD203B41FA5}">
                      <a16:colId xmlns:a16="http://schemas.microsoft.com/office/drawing/2014/main" val="2413057797"/>
                    </a:ext>
                  </a:extLst>
                </a:gridCol>
              </a:tblGrid>
              <a:tr h="811327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017207"/>
                  </a:ext>
                </a:extLst>
              </a:tr>
              <a:tr h="811327"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220117"/>
                  </a:ext>
                </a:extLst>
              </a:tr>
              <a:tr h="811327"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245960"/>
                  </a:ext>
                </a:extLst>
              </a:tr>
              <a:tr h="811327"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2311"/>
                  </a:ext>
                </a:extLst>
              </a:tr>
              <a:tr h="811327"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481656"/>
                  </a:ext>
                </a:extLst>
              </a:tr>
              <a:tr h="811327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8605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77909D-6727-5107-40A4-206AC8111E2B}"/>
              </a:ext>
            </a:extLst>
          </p:cNvPr>
          <p:cNvSpPr txBox="1"/>
          <p:nvPr/>
        </p:nvSpPr>
        <p:spPr>
          <a:xfrm>
            <a:off x="6003235" y="1240304"/>
            <a:ext cx="5846623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Solution (a)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To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each intersection, attach the number of ways to arrive to that intersection using the given moves.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aseline="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Then, we have the following recurrence: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EC3554-71CE-A011-4F7A-DD7ACAD1AC4D}"/>
              </a:ext>
            </a:extLst>
          </p:cNvPr>
          <p:cNvSpPr/>
          <p:nvPr/>
        </p:nvSpPr>
        <p:spPr>
          <a:xfrm>
            <a:off x="715414" y="6191592"/>
            <a:ext cx="212437" cy="2124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95D02D-B86E-1BCD-C279-F05B0B4B98A4}"/>
              </a:ext>
            </a:extLst>
          </p:cNvPr>
          <p:cNvSpPr/>
          <p:nvPr/>
        </p:nvSpPr>
        <p:spPr>
          <a:xfrm>
            <a:off x="5583376" y="1350293"/>
            <a:ext cx="212437" cy="2124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FAD906-3C5B-8C02-430F-4A1F705F666F}"/>
              </a:ext>
            </a:extLst>
          </p:cNvPr>
          <p:cNvGrpSpPr/>
          <p:nvPr/>
        </p:nvGrpSpPr>
        <p:grpSpPr>
          <a:xfrm>
            <a:off x="8150079" y="3384613"/>
            <a:ext cx="1934621" cy="1474324"/>
            <a:chOff x="8150079" y="3384613"/>
            <a:chExt cx="1934621" cy="147432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2623CB0-0E07-4932-4DD1-6A197E39D7D7}"/>
                </a:ext>
              </a:extLst>
            </p:cNvPr>
            <p:cNvSpPr/>
            <p:nvPr/>
          </p:nvSpPr>
          <p:spPr>
            <a:xfrm>
              <a:off x="9239970" y="3558852"/>
              <a:ext cx="212437" cy="2124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3B11A06-1077-56F8-7699-7C21A5F68196}"/>
                </a:ext>
              </a:extLst>
            </p:cNvPr>
            <p:cNvSpPr/>
            <p:nvPr/>
          </p:nvSpPr>
          <p:spPr>
            <a:xfrm>
              <a:off x="8150079" y="3558852"/>
              <a:ext cx="212437" cy="2124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FCA160-A461-5E98-70B8-5E879E4D159D}"/>
                </a:ext>
              </a:extLst>
            </p:cNvPr>
            <p:cNvSpPr/>
            <p:nvPr/>
          </p:nvSpPr>
          <p:spPr>
            <a:xfrm>
              <a:off x="9239969" y="4637264"/>
              <a:ext cx="212437" cy="2124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5F54D78-E9F7-5053-4AA2-026DDA0DC37D}"/>
                </a:ext>
              </a:extLst>
            </p:cNvPr>
            <p:cNvCxnSpPr>
              <a:cxnSpLocks/>
            </p:cNvCxnSpPr>
            <p:nvPr/>
          </p:nvCxnSpPr>
          <p:spPr>
            <a:xfrm>
              <a:off x="8412910" y="3676614"/>
              <a:ext cx="817823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4C6887F-79BE-8299-2E09-1416DD1AC47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38978" y="4209200"/>
              <a:ext cx="817823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 descr="\documentclass{article}&#10;\usepackage{amsmath}&#10;\pagestyle{empty}&#10;\begin{document}&#10;&#10;\[ x \]&#10;&#10;\end{document}" title="IguanaTex Bitmap Display">
              <a:extLst>
                <a:ext uri="{FF2B5EF4-FFF2-40B4-BE49-F238E27FC236}">
                  <a16:creationId xmlns:a16="http://schemas.microsoft.com/office/drawing/2014/main" id="{4A97EA3C-310F-ACBF-BEB6-3D295B14983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8336" y="3384613"/>
              <a:ext cx="128000" cy="114286"/>
            </a:xfrm>
            <a:prstGeom prst="rect">
              <a:avLst/>
            </a:prstGeom>
          </p:spPr>
        </p:pic>
        <p:pic>
          <p:nvPicPr>
            <p:cNvPr id="20" name="Picture 19" descr="\documentclass{article}&#10;\usepackage{amsmath}&#10;\pagestyle{empty}&#10;\begin{document}&#10;&#10;\[ y \]&#10;&#10;\end{document}" title="IguanaTex Bitmap Display">
              <a:extLst>
                <a:ext uri="{FF2B5EF4-FFF2-40B4-BE49-F238E27FC236}">
                  <a16:creationId xmlns:a16="http://schemas.microsoft.com/office/drawing/2014/main" id="{C35874D3-36D1-6AEF-A4C5-73052B595512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0984" y="4695889"/>
              <a:ext cx="118857" cy="163048"/>
            </a:xfrm>
            <a:prstGeom prst="rect">
              <a:avLst/>
            </a:prstGeom>
          </p:spPr>
        </p:pic>
        <p:pic>
          <p:nvPicPr>
            <p:cNvPr id="23" name="Picture 22" descr="\documentclass{article}&#10;\usepackage{amsmath}&#10;\pagestyle{empty}&#10;\begin{document}&#10;&#10;\[ x + y \]&#10;&#10;\end{document}" title="IguanaTex Bitmap Display">
              <a:extLst>
                <a:ext uri="{FF2B5EF4-FFF2-40B4-BE49-F238E27FC236}">
                  <a16:creationId xmlns:a16="http://schemas.microsoft.com/office/drawing/2014/main" id="{3E6B6377-AC64-CE0C-8301-F596C893C64D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1748" y="3426798"/>
              <a:ext cx="572952" cy="199619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3AB1177-0213-DFC3-8B81-8A5F244B700E}"/>
              </a:ext>
            </a:extLst>
          </p:cNvPr>
          <p:cNvSpPr txBox="1"/>
          <p:nvPr/>
        </p:nvSpPr>
        <p:spPr>
          <a:xfrm>
            <a:off x="6003235" y="5012430"/>
            <a:ext cx="584662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noProof="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Now, we just compute until we get the value at B!</a:t>
            </a:r>
            <a:endParaRPr kumimoji="0" lang="en-GB" sz="2000" b="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25" name="Picture 24" descr="\documentclass{article}&#10;\usepackage{amsmath}&#10;\pagestyle{empty}&#10;\begin{document}&#10;&#10;\[ A \]&#10;&#10;\end{document}" title="IguanaTex Bitmap Display">
            <a:extLst>
              <a:ext uri="{FF2B5EF4-FFF2-40B4-BE49-F238E27FC236}">
                <a16:creationId xmlns:a16="http://schemas.microsoft.com/office/drawing/2014/main" id="{8C6E01BB-C980-B084-F5B5-FBCFE799D2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52" y="6404029"/>
            <a:ext cx="175238" cy="181333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\[ B \]&#10;&#10;\end{document}" title="IguanaTex Bitmap Display">
            <a:extLst>
              <a:ext uri="{FF2B5EF4-FFF2-40B4-BE49-F238E27FC236}">
                <a16:creationId xmlns:a16="http://schemas.microsoft.com/office/drawing/2014/main" id="{F837C1F8-F6A7-64FD-BE09-648B3CAB11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997" y="1195121"/>
            <a:ext cx="182857" cy="17219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C951C8D-CD3A-BD21-77F4-2064D642EDE6}"/>
              </a:ext>
            </a:extLst>
          </p:cNvPr>
          <p:cNvGrpSpPr/>
          <p:nvPr/>
        </p:nvGrpSpPr>
        <p:grpSpPr>
          <a:xfrm>
            <a:off x="342142" y="1143241"/>
            <a:ext cx="545740" cy="4599002"/>
            <a:chOff x="342142" y="1143241"/>
            <a:chExt cx="545740" cy="459900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B0BFC8-7B2C-B332-ADA4-23D49E3AB2D3}"/>
                </a:ext>
              </a:extLst>
            </p:cNvPr>
            <p:cNvSpPr txBox="1"/>
            <p:nvPr/>
          </p:nvSpPr>
          <p:spPr>
            <a:xfrm>
              <a:off x="353686" y="5226717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0A2DE9-C3BF-0597-1C99-FA4B5ED913E1}"/>
                </a:ext>
              </a:extLst>
            </p:cNvPr>
            <p:cNvSpPr txBox="1"/>
            <p:nvPr/>
          </p:nvSpPr>
          <p:spPr>
            <a:xfrm>
              <a:off x="353686" y="4379501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268A48D-3EFA-6155-7CE4-BD8555AF98EE}"/>
                </a:ext>
              </a:extLst>
            </p:cNvPr>
            <p:cNvSpPr txBox="1"/>
            <p:nvPr/>
          </p:nvSpPr>
          <p:spPr>
            <a:xfrm>
              <a:off x="353686" y="3559769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78C9F1F-C392-433F-596A-2BEB41807A3C}"/>
                </a:ext>
              </a:extLst>
            </p:cNvPr>
            <p:cNvSpPr txBox="1"/>
            <p:nvPr/>
          </p:nvSpPr>
          <p:spPr>
            <a:xfrm>
              <a:off x="353686" y="2782705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9422AF1-8832-6C9E-51D7-E759E4E8CA92}"/>
                </a:ext>
              </a:extLst>
            </p:cNvPr>
            <p:cNvSpPr txBox="1"/>
            <p:nvPr/>
          </p:nvSpPr>
          <p:spPr>
            <a:xfrm>
              <a:off x="342142" y="1962973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CEA9A69-B423-03FF-F6C9-BC859425FF70}"/>
                </a:ext>
              </a:extLst>
            </p:cNvPr>
            <p:cNvSpPr txBox="1"/>
            <p:nvPr/>
          </p:nvSpPr>
          <p:spPr>
            <a:xfrm>
              <a:off x="342142" y="1143241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5D5997-0E0C-1110-2324-0943B122C85A}"/>
              </a:ext>
            </a:extLst>
          </p:cNvPr>
          <p:cNvGrpSpPr/>
          <p:nvPr/>
        </p:nvGrpSpPr>
        <p:grpSpPr>
          <a:xfrm>
            <a:off x="1352175" y="6191592"/>
            <a:ext cx="4685754" cy="515526"/>
            <a:chOff x="1352175" y="6191592"/>
            <a:chExt cx="4685754" cy="51552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585C06-957D-C87E-9C6D-9A1431CF1B5B}"/>
                </a:ext>
              </a:extLst>
            </p:cNvPr>
            <p:cNvSpPr txBox="1"/>
            <p:nvPr/>
          </p:nvSpPr>
          <p:spPr>
            <a:xfrm>
              <a:off x="1352175" y="6191592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0DE3D5F-ACCE-3298-604E-3FD8C9AF3E0B}"/>
                </a:ext>
              </a:extLst>
            </p:cNvPr>
            <p:cNvSpPr txBox="1"/>
            <p:nvPr/>
          </p:nvSpPr>
          <p:spPr>
            <a:xfrm>
              <a:off x="2168842" y="6191592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71C52FD-FFC4-3071-C58E-B253B2311D31}"/>
                </a:ext>
              </a:extLst>
            </p:cNvPr>
            <p:cNvSpPr txBox="1"/>
            <p:nvPr/>
          </p:nvSpPr>
          <p:spPr>
            <a:xfrm>
              <a:off x="2988516" y="6191592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92EDC3-E3AD-E955-FDD2-D9CF6E6A8409}"/>
                </a:ext>
              </a:extLst>
            </p:cNvPr>
            <p:cNvSpPr txBox="1"/>
            <p:nvPr/>
          </p:nvSpPr>
          <p:spPr>
            <a:xfrm>
              <a:off x="3804859" y="6191592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2DEF7E2-9E58-0B99-DAE8-CBD0B5E4628B}"/>
                </a:ext>
              </a:extLst>
            </p:cNvPr>
            <p:cNvSpPr txBox="1"/>
            <p:nvPr/>
          </p:nvSpPr>
          <p:spPr>
            <a:xfrm>
              <a:off x="4621202" y="6191592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1B7F0D2-AA8F-D54F-7C38-254F863160E1}"/>
                </a:ext>
              </a:extLst>
            </p:cNvPr>
            <p:cNvSpPr txBox="1"/>
            <p:nvPr/>
          </p:nvSpPr>
          <p:spPr>
            <a:xfrm>
              <a:off x="5503733" y="6191592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F1A4EC-18D9-6BB7-9F9F-D3DF9AB72239}"/>
              </a:ext>
            </a:extLst>
          </p:cNvPr>
          <p:cNvGrpSpPr/>
          <p:nvPr/>
        </p:nvGrpSpPr>
        <p:grpSpPr>
          <a:xfrm>
            <a:off x="1962064" y="1342755"/>
            <a:ext cx="3775117" cy="3724899"/>
            <a:chOff x="1962064" y="1342755"/>
            <a:chExt cx="3775117" cy="372489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9A83CF8-90FF-171F-D332-2972A6A42E18}"/>
                </a:ext>
              </a:extLst>
            </p:cNvPr>
            <p:cNvSpPr txBox="1"/>
            <p:nvPr/>
          </p:nvSpPr>
          <p:spPr>
            <a:xfrm>
              <a:off x="5202985" y="4552128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28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72B389C-5419-5A5C-0FD7-FEA021E260E8}"/>
                </a:ext>
              </a:extLst>
            </p:cNvPr>
            <p:cNvSpPr txBox="1"/>
            <p:nvPr/>
          </p:nvSpPr>
          <p:spPr>
            <a:xfrm>
              <a:off x="4375870" y="3782710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56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D9608FC-30D4-4370-3D1E-A23191CEF100}"/>
                </a:ext>
              </a:extLst>
            </p:cNvPr>
            <p:cNvSpPr txBox="1"/>
            <p:nvPr/>
          </p:nvSpPr>
          <p:spPr>
            <a:xfrm>
              <a:off x="3588804" y="2985103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70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5E43EAE-E8B9-C5C9-C23B-88C425E44CF3}"/>
                </a:ext>
              </a:extLst>
            </p:cNvPr>
            <p:cNvSpPr txBox="1"/>
            <p:nvPr/>
          </p:nvSpPr>
          <p:spPr>
            <a:xfrm>
              <a:off x="2772959" y="2173543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56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82175DA-93A3-2451-C1E5-B6FC01D5F203}"/>
                </a:ext>
              </a:extLst>
            </p:cNvPr>
            <p:cNvSpPr txBox="1"/>
            <p:nvPr/>
          </p:nvSpPr>
          <p:spPr>
            <a:xfrm>
              <a:off x="1962064" y="1342755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28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E769627-B47E-CEC3-9FEB-29BD43E3F63E}"/>
              </a:ext>
            </a:extLst>
          </p:cNvPr>
          <p:cNvGrpSpPr/>
          <p:nvPr/>
        </p:nvGrpSpPr>
        <p:grpSpPr>
          <a:xfrm>
            <a:off x="2763265" y="1342755"/>
            <a:ext cx="2973916" cy="2955481"/>
            <a:chOff x="2763265" y="1342755"/>
            <a:chExt cx="2973916" cy="295548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F99B4D8-1098-887C-2C66-A449ED6330F5}"/>
                </a:ext>
              </a:extLst>
            </p:cNvPr>
            <p:cNvSpPr txBox="1"/>
            <p:nvPr/>
          </p:nvSpPr>
          <p:spPr>
            <a:xfrm>
              <a:off x="5202985" y="3782710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84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2A8F887-3C65-4250-BB07-084C802E20FE}"/>
                </a:ext>
              </a:extLst>
            </p:cNvPr>
            <p:cNvSpPr txBox="1"/>
            <p:nvPr/>
          </p:nvSpPr>
          <p:spPr>
            <a:xfrm>
              <a:off x="4229219" y="2985103"/>
              <a:ext cx="691652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126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54F80DE-2DE3-79DA-CB07-845A7508E748}"/>
                </a:ext>
              </a:extLst>
            </p:cNvPr>
            <p:cNvSpPr txBox="1"/>
            <p:nvPr/>
          </p:nvSpPr>
          <p:spPr>
            <a:xfrm>
              <a:off x="3478283" y="2173543"/>
              <a:ext cx="645214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126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75575B1-5730-8843-E4CF-9E140B4D5213}"/>
                </a:ext>
              </a:extLst>
            </p:cNvPr>
            <p:cNvSpPr txBox="1"/>
            <p:nvPr/>
          </p:nvSpPr>
          <p:spPr>
            <a:xfrm>
              <a:off x="2763265" y="1342755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84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3AC36D0-8C7D-EA39-97F4-58D379827B00}"/>
              </a:ext>
            </a:extLst>
          </p:cNvPr>
          <p:cNvGrpSpPr/>
          <p:nvPr/>
        </p:nvGrpSpPr>
        <p:grpSpPr>
          <a:xfrm>
            <a:off x="3478283" y="1342755"/>
            <a:ext cx="2269703" cy="2157874"/>
            <a:chOff x="3478283" y="1342755"/>
            <a:chExt cx="2269703" cy="215787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86B234A-8F18-2C9C-DD21-043DFB71FCE4}"/>
                </a:ext>
              </a:extLst>
            </p:cNvPr>
            <p:cNvSpPr txBox="1"/>
            <p:nvPr/>
          </p:nvSpPr>
          <p:spPr>
            <a:xfrm>
              <a:off x="5055837" y="2985103"/>
              <a:ext cx="692149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210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EB2C39C-DCA9-57C3-ECAD-42C8E6B5B936}"/>
                </a:ext>
              </a:extLst>
            </p:cNvPr>
            <p:cNvSpPr txBox="1"/>
            <p:nvPr/>
          </p:nvSpPr>
          <p:spPr>
            <a:xfrm>
              <a:off x="4229219" y="2173543"/>
              <a:ext cx="692149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252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9D03CA0-B0EE-6A49-E1DA-44F7593509D8}"/>
                </a:ext>
              </a:extLst>
            </p:cNvPr>
            <p:cNvSpPr txBox="1"/>
            <p:nvPr/>
          </p:nvSpPr>
          <p:spPr>
            <a:xfrm>
              <a:off x="3478283" y="1342755"/>
              <a:ext cx="635520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210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6A3B97B-5203-A89D-5B6A-8A7F5DE8F64F}"/>
              </a:ext>
            </a:extLst>
          </p:cNvPr>
          <p:cNvGrpSpPr/>
          <p:nvPr/>
        </p:nvGrpSpPr>
        <p:grpSpPr>
          <a:xfrm>
            <a:off x="4294625" y="1342755"/>
            <a:ext cx="1453858" cy="1346314"/>
            <a:chOff x="4294625" y="1342755"/>
            <a:chExt cx="1453858" cy="134631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CE09019-89C5-8668-8BDE-725CE5A825B6}"/>
                </a:ext>
              </a:extLst>
            </p:cNvPr>
            <p:cNvSpPr txBox="1"/>
            <p:nvPr/>
          </p:nvSpPr>
          <p:spPr>
            <a:xfrm>
              <a:off x="5056334" y="2173543"/>
              <a:ext cx="692149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462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240E740-570E-9735-CAEA-DF6D6A241614}"/>
                </a:ext>
              </a:extLst>
            </p:cNvPr>
            <p:cNvSpPr txBox="1"/>
            <p:nvPr/>
          </p:nvSpPr>
          <p:spPr>
            <a:xfrm>
              <a:off x="4294625" y="1342755"/>
              <a:ext cx="617049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462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4051B0E4-04A9-716A-AB08-10F2BBC70CCA}"/>
              </a:ext>
            </a:extLst>
          </p:cNvPr>
          <p:cNvSpPr txBox="1"/>
          <p:nvPr/>
        </p:nvSpPr>
        <p:spPr>
          <a:xfrm>
            <a:off x="5102190" y="1342755"/>
            <a:ext cx="63659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924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FB492F-B1A8-9429-E9D5-84BEAF72FD06}"/>
              </a:ext>
            </a:extLst>
          </p:cNvPr>
          <p:cNvGrpSpPr/>
          <p:nvPr/>
        </p:nvGrpSpPr>
        <p:grpSpPr>
          <a:xfrm>
            <a:off x="1192783" y="3782710"/>
            <a:ext cx="2170537" cy="2127551"/>
            <a:chOff x="1192783" y="3782710"/>
            <a:chExt cx="2170537" cy="212755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2C83D5F-BAFB-D072-8E49-39D819A74280}"/>
                </a:ext>
              </a:extLst>
            </p:cNvPr>
            <p:cNvSpPr txBox="1"/>
            <p:nvPr/>
          </p:nvSpPr>
          <p:spPr>
            <a:xfrm>
              <a:off x="1208443" y="4552128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3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567FE0C-9074-65AE-9290-BDA802FF9F61}"/>
                </a:ext>
              </a:extLst>
            </p:cNvPr>
            <p:cNvSpPr txBox="1"/>
            <p:nvPr/>
          </p:nvSpPr>
          <p:spPr>
            <a:xfrm>
              <a:off x="2043583" y="4552128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noProof="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6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D1C66AF-3C1B-2BF3-A8BC-72E6DE33F228}"/>
                </a:ext>
              </a:extLst>
            </p:cNvPr>
            <p:cNvSpPr txBox="1"/>
            <p:nvPr/>
          </p:nvSpPr>
          <p:spPr>
            <a:xfrm>
              <a:off x="1208443" y="3782710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4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60A33D1-72D1-DC38-D54E-40DF91AF299F}"/>
                </a:ext>
              </a:extLst>
            </p:cNvPr>
            <p:cNvSpPr txBox="1"/>
            <p:nvPr/>
          </p:nvSpPr>
          <p:spPr>
            <a:xfrm>
              <a:off x="1192783" y="5394735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2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74B2579-B20D-2C1B-4855-71736C2B9B46}"/>
                </a:ext>
              </a:extLst>
            </p:cNvPr>
            <p:cNvSpPr txBox="1"/>
            <p:nvPr/>
          </p:nvSpPr>
          <p:spPr>
            <a:xfrm>
              <a:off x="2027923" y="5394735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3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E67563D-31B6-EEF8-844C-4D97302FEEF9}"/>
                </a:ext>
              </a:extLst>
            </p:cNvPr>
            <p:cNvSpPr txBox="1"/>
            <p:nvPr/>
          </p:nvSpPr>
          <p:spPr>
            <a:xfrm>
              <a:off x="2829124" y="5394735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4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E8D93-13DA-3A5D-F6D1-D5E28E9C0170}"/>
              </a:ext>
            </a:extLst>
          </p:cNvPr>
          <p:cNvGrpSpPr/>
          <p:nvPr/>
        </p:nvGrpSpPr>
        <p:grpSpPr>
          <a:xfrm>
            <a:off x="1219248" y="2985103"/>
            <a:ext cx="2960414" cy="2925158"/>
            <a:chOff x="1219248" y="2985103"/>
            <a:chExt cx="2960414" cy="292515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03B8AB3-C3DB-2B34-12FA-6A5EE4E7F1C5}"/>
                </a:ext>
              </a:extLst>
            </p:cNvPr>
            <p:cNvSpPr txBox="1"/>
            <p:nvPr/>
          </p:nvSpPr>
          <p:spPr>
            <a:xfrm>
              <a:off x="2761657" y="4552128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10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DC09765-D96E-9AD8-D091-46F50DE3DE42}"/>
                </a:ext>
              </a:extLst>
            </p:cNvPr>
            <p:cNvSpPr txBox="1"/>
            <p:nvPr/>
          </p:nvSpPr>
          <p:spPr>
            <a:xfrm>
              <a:off x="1960456" y="3782710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10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D57504F-5E46-6EF9-D315-663EC8785249}"/>
                </a:ext>
              </a:extLst>
            </p:cNvPr>
            <p:cNvSpPr txBox="1"/>
            <p:nvPr/>
          </p:nvSpPr>
          <p:spPr>
            <a:xfrm>
              <a:off x="1219248" y="2985103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5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09ABA5A-706C-E9BC-0760-105F0664A2EA}"/>
                </a:ext>
              </a:extLst>
            </p:cNvPr>
            <p:cNvSpPr txBox="1"/>
            <p:nvPr/>
          </p:nvSpPr>
          <p:spPr>
            <a:xfrm>
              <a:off x="3645466" y="5394735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5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85EFA3-40DB-E63A-A13D-D4B9294B36E4}"/>
              </a:ext>
            </a:extLst>
          </p:cNvPr>
          <p:cNvGrpSpPr/>
          <p:nvPr/>
        </p:nvGrpSpPr>
        <p:grpSpPr>
          <a:xfrm>
            <a:off x="1219745" y="2173543"/>
            <a:ext cx="3757788" cy="3736718"/>
            <a:chOff x="1219745" y="2173543"/>
            <a:chExt cx="3757788" cy="373671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1CC4D0B-F129-EE66-F729-C472258573C2}"/>
                </a:ext>
              </a:extLst>
            </p:cNvPr>
            <p:cNvSpPr txBox="1"/>
            <p:nvPr/>
          </p:nvSpPr>
          <p:spPr>
            <a:xfrm>
              <a:off x="3577999" y="4552128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15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DB05C1B-3299-19ED-618E-AAB49B475ED3}"/>
                </a:ext>
              </a:extLst>
            </p:cNvPr>
            <p:cNvSpPr txBox="1"/>
            <p:nvPr/>
          </p:nvSpPr>
          <p:spPr>
            <a:xfrm>
              <a:off x="2761657" y="3782710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20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4306931-6F92-31F1-4E2B-438F2ACA95C7}"/>
                </a:ext>
              </a:extLst>
            </p:cNvPr>
            <p:cNvSpPr txBox="1"/>
            <p:nvPr/>
          </p:nvSpPr>
          <p:spPr>
            <a:xfrm>
              <a:off x="1971261" y="2985103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15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001AF4A-5385-9E6D-EEAB-6B383C23A36C}"/>
                </a:ext>
              </a:extLst>
            </p:cNvPr>
            <p:cNvSpPr txBox="1"/>
            <p:nvPr/>
          </p:nvSpPr>
          <p:spPr>
            <a:xfrm>
              <a:off x="1219745" y="2173543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6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7872E03-C6BE-3567-3EFF-340DAA1FDFF1}"/>
                </a:ext>
              </a:extLst>
            </p:cNvPr>
            <p:cNvSpPr txBox="1"/>
            <p:nvPr/>
          </p:nvSpPr>
          <p:spPr>
            <a:xfrm>
              <a:off x="4443337" y="5394735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6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CBE972-E56A-792B-C2F4-53BF5CE547A3}"/>
              </a:ext>
            </a:extLst>
          </p:cNvPr>
          <p:cNvGrpSpPr/>
          <p:nvPr/>
        </p:nvGrpSpPr>
        <p:grpSpPr>
          <a:xfrm>
            <a:off x="1210051" y="1342755"/>
            <a:ext cx="4594597" cy="4567506"/>
            <a:chOff x="1210051" y="1342755"/>
            <a:chExt cx="4594597" cy="456750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016EC69-FC5E-FE55-0AC4-B06E03EB651E}"/>
                </a:ext>
              </a:extLst>
            </p:cNvPr>
            <p:cNvSpPr txBox="1"/>
            <p:nvPr/>
          </p:nvSpPr>
          <p:spPr>
            <a:xfrm>
              <a:off x="4375870" y="4552128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21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B27012F-AAE6-23BD-EECA-C51CBC365AC8}"/>
                </a:ext>
              </a:extLst>
            </p:cNvPr>
            <p:cNvSpPr txBox="1"/>
            <p:nvPr/>
          </p:nvSpPr>
          <p:spPr>
            <a:xfrm>
              <a:off x="3577999" y="3782710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35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4F7152E-625D-B8FE-D500-98BD5B2BE26D}"/>
                </a:ext>
              </a:extLst>
            </p:cNvPr>
            <p:cNvSpPr txBox="1"/>
            <p:nvPr/>
          </p:nvSpPr>
          <p:spPr>
            <a:xfrm>
              <a:off x="2772462" y="2985103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35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1BDFA99-C0A8-4163-E75D-5E0F8BB9D1B1}"/>
                </a:ext>
              </a:extLst>
            </p:cNvPr>
            <p:cNvSpPr txBox="1"/>
            <p:nvPr/>
          </p:nvSpPr>
          <p:spPr>
            <a:xfrm>
              <a:off x="1971758" y="2173543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21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94F0A5-83A9-E144-DB56-1F7474985BD7}"/>
                </a:ext>
              </a:extLst>
            </p:cNvPr>
            <p:cNvSpPr txBox="1"/>
            <p:nvPr/>
          </p:nvSpPr>
          <p:spPr>
            <a:xfrm>
              <a:off x="1210051" y="1342755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7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B019E48-9873-9294-16E4-0030EC915C4E}"/>
                </a:ext>
              </a:extLst>
            </p:cNvPr>
            <p:cNvSpPr txBox="1"/>
            <p:nvPr/>
          </p:nvSpPr>
          <p:spPr>
            <a:xfrm>
              <a:off x="5270452" y="5394735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7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22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  <p:bldP spid="24" grpId="0"/>
      <p:bldP spid="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53A368-07CC-B40E-B691-BF4F8A58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94548-AC56-7DDB-E4E3-86C92D414354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Q4: Going around the town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8B3D91-986E-C131-F51F-BE0BE0058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415499"/>
              </p:ext>
            </p:extLst>
          </p:nvPr>
        </p:nvGraphicFramePr>
        <p:xfrm>
          <a:off x="821633" y="1443180"/>
          <a:ext cx="4867962" cy="48679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327">
                  <a:extLst>
                    <a:ext uri="{9D8B030D-6E8A-4147-A177-3AD203B41FA5}">
                      <a16:colId xmlns:a16="http://schemas.microsoft.com/office/drawing/2014/main" val="3194251203"/>
                    </a:ext>
                  </a:extLst>
                </a:gridCol>
                <a:gridCol w="811327">
                  <a:extLst>
                    <a:ext uri="{9D8B030D-6E8A-4147-A177-3AD203B41FA5}">
                      <a16:colId xmlns:a16="http://schemas.microsoft.com/office/drawing/2014/main" val="1471218285"/>
                    </a:ext>
                  </a:extLst>
                </a:gridCol>
                <a:gridCol w="811327">
                  <a:extLst>
                    <a:ext uri="{9D8B030D-6E8A-4147-A177-3AD203B41FA5}">
                      <a16:colId xmlns:a16="http://schemas.microsoft.com/office/drawing/2014/main" val="3327142403"/>
                    </a:ext>
                  </a:extLst>
                </a:gridCol>
                <a:gridCol w="811327">
                  <a:extLst>
                    <a:ext uri="{9D8B030D-6E8A-4147-A177-3AD203B41FA5}">
                      <a16:colId xmlns:a16="http://schemas.microsoft.com/office/drawing/2014/main" val="4186670893"/>
                    </a:ext>
                  </a:extLst>
                </a:gridCol>
                <a:gridCol w="811327">
                  <a:extLst>
                    <a:ext uri="{9D8B030D-6E8A-4147-A177-3AD203B41FA5}">
                      <a16:colId xmlns:a16="http://schemas.microsoft.com/office/drawing/2014/main" val="4014650781"/>
                    </a:ext>
                  </a:extLst>
                </a:gridCol>
                <a:gridCol w="811327">
                  <a:extLst>
                    <a:ext uri="{9D8B030D-6E8A-4147-A177-3AD203B41FA5}">
                      <a16:colId xmlns:a16="http://schemas.microsoft.com/office/drawing/2014/main" val="2413057797"/>
                    </a:ext>
                  </a:extLst>
                </a:gridCol>
              </a:tblGrid>
              <a:tr h="811327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017207"/>
                  </a:ext>
                </a:extLst>
              </a:tr>
              <a:tr h="811327"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220117"/>
                  </a:ext>
                </a:extLst>
              </a:tr>
              <a:tr h="811327"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245960"/>
                  </a:ext>
                </a:extLst>
              </a:tr>
              <a:tr h="811327"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2311"/>
                  </a:ext>
                </a:extLst>
              </a:tr>
              <a:tr h="811327"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481656"/>
                  </a:ext>
                </a:extLst>
              </a:tr>
              <a:tr h="811327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699" marR="121699" marT="60850" marB="60850">
                    <a:lnL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8605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77909D-6727-5107-40A4-206AC8111E2B}"/>
              </a:ext>
            </a:extLst>
          </p:cNvPr>
          <p:cNvSpPr txBox="1"/>
          <p:nvPr/>
        </p:nvSpPr>
        <p:spPr>
          <a:xfrm>
            <a:off x="6003235" y="1240304"/>
            <a:ext cx="5846623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Solution (b)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Simply remove C and D, and redo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the recurrence.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aseline="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Note the following change when we</a:t>
            </a:r>
            <a:r>
              <a:rPr lang="en-GB" sz="20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don’t have edges: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EC3554-71CE-A011-4F7A-DD7ACAD1AC4D}"/>
              </a:ext>
            </a:extLst>
          </p:cNvPr>
          <p:cNvSpPr/>
          <p:nvPr/>
        </p:nvSpPr>
        <p:spPr>
          <a:xfrm>
            <a:off x="715414" y="6191592"/>
            <a:ext cx="212437" cy="2124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95D02D-B86E-1BCD-C279-F05B0B4B98A4}"/>
              </a:ext>
            </a:extLst>
          </p:cNvPr>
          <p:cNvSpPr/>
          <p:nvPr/>
        </p:nvSpPr>
        <p:spPr>
          <a:xfrm>
            <a:off x="5583376" y="1350293"/>
            <a:ext cx="212437" cy="21243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 descr="\documentclass{article}&#10;\usepackage{amsmath}&#10;\pagestyle{empty}&#10;\begin{document}&#10;&#10;\[ A \]&#10;&#10;\end{document}" title="IguanaTex Bitmap Display">
            <a:extLst>
              <a:ext uri="{FF2B5EF4-FFF2-40B4-BE49-F238E27FC236}">
                <a16:creationId xmlns:a16="http://schemas.microsoft.com/office/drawing/2014/main" id="{8C6E01BB-C980-B084-F5B5-FBCFE799D2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52" y="6404029"/>
            <a:ext cx="175238" cy="181333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\[ B \]&#10;&#10;\end{document}" title="IguanaTex Bitmap Display">
            <a:extLst>
              <a:ext uri="{FF2B5EF4-FFF2-40B4-BE49-F238E27FC236}">
                <a16:creationId xmlns:a16="http://schemas.microsoft.com/office/drawing/2014/main" id="{F837C1F8-F6A7-64FD-BE09-648B3CAB11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997" y="1195121"/>
            <a:ext cx="182857" cy="1721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D581BEB-7BE7-D70F-0BF3-D0A8BABD7895}"/>
              </a:ext>
            </a:extLst>
          </p:cNvPr>
          <p:cNvGrpSpPr/>
          <p:nvPr/>
        </p:nvGrpSpPr>
        <p:grpSpPr>
          <a:xfrm>
            <a:off x="342142" y="1143241"/>
            <a:ext cx="5695787" cy="5563877"/>
            <a:chOff x="342142" y="1143241"/>
            <a:chExt cx="5695787" cy="55638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585C06-957D-C87E-9C6D-9A1431CF1B5B}"/>
                </a:ext>
              </a:extLst>
            </p:cNvPr>
            <p:cNvSpPr txBox="1"/>
            <p:nvPr/>
          </p:nvSpPr>
          <p:spPr>
            <a:xfrm>
              <a:off x="1352175" y="6191592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B0BFC8-7B2C-B332-ADA4-23D49E3AB2D3}"/>
                </a:ext>
              </a:extLst>
            </p:cNvPr>
            <p:cNvSpPr txBox="1"/>
            <p:nvPr/>
          </p:nvSpPr>
          <p:spPr>
            <a:xfrm>
              <a:off x="353686" y="5226717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0A2DE9-C3BF-0597-1C99-FA4B5ED913E1}"/>
                </a:ext>
              </a:extLst>
            </p:cNvPr>
            <p:cNvSpPr txBox="1"/>
            <p:nvPr/>
          </p:nvSpPr>
          <p:spPr>
            <a:xfrm>
              <a:off x="353686" y="4379501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268A48D-3EFA-6155-7CE4-BD8555AF98EE}"/>
                </a:ext>
              </a:extLst>
            </p:cNvPr>
            <p:cNvSpPr txBox="1"/>
            <p:nvPr/>
          </p:nvSpPr>
          <p:spPr>
            <a:xfrm>
              <a:off x="353686" y="3559769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78C9F1F-C392-433F-596A-2BEB41807A3C}"/>
                </a:ext>
              </a:extLst>
            </p:cNvPr>
            <p:cNvSpPr txBox="1"/>
            <p:nvPr/>
          </p:nvSpPr>
          <p:spPr>
            <a:xfrm>
              <a:off x="353686" y="2782705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9422AF1-8832-6C9E-51D7-E759E4E8CA92}"/>
                </a:ext>
              </a:extLst>
            </p:cNvPr>
            <p:cNvSpPr txBox="1"/>
            <p:nvPr/>
          </p:nvSpPr>
          <p:spPr>
            <a:xfrm>
              <a:off x="342142" y="1962973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CEA9A69-B423-03FF-F6C9-BC859425FF70}"/>
                </a:ext>
              </a:extLst>
            </p:cNvPr>
            <p:cNvSpPr txBox="1"/>
            <p:nvPr/>
          </p:nvSpPr>
          <p:spPr>
            <a:xfrm>
              <a:off x="342142" y="1143241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0DE3D5F-ACCE-3298-604E-3FD8C9AF3E0B}"/>
                </a:ext>
              </a:extLst>
            </p:cNvPr>
            <p:cNvSpPr txBox="1"/>
            <p:nvPr/>
          </p:nvSpPr>
          <p:spPr>
            <a:xfrm>
              <a:off x="2168842" y="6191592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71C52FD-FFC4-3071-C58E-B253B2311D31}"/>
                </a:ext>
              </a:extLst>
            </p:cNvPr>
            <p:cNvSpPr txBox="1"/>
            <p:nvPr/>
          </p:nvSpPr>
          <p:spPr>
            <a:xfrm>
              <a:off x="2988516" y="6191592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92EDC3-E3AD-E955-FDD2-D9CF6E6A8409}"/>
                </a:ext>
              </a:extLst>
            </p:cNvPr>
            <p:cNvSpPr txBox="1"/>
            <p:nvPr/>
          </p:nvSpPr>
          <p:spPr>
            <a:xfrm>
              <a:off x="3804859" y="6191592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2DEF7E2-9E58-0B99-DAE8-CBD0B5E4628B}"/>
                </a:ext>
              </a:extLst>
            </p:cNvPr>
            <p:cNvSpPr txBox="1"/>
            <p:nvPr/>
          </p:nvSpPr>
          <p:spPr>
            <a:xfrm>
              <a:off x="4621202" y="6191592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1B7F0D2-AA8F-D54F-7C38-254F863160E1}"/>
                </a:ext>
              </a:extLst>
            </p:cNvPr>
            <p:cNvSpPr txBox="1"/>
            <p:nvPr/>
          </p:nvSpPr>
          <p:spPr>
            <a:xfrm>
              <a:off x="5503733" y="6191592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2C83D5F-BAFB-D072-8E49-39D819A74280}"/>
                </a:ext>
              </a:extLst>
            </p:cNvPr>
            <p:cNvSpPr txBox="1"/>
            <p:nvPr/>
          </p:nvSpPr>
          <p:spPr>
            <a:xfrm>
              <a:off x="1208443" y="4552128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3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567FE0C-9074-65AE-9290-BDA802FF9F61}"/>
                </a:ext>
              </a:extLst>
            </p:cNvPr>
            <p:cNvSpPr txBox="1"/>
            <p:nvPr/>
          </p:nvSpPr>
          <p:spPr>
            <a:xfrm>
              <a:off x="2043583" y="4552128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noProof="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6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03B8AB3-C3DB-2B34-12FA-6A5EE4E7F1C5}"/>
                </a:ext>
              </a:extLst>
            </p:cNvPr>
            <p:cNvSpPr txBox="1"/>
            <p:nvPr/>
          </p:nvSpPr>
          <p:spPr>
            <a:xfrm>
              <a:off x="2761657" y="4552128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6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1CC4D0B-F129-EE66-F729-C472258573C2}"/>
                </a:ext>
              </a:extLst>
            </p:cNvPr>
            <p:cNvSpPr txBox="1"/>
            <p:nvPr/>
          </p:nvSpPr>
          <p:spPr>
            <a:xfrm>
              <a:off x="3577999" y="4552128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6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016EC69-FC5E-FE55-0AC4-B06E03EB651E}"/>
                </a:ext>
              </a:extLst>
            </p:cNvPr>
            <p:cNvSpPr txBox="1"/>
            <p:nvPr/>
          </p:nvSpPr>
          <p:spPr>
            <a:xfrm>
              <a:off x="4375870" y="4552128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8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9A83CF8-90FF-171F-D332-2972A6A42E18}"/>
                </a:ext>
              </a:extLst>
            </p:cNvPr>
            <p:cNvSpPr txBox="1"/>
            <p:nvPr/>
          </p:nvSpPr>
          <p:spPr>
            <a:xfrm>
              <a:off x="5202985" y="4552128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D1C66AF-3C1B-2BF3-A8BC-72E6DE33F228}"/>
                </a:ext>
              </a:extLst>
            </p:cNvPr>
            <p:cNvSpPr txBox="1"/>
            <p:nvPr/>
          </p:nvSpPr>
          <p:spPr>
            <a:xfrm>
              <a:off x="1208443" y="3782710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4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DC09765-D96E-9AD8-D091-46F50DE3DE42}"/>
                </a:ext>
              </a:extLst>
            </p:cNvPr>
            <p:cNvSpPr txBox="1"/>
            <p:nvPr/>
          </p:nvSpPr>
          <p:spPr>
            <a:xfrm>
              <a:off x="1960456" y="3782710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10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DB05C1B-3299-19ED-618E-AAB49B475ED3}"/>
                </a:ext>
              </a:extLst>
            </p:cNvPr>
            <p:cNvSpPr txBox="1"/>
            <p:nvPr/>
          </p:nvSpPr>
          <p:spPr>
            <a:xfrm>
              <a:off x="2761657" y="3782710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16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B27012F-AAE6-23BD-EECA-C51CBC365AC8}"/>
                </a:ext>
              </a:extLst>
            </p:cNvPr>
            <p:cNvSpPr txBox="1"/>
            <p:nvPr/>
          </p:nvSpPr>
          <p:spPr>
            <a:xfrm>
              <a:off x="3577999" y="3782710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22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72B389C-5419-5A5C-0FD7-FEA021E260E8}"/>
                </a:ext>
              </a:extLst>
            </p:cNvPr>
            <p:cNvSpPr txBox="1"/>
            <p:nvPr/>
          </p:nvSpPr>
          <p:spPr>
            <a:xfrm>
              <a:off x="4375870" y="3782710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30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F99B4D8-1098-887C-2C66-A449ED6330F5}"/>
                </a:ext>
              </a:extLst>
            </p:cNvPr>
            <p:cNvSpPr txBox="1"/>
            <p:nvPr/>
          </p:nvSpPr>
          <p:spPr>
            <a:xfrm>
              <a:off x="5202985" y="3782710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41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D57504F-5E46-6EF9-D315-663EC8785249}"/>
                </a:ext>
              </a:extLst>
            </p:cNvPr>
            <p:cNvSpPr txBox="1"/>
            <p:nvPr/>
          </p:nvSpPr>
          <p:spPr>
            <a:xfrm>
              <a:off x="1219248" y="2985103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5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4306931-6F92-31F1-4E2B-438F2ACA95C7}"/>
                </a:ext>
              </a:extLst>
            </p:cNvPr>
            <p:cNvSpPr txBox="1"/>
            <p:nvPr/>
          </p:nvSpPr>
          <p:spPr>
            <a:xfrm>
              <a:off x="1971261" y="2985103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15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4F7152E-625D-B8FE-D500-98BD5B2BE26D}"/>
                </a:ext>
              </a:extLst>
            </p:cNvPr>
            <p:cNvSpPr txBox="1"/>
            <p:nvPr/>
          </p:nvSpPr>
          <p:spPr>
            <a:xfrm>
              <a:off x="2772462" y="2985103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31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D9608FC-30D4-4370-3D1E-A23191CEF100}"/>
                </a:ext>
              </a:extLst>
            </p:cNvPr>
            <p:cNvSpPr txBox="1"/>
            <p:nvPr/>
          </p:nvSpPr>
          <p:spPr>
            <a:xfrm>
              <a:off x="3588804" y="2985103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53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2A8F887-3C65-4250-BB07-084C802E20FE}"/>
                </a:ext>
              </a:extLst>
            </p:cNvPr>
            <p:cNvSpPr txBox="1"/>
            <p:nvPr/>
          </p:nvSpPr>
          <p:spPr>
            <a:xfrm>
              <a:off x="4293871" y="2985103"/>
              <a:ext cx="691652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83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86B234A-8F18-2C9C-DD21-043DFB71FCE4}"/>
                </a:ext>
              </a:extLst>
            </p:cNvPr>
            <p:cNvSpPr txBox="1"/>
            <p:nvPr/>
          </p:nvSpPr>
          <p:spPr>
            <a:xfrm>
              <a:off x="5055837" y="2985103"/>
              <a:ext cx="692149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124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001AF4A-5385-9E6D-EEAB-6B383C23A36C}"/>
                </a:ext>
              </a:extLst>
            </p:cNvPr>
            <p:cNvSpPr txBox="1"/>
            <p:nvPr/>
          </p:nvSpPr>
          <p:spPr>
            <a:xfrm>
              <a:off x="1219745" y="2173543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6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5E43EAE-E8B9-C5C9-C23B-88C425E44CF3}"/>
                </a:ext>
              </a:extLst>
            </p:cNvPr>
            <p:cNvSpPr txBox="1"/>
            <p:nvPr/>
          </p:nvSpPr>
          <p:spPr>
            <a:xfrm>
              <a:off x="2772959" y="2173543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31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54F80DE-2DE3-79DA-CB07-845A7508E748}"/>
                </a:ext>
              </a:extLst>
            </p:cNvPr>
            <p:cNvSpPr txBox="1"/>
            <p:nvPr/>
          </p:nvSpPr>
          <p:spPr>
            <a:xfrm>
              <a:off x="3478283" y="2173543"/>
              <a:ext cx="645214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84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EB2C39C-DCA9-57C3-ECAD-42C8E6B5B936}"/>
                </a:ext>
              </a:extLst>
            </p:cNvPr>
            <p:cNvSpPr txBox="1"/>
            <p:nvPr/>
          </p:nvSpPr>
          <p:spPr>
            <a:xfrm>
              <a:off x="4229219" y="2173543"/>
              <a:ext cx="692149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167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CE09019-89C5-8668-8BDE-725CE5A825B6}"/>
                </a:ext>
              </a:extLst>
            </p:cNvPr>
            <p:cNvSpPr txBox="1"/>
            <p:nvPr/>
          </p:nvSpPr>
          <p:spPr>
            <a:xfrm>
              <a:off x="5056334" y="2173543"/>
              <a:ext cx="692149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291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94F0A5-83A9-E144-DB56-1F7474985BD7}"/>
                </a:ext>
              </a:extLst>
            </p:cNvPr>
            <p:cNvSpPr txBox="1"/>
            <p:nvPr/>
          </p:nvSpPr>
          <p:spPr>
            <a:xfrm>
              <a:off x="1210051" y="1342755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7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82175DA-93A3-2451-C1E5-B6FC01D5F203}"/>
                </a:ext>
              </a:extLst>
            </p:cNvPr>
            <p:cNvSpPr txBox="1"/>
            <p:nvPr/>
          </p:nvSpPr>
          <p:spPr>
            <a:xfrm>
              <a:off x="1962064" y="1342755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7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75575B1-5730-8843-E4CF-9E140B4D5213}"/>
                </a:ext>
              </a:extLst>
            </p:cNvPr>
            <p:cNvSpPr txBox="1"/>
            <p:nvPr/>
          </p:nvSpPr>
          <p:spPr>
            <a:xfrm>
              <a:off x="2763265" y="1342755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38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9D03CA0-B0EE-6A49-E1DA-44F7593509D8}"/>
                </a:ext>
              </a:extLst>
            </p:cNvPr>
            <p:cNvSpPr txBox="1"/>
            <p:nvPr/>
          </p:nvSpPr>
          <p:spPr>
            <a:xfrm>
              <a:off x="3478283" y="1342755"/>
              <a:ext cx="635520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122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240E740-570E-9735-CAEA-DF6D6A241614}"/>
                </a:ext>
              </a:extLst>
            </p:cNvPr>
            <p:cNvSpPr txBox="1"/>
            <p:nvPr/>
          </p:nvSpPr>
          <p:spPr>
            <a:xfrm>
              <a:off x="4294625" y="1342755"/>
              <a:ext cx="617049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289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051B0E4-04A9-716A-AB08-10F2BBC70CCA}"/>
                </a:ext>
              </a:extLst>
            </p:cNvPr>
            <p:cNvSpPr txBox="1"/>
            <p:nvPr/>
          </p:nvSpPr>
          <p:spPr>
            <a:xfrm>
              <a:off x="5102190" y="1342755"/>
              <a:ext cx="636599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580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60A33D1-72D1-DC38-D54E-40DF91AF299F}"/>
                </a:ext>
              </a:extLst>
            </p:cNvPr>
            <p:cNvSpPr txBox="1"/>
            <p:nvPr/>
          </p:nvSpPr>
          <p:spPr>
            <a:xfrm>
              <a:off x="1192783" y="5394735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2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74B2579-B20D-2C1B-4855-71736C2B9B46}"/>
                </a:ext>
              </a:extLst>
            </p:cNvPr>
            <p:cNvSpPr txBox="1"/>
            <p:nvPr/>
          </p:nvSpPr>
          <p:spPr>
            <a:xfrm>
              <a:off x="2027923" y="5394735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3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09ABA5A-706C-E9BC-0760-105F0664A2EA}"/>
                </a:ext>
              </a:extLst>
            </p:cNvPr>
            <p:cNvSpPr txBox="1"/>
            <p:nvPr/>
          </p:nvSpPr>
          <p:spPr>
            <a:xfrm>
              <a:off x="3645466" y="5394735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7872E03-C6BE-3567-3EFF-340DAA1FDFF1}"/>
                </a:ext>
              </a:extLst>
            </p:cNvPr>
            <p:cNvSpPr txBox="1"/>
            <p:nvPr/>
          </p:nvSpPr>
          <p:spPr>
            <a:xfrm>
              <a:off x="4443337" y="5394735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2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B019E48-9873-9294-16E4-0030EC915C4E}"/>
                </a:ext>
              </a:extLst>
            </p:cNvPr>
            <p:cNvSpPr txBox="1"/>
            <p:nvPr/>
          </p:nvSpPr>
          <p:spPr>
            <a:xfrm>
              <a:off x="5270452" y="5394735"/>
              <a:ext cx="534196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3</a:t>
              </a:r>
              <a:endParaRPr kumimoji="0" lang="en-GB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83909C-438D-A2A0-17F3-7DC2F32C8E5C}"/>
              </a:ext>
            </a:extLst>
          </p:cNvPr>
          <p:cNvSpPr/>
          <p:nvPr/>
        </p:nvSpPr>
        <p:spPr>
          <a:xfrm>
            <a:off x="7011493" y="5133547"/>
            <a:ext cx="3968516" cy="744741"/>
          </a:xfrm>
          <a:prstGeom prst="roundRect">
            <a:avLst>
              <a:gd name="adj" fmla="val 109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2C803F-89DF-22D5-E84B-7897A9451405}"/>
              </a:ext>
            </a:extLst>
          </p:cNvPr>
          <p:cNvSpPr txBox="1"/>
          <p:nvPr/>
        </p:nvSpPr>
        <p:spPr>
          <a:xfrm>
            <a:off x="7079180" y="5141321"/>
            <a:ext cx="3866033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This</a:t>
            </a:r>
            <a:r>
              <a:rPr kumimoji="0" lang="en-GB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problem has a nice “bijective” solution. We’ll see in the next lesson!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37A4E9-EFE3-385B-B46A-BF6A5F1BD354}"/>
              </a:ext>
            </a:extLst>
          </p:cNvPr>
          <p:cNvGrpSpPr/>
          <p:nvPr/>
        </p:nvGrpSpPr>
        <p:grpSpPr>
          <a:xfrm>
            <a:off x="6444016" y="3354787"/>
            <a:ext cx="4754151" cy="1206878"/>
            <a:chOff x="6444016" y="3354787"/>
            <a:chExt cx="4754151" cy="120687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D6D7DB6-6A41-288E-77A8-EA40A0B8E137}"/>
                </a:ext>
              </a:extLst>
            </p:cNvPr>
            <p:cNvSpPr/>
            <p:nvPr/>
          </p:nvSpPr>
          <p:spPr>
            <a:xfrm>
              <a:off x="7163942" y="3571693"/>
              <a:ext cx="212437" cy="2124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A6A65CB-FA6F-0A17-4D25-A43DD7A82902}"/>
                </a:ext>
              </a:extLst>
            </p:cNvPr>
            <p:cNvSpPr/>
            <p:nvPr/>
          </p:nvSpPr>
          <p:spPr>
            <a:xfrm>
              <a:off x="6444016" y="3571693"/>
              <a:ext cx="212437" cy="2124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6847977-5806-1550-D941-6503F1B7F2BB}"/>
                </a:ext>
              </a:extLst>
            </p:cNvPr>
            <p:cNvSpPr/>
            <p:nvPr/>
          </p:nvSpPr>
          <p:spPr>
            <a:xfrm>
              <a:off x="7154705" y="4289972"/>
              <a:ext cx="212437" cy="2124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99C4359-41E4-857C-C92E-76151F764F4E}"/>
                </a:ext>
              </a:extLst>
            </p:cNvPr>
            <p:cNvCxnSpPr>
              <a:cxnSpLocks/>
            </p:cNvCxnSpPr>
            <p:nvPr/>
          </p:nvCxnSpPr>
          <p:spPr>
            <a:xfrm>
              <a:off x="6702704" y="3689455"/>
              <a:ext cx="452001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740981F-1E97-2C79-787F-857E1E415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862" y="3813130"/>
              <a:ext cx="0" cy="45229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 descr="\documentclass{article}&#10;\usepackage{amsmath}&#10;\pagestyle{empty}&#10;\begin{document}&#10;&#10;\[ x \]&#10;&#10;\end{document}" title="IguanaTex Bitmap Display">
              <a:extLst>
                <a:ext uri="{FF2B5EF4-FFF2-40B4-BE49-F238E27FC236}">
                  <a16:creationId xmlns:a16="http://schemas.microsoft.com/office/drawing/2014/main" id="{8320BAF7-3996-D3A6-2A87-A10973E81E9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2273" y="3397454"/>
              <a:ext cx="128000" cy="114286"/>
            </a:xfrm>
            <a:prstGeom prst="rect">
              <a:avLst/>
            </a:prstGeom>
          </p:spPr>
        </p:pic>
        <p:pic>
          <p:nvPicPr>
            <p:cNvPr id="26" name="Picture 25" descr="\documentclass{article}&#10;\usepackage{amsmath}&#10;\pagestyle{empty}&#10;\begin{document}&#10;&#10;\[ y \]&#10;&#10;\end{document}" title="IguanaTex Bitmap Display">
              <a:extLst>
                <a:ext uri="{FF2B5EF4-FFF2-40B4-BE49-F238E27FC236}">
                  <a16:creationId xmlns:a16="http://schemas.microsoft.com/office/drawing/2014/main" id="{F79171B2-89B1-8DF2-A223-B2991EC7DA3B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5720" y="4348597"/>
              <a:ext cx="118857" cy="163048"/>
            </a:xfrm>
            <a:prstGeom prst="rect">
              <a:avLst/>
            </a:prstGeom>
          </p:spPr>
        </p:pic>
        <p:pic>
          <p:nvPicPr>
            <p:cNvPr id="27" name="Picture 26" descr="\documentclass{article}&#10;\usepackage{amsmath}&#10;\pagestyle{empty}&#10;\begin{document}&#10;&#10;\[ x + y \]&#10;&#10;\end{document}" title="IguanaTex Bitmap Display">
              <a:extLst>
                <a:ext uri="{FF2B5EF4-FFF2-40B4-BE49-F238E27FC236}">
                  <a16:creationId xmlns:a16="http://schemas.microsoft.com/office/drawing/2014/main" id="{11AE91AB-0FB0-4930-2A18-6EA780DC3B34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0923" y="3354787"/>
              <a:ext cx="572952" cy="199619"/>
            </a:xfrm>
            <a:prstGeom prst="rect">
              <a:avLst/>
            </a:prstGeom>
          </p:spPr>
        </p:pic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BBABC09-0A21-E2D3-1E8B-C773EAD11FFB}"/>
                </a:ext>
              </a:extLst>
            </p:cNvPr>
            <p:cNvSpPr/>
            <p:nvPr/>
          </p:nvSpPr>
          <p:spPr>
            <a:xfrm>
              <a:off x="9139213" y="3621412"/>
              <a:ext cx="212437" cy="2124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D754BC7-DE32-200A-D673-AD4A2BB63B4B}"/>
                </a:ext>
              </a:extLst>
            </p:cNvPr>
            <p:cNvSpPr/>
            <p:nvPr/>
          </p:nvSpPr>
          <p:spPr>
            <a:xfrm>
              <a:off x="8419287" y="3621412"/>
              <a:ext cx="212437" cy="2124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0A9DADC-6BCA-A185-F5CA-8D43C6089C18}"/>
                </a:ext>
              </a:extLst>
            </p:cNvPr>
            <p:cNvSpPr/>
            <p:nvPr/>
          </p:nvSpPr>
          <p:spPr>
            <a:xfrm>
              <a:off x="9129976" y="4339691"/>
              <a:ext cx="212437" cy="2124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5BFD965-0BE4-B379-B254-43F16027F43A}"/>
                </a:ext>
              </a:extLst>
            </p:cNvPr>
            <p:cNvCxnSpPr>
              <a:cxnSpLocks/>
            </p:cNvCxnSpPr>
            <p:nvPr/>
          </p:nvCxnSpPr>
          <p:spPr>
            <a:xfrm>
              <a:off x="8677975" y="3739174"/>
              <a:ext cx="452001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E893F5F-4FB2-FFE2-8C10-C3BCB58E5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7133" y="3862849"/>
              <a:ext cx="0" cy="45229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3" name="Picture 92" descr="\documentclass{article}&#10;\usepackage{amsmath}&#10;\pagestyle{empty}&#10;\begin{document}&#10;&#10;\[ x \]&#10;&#10;\end{document}" title="IguanaTex Bitmap Display">
              <a:extLst>
                <a:ext uri="{FF2B5EF4-FFF2-40B4-BE49-F238E27FC236}">
                  <a16:creationId xmlns:a16="http://schemas.microsoft.com/office/drawing/2014/main" id="{C2B092B1-30A6-AB94-D07E-F113A9D225E7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7544" y="3447173"/>
              <a:ext cx="128000" cy="114286"/>
            </a:xfrm>
            <a:prstGeom prst="rect">
              <a:avLst/>
            </a:prstGeom>
          </p:spPr>
        </p:pic>
        <p:pic>
          <p:nvPicPr>
            <p:cNvPr id="94" name="Picture 93" descr="\documentclass{article}&#10;\usepackage{amsmath}&#10;\pagestyle{empty}&#10;\begin{document}&#10;&#10;\[ y \]&#10;&#10;\end{document}" title="IguanaTex Bitmap Display">
              <a:extLst>
                <a:ext uri="{FF2B5EF4-FFF2-40B4-BE49-F238E27FC236}">
                  <a16:creationId xmlns:a16="http://schemas.microsoft.com/office/drawing/2014/main" id="{91998263-029F-3FAC-2962-83202D99FAE9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0991" y="4398316"/>
              <a:ext cx="118857" cy="163048"/>
            </a:xfrm>
            <a:prstGeom prst="rect">
              <a:avLst/>
            </a:prstGeom>
          </p:spPr>
        </p:pic>
        <p:pic>
          <p:nvPicPr>
            <p:cNvPr id="97" name="Picture 96" descr="\documentclass{article}&#10;\usepackage{amsmath}&#10;\pagestyle{empty}&#10;\begin{document}&#10;&#10;\[ x \]&#10;&#10;\end{document}" title="IguanaTex Bitmap Display">
              <a:extLst>
                <a:ext uri="{FF2B5EF4-FFF2-40B4-BE49-F238E27FC236}">
                  <a16:creationId xmlns:a16="http://schemas.microsoft.com/office/drawing/2014/main" id="{891E7BED-AF0F-A81C-2D39-0C5B2F90AC2A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4413" y="3439694"/>
              <a:ext cx="128000" cy="114286"/>
            </a:xfrm>
            <a:prstGeom prst="rect">
              <a:avLst/>
            </a:prstGeom>
          </p:spPr>
        </p:pic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9EA1179-9256-7E1D-40F3-77C950002121}"/>
                </a:ext>
              </a:extLst>
            </p:cNvPr>
            <p:cNvSpPr/>
            <p:nvPr/>
          </p:nvSpPr>
          <p:spPr>
            <a:xfrm>
              <a:off x="10807532" y="3621713"/>
              <a:ext cx="212437" cy="2124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9FC3BF3-F382-0C5F-704A-B4F03360D682}"/>
                </a:ext>
              </a:extLst>
            </p:cNvPr>
            <p:cNvSpPr/>
            <p:nvPr/>
          </p:nvSpPr>
          <p:spPr>
            <a:xfrm>
              <a:off x="10087606" y="3621713"/>
              <a:ext cx="212437" cy="2124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C3F75A9-71FF-10E1-4109-BD958DE130B6}"/>
                </a:ext>
              </a:extLst>
            </p:cNvPr>
            <p:cNvSpPr/>
            <p:nvPr/>
          </p:nvSpPr>
          <p:spPr>
            <a:xfrm>
              <a:off x="10798295" y="4339992"/>
              <a:ext cx="212437" cy="21243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B1343A8-BEA0-B7B9-A25E-83C55A2FA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346294" y="3739475"/>
              <a:ext cx="452001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67B4956F-DCB7-B97E-977C-3DAA3FDDA2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5452" y="3863150"/>
              <a:ext cx="0" cy="45229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Picture 102" descr="\documentclass{article}&#10;\usepackage{amsmath}&#10;\pagestyle{empty}&#10;\begin{document}&#10;&#10;\[ x \]&#10;&#10;\end{document}" title="IguanaTex Bitmap Display">
              <a:extLst>
                <a:ext uri="{FF2B5EF4-FFF2-40B4-BE49-F238E27FC236}">
                  <a16:creationId xmlns:a16="http://schemas.microsoft.com/office/drawing/2014/main" id="{354EC63A-75AF-5789-4553-06602BD9A083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5863" y="3447474"/>
              <a:ext cx="128000" cy="114286"/>
            </a:xfrm>
            <a:prstGeom prst="rect">
              <a:avLst/>
            </a:prstGeom>
          </p:spPr>
        </p:pic>
        <p:pic>
          <p:nvPicPr>
            <p:cNvPr id="104" name="Picture 103" descr="\documentclass{article}&#10;\usepackage{amsmath}&#10;\pagestyle{empty}&#10;\begin{document}&#10;&#10;\[ y \]&#10;&#10;\end{document}" title="IguanaTex Bitmap Display">
              <a:extLst>
                <a:ext uri="{FF2B5EF4-FFF2-40B4-BE49-F238E27FC236}">
                  <a16:creationId xmlns:a16="http://schemas.microsoft.com/office/drawing/2014/main" id="{AA2003B0-7AEC-A359-D5A4-2A74C2337778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9310" y="4398617"/>
              <a:ext cx="118857" cy="163048"/>
            </a:xfrm>
            <a:prstGeom prst="rect">
              <a:avLst/>
            </a:prstGeom>
          </p:spPr>
        </p:pic>
        <p:pic>
          <p:nvPicPr>
            <p:cNvPr id="107" name="Picture 106" descr="\documentclass{article}&#10;\usepackage{amsmath}&#10;\pagestyle{empty}&#10;\begin{document}&#10;&#10;\[ y \]&#10;&#10;\end{document}" title="IguanaTex Bitmap Display">
              <a:extLst>
                <a:ext uri="{FF2B5EF4-FFF2-40B4-BE49-F238E27FC236}">
                  <a16:creationId xmlns:a16="http://schemas.microsoft.com/office/drawing/2014/main" id="{40944872-5FF4-98C9-63D9-C469AF12757B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8481" y="3448432"/>
              <a:ext cx="118857" cy="163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983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  <p:bldP spid="6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3B06AF-8FB8-9403-07DD-F14E1A74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947BD-1811-CA17-5427-F024B310E2E3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Q5: Standing around a table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20615C-41D0-2270-80AF-D83820B42DCF}"/>
              </a:ext>
            </a:extLst>
          </p:cNvPr>
          <p:cNvGrpSpPr/>
          <p:nvPr/>
        </p:nvGrpSpPr>
        <p:grpSpPr>
          <a:xfrm>
            <a:off x="8562110" y="2128071"/>
            <a:ext cx="3042826" cy="3023876"/>
            <a:chOff x="611354" y="2657630"/>
            <a:chExt cx="3057988" cy="30389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32FE645-CE67-D3D0-4422-A5BE11E4349D}"/>
                </a:ext>
              </a:extLst>
            </p:cNvPr>
            <p:cNvSpPr/>
            <p:nvPr/>
          </p:nvSpPr>
          <p:spPr>
            <a:xfrm>
              <a:off x="2033844" y="2657630"/>
              <a:ext cx="212615" cy="21261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1A9E45B-B351-F08C-2F19-3F5167C07F21}"/>
                </a:ext>
              </a:extLst>
            </p:cNvPr>
            <p:cNvSpPr/>
            <p:nvPr/>
          </p:nvSpPr>
          <p:spPr>
            <a:xfrm>
              <a:off x="2033843" y="5483958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BB53A2-E7A6-6C9B-40B4-D38F45FAAAA0}"/>
                </a:ext>
              </a:extLst>
            </p:cNvPr>
            <p:cNvSpPr/>
            <p:nvPr/>
          </p:nvSpPr>
          <p:spPr>
            <a:xfrm>
              <a:off x="1173155" y="2939339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C040C6-E5A2-B98F-2724-46315CC49F5B}"/>
                </a:ext>
              </a:extLst>
            </p:cNvPr>
            <p:cNvSpPr/>
            <p:nvPr/>
          </p:nvSpPr>
          <p:spPr>
            <a:xfrm>
              <a:off x="611354" y="3613594"/>
              <a:ext cx="212615" cy="21261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39CE9E9-89D7-DAC5-CF73-EB2CD918E50D}"/>
                </a:ext>
              </a:extLst>
            </p:cNvPr>
            <p:cNvSpPr/>
            <p:nvPr/>
          </p:nvSpPr>
          <p:spPr>
            <a:xfrm>
              <a:off x="611354" y="4527948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F190A51-E756-8309-C9B3-54E362EE26A6}"/>
                </a:ext>
              </a:extLst>
            </p:cNvPr>
            <p:cNvSpPr/>
            <p:nvPr/>
          </p:nvSpPr>
          <p:spPr>
            <a:xfrm>
              <a:off x="1117737" y="5250105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F6E49D-71E7-E4EF-F5F2-F5BE85EC9C1F}"/>
                </a:ext>
              </a:extLst>
            </p:cNvPr>
            <p:cNvSpPr/>
            <p:nvPr/>
          </p:nvSpPr>
          <p:spPr>
            <a:xfrm>
              <a:off x="2920623" y="5250104"/>
              <a:ext cx="212615" cy="21261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02C83B5-9769-B5DF-C2B4-4DC07E7AD7D6}"/>
                </a:ext>
              </a:extLst>
            </p:cNvPr>
            <p:cNvSpPr/>
            <p:nvPr/>
          </p:nvSpPr>
          <p:spPr>
            <a:xfrm>
              <a:off x="3456727" y="4527947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7F5DC52-CB6A-7202-C739-13DD36A9E633}"/>
                </a:ext>
              </a:extLst>
            </p:cNvPr>
            <p:cNvSpPr/>
            <p:nvPr/>
          </p:nvSpPr>
          <p:spPr>
            <a:xfrm>
              <a:off x="3449513" y="3613594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D49055-771A-894D-AEE1-3819C831AB5D}"/>
                </a:ext>
              </a:extLst>
            </p:cNvPr>
            <p:cNvSpPr/>
            <p:nvPr/>
          </p:nvSpPr>
          <p:spPr>
            <a:xfrm>
              <a:off x="2925331" y="2933881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1B0CF9-2E10-2170-1650-C8EC036551BA}"/>
                </a:ext>
              </a:extLst>
            </p:cNvPr>
            <p:cNvCxnSpPr>
              <a:stCxn id="7" idx="7"/>
              <a:endCxn id="5" idx="2"/>
            </p:cNvCxnSpPr>
            <p:nvPr/>
          </p:nvCxnSpPr>
          <p:spPr>
            <a:xfrm flipV="1">
              <a:off x="1354633" y="2763938"/>
              <a:ext cx="679211" cy="20653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71CE59-66E2-52D8-3A10-E5C9CB0DE00A}"/>
                </a:ext>
              </a:extLst>
            </p:cNvPr>
            <p:cNvCxnSpPr>
              <a:cxnSpLocks/>
              <a:stCxn id="7" idx="3"/>
              <a:endCxn id="8" idx="7"/>
            </p:cNvCxnSpPr>
            <p:nvPr/>
          </p:nvCxnSpPr>
          <p:spPr>
            <a:xfrm flipH="1">
              <a:off x="792832" y="3120817"/>
              <a:ext cx="411460" cy="523914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C1F091-D6A5-A816-7B58-B141CD52F1B7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717662" y="3826209"/>
              <a:ext cx="0" cy="701739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B7F768F-9F9D-C229-984A-7E8FABD4A4E5}"/>
                </a:ext>
              </a:extLst>
            </p:cNvPr>
            <p:cNvCxnSpPr>
              <a:cxnSpLocks/>
              <a:stCxn id="9" idx="5"/>
              <a:endCxn id="10" idx="1"/>
            </p:cNvCxnSpPr>
            <p:nvPr/>
          </p:nvCxnSpPr>
          <p:spPr>
            <a:xfrm>
              <a:off x="792832" y="4709426"/>
              <a:ext cx="356042" cy="571816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2EC2B9-A64A-53F4-0420-459A51B4AEEE}"/>
                </a:ext>
              </a:extLst>
            </p:cNvPr>
            <p:cNvCxnSpPr>
              <a:cxnSpLocks/>
              <a:stCxn id="10" idx="5"/>
              <a:endCxn id="6" idx="2"/>
            </p:cNvCxnSpPr>
            <p:nvPr/>
          </p:nvCxnSpPr>
          <p:spPr>
            <a:xfrm>
              <a:off x="1299215" y="5431583"/>
              <a:ext cx="734628" cy="15868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CE03CE6-FB59-922E-190D-26F50B5578A8}"/>
                </a:ext>
              </a:extLst>
            </p:cNvPr>
            <p:cNvCxnSpPr>
              <a:cxnSpLocks/>
              <a:stCxn id="6" idx="6"/>
              <a:endCxn id="11" idx="3"/>
            </p:cNvCxnSpPr>
            <p:nvPr/>
          </p:nvCxnSpPr>
          <p:spPr>
            <a:xfrm flipV="1">
              <a:off x="2246458" y="5431582"/>
              <a:ext cx="705302" cy="158684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59FB53D-C4F4-FD58-13A8-A9D9CAA1BE2E}"/>
                </a:ext>
              </a:extLst>
            </p:cNvPr>
            <p:cNvCxnSpPr>
              <a:cxnSpLocks/>
              <a:stCxn id="11" idx="7"/>
              <a:endCxn id="12" idx="3"/>
            </p:cNvCxnSpPr>
            <p:nvPr/>
          </p:nvCxnSpPr>
          <p:spPr>
            <a:xfrm flipV="1">
              <a:off x="3102101" y="4709425"/>
              <a:ext cx="385763" cy="571816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BACFA2D-F720-EE0C-8F1A-48D43966271A}"/>
                </a:ext>
              </a:extLst>
            </p:cNvPr>
            <p:cNvCxnSpPr>
              <a:cxnSpLocks/>
              <a:stCxn id="13" idx="4"/>
              <a:endCxn id="12" idx="0"/>
            </p:cNvCxnSpPr>
            <p:nvPr/>
          </p:nvCxnSpPr>
          <p:spPr>
            <a:xfrm>
              <a:off x="3555821" y="3826209"/>
              <a:ext cx="7214" cy="70173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01AAC57-8B7F-B9CE-75E5-DDEBF2237223}"/>
                </a:ext>
              </a:extLst>
            </p:cNvPr>
            <p:cNvCxnSpPr>
              <a:cxnSpLocks/>
              <a:stCxn id="14" idx="5"/>
              <a:endCxn id="13" idx="1"/>
            </p:cNvCxnSpPr>
            <p:nvPr/>
          </p:nvCxnSpPr>
          <p:spPr>
            <a:xfrm>
              <a:off x="3106809" y="3115359"/>
              <a:ext cx="373841" cy="52937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E9CF0C9-8C70-0305-5B76-5FC9131379D4}"/>
                </a:ext>
              </a:extLst>
            </p:cNvPr>
            <p:cNvCxnSpPr>
              <a:cxnSpLocks/>
              <a:stCxn id="5" idx="6"/>
              <a:endCxn id="14" idx="1"/>
            </p:cNvCxnSpPr>
            <p:nvPr/>
          </p:nvCxnSpPr>
          <p:spPr>
            <a:xfrm>
              <a:off x="2246459" y="2763938"/>
              <a:ext cx="710009" cy="20108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24618F6-EB67-0B48-49E9-E38A9BCAC292}"/>
              </a:ext>
            </a:extLst>
          </p:cNvPr>
          <p:cNvSpPr txBox="1"/>
          <p:nvPr/>
        </p:nvSpPr>
        <p:spPr>
          <a:xfrm>
            <a:off x="435363" y="2761821"/>
            <a:ext cx="758205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noProof="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Ten people sit around a round table. When a signal is given, some people immediately stand up. In how many ways can they stand so that no two adjacent people stand next to each other?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8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B6831B-8943-4BA6-828E-E3EBAB0C4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063B2-92FF-4B46-A7B8-032BB2B5FD4F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Q5: Standing around a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D36FF-D57A-95AE-37CA-B53E6839702D}"/>
              </a:ext>
            </a:extLst>
          </p:cNvPr>
          <p:cNvSpPr txBox="1"/>
          <p:nvPr/>
        </p:nvSpPr>
        <p:spPr>
          <a:xfrm>
            <a:off x="385116" y="1233584"/>
            <a:ext cx="11003319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Solution: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Pick a person A. We have two cases: A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remains seated, or A stands. So,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aseline="0" dirty="0">
                <a:solidFill>
                  <a:schemeClr val="accent6">
                    <a:lumMod val="7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Answer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= # ways with A sitting + # ways with A standing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Pictorially,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we have this: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F8DC1E3-0BE1-40E4-609C-965A69B6D0A7}"/>
              </a:ext>
            </a:extLst>
          </p:cNvPr>
          <p:cNvGrpSpPr/>
          <p:nvPr/>
        </p:nvGrpSpPr>
        <p:grpSpPr>
          <a:xfrm>
            <a:off x="2262174" y="2993170"/>
            <a:ext cx="1861306" cy="1849714"/>
            <a:chOff x="611354" y="2657630"/>
            <a:chExt cx="3057988" cy="30389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5493F0C-31FF-9686-5AEB-D8E878FA5FFC}"/>
                </a:ext>
              </a:extLst>
            </p:cNvPr>
            <p:cNvSpPr/>
            <p:nvPr/>
          </p:nvSpPr>
          <p:spPr>
            <a:xfrm>
              <a:off x="2033844" y="2657630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A2F92DB-BD08-85E9-4B73-269007EC058D}"/>
                </a:ext>
              </a:extLst>
            </p:cNvPr>
            <p:cNvSpPr/>
            <p:nvPr/>
          </p:nvSpPr>
          <p:spPr>
            <a:xfrm>
              <a:off x="2033843" y="5483958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BCB2D2D-1195-AC74-15BA-107A91E276B8}"/>
                </a:ext>
              </a:extLst>
            </p:cNvPr>
            <p:cNvSpPr/>
            <p:nvPr/>
          </p:nvSpPr>
          <p:spPr>
            <a:xfrm>
              <a:off x="1173155" y="2939339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E63D34-48B2-4421-04C0-235229FAB3AE}"/>
                </a:ext>
              </a:extLst>
            </p:cNvPr>
            <p:cNvSpPr/>
            <p:nvPr/>
          </p:nvSpPr>
          <p:spPr>
            <a:xfrm>
              <a:off x="611354" y="3613594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B700D0-B757-9530-10D4-080CA2EEF324}"/>
                </a:ext>
              </a:extLst>
            </p:cNvPr>
            <p:cNvSpPr/>
            <p:nvPr/>
          </p:nvSpPr>
          <p:spPr>
            <a:xfrm>
              <a:off x="611354" y="4527948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2E1B601-CDAE-02E0-C56E-5A86DFC90B12}"/>
                </a:ext>
              </a:extLst>
            </p:cNvPr>
            <p:cNvSpPr/>
            <p:nvPr/>
          </p:nvSpPr>
          <p:spPr>
            <a:xfrm>
              <a:off x="1117737" y="5250105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85E2F6-086C-389D-A285-BE5CA277E305}"/>
                </a:ext>
              </a:extLst>
            </p:cNvPr>
            <p:cNvSpPr/>
            <p:nvPr/>
          </p:nvSpPr>
          <p:spPr>
            <a:xfrm>
              <a:off x="2920623" y="5250104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9571750-2A41-4D2B-D049-14B7FE27FEF5}"/>
                </a:ext>
              </a:extLst>
            </p:cNvPr>
            <p:cNvSpPr/>
            <p:nvPr/>
          </p:nvSpPr>
          <p:spPr>
            <a:xfrm>
              <a:off x="3456727" y="4527947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D548D8A-4DA9-B54D-B9D0-661423533FF3}"/>
                </a:ext>
              </a:extLst>
            </p:cNvPr>
            <p:cNvSpPr/>
            <p:nvPr/>
          </p:nvSpPr>
          <p:spPr>
            <a:xfrm>
              <a:off x="3449513" y="3613594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F065EE7-48F8-2D76-97F5-FF5871287BE9}"/>
                </a:ext>
              </a:extLst>
            </p:cNvPr>
            <p:cNvSpPr/>
            <p:nvPr/>
          </p:nvSpPr>
          <p:spPr>
            <a:xfrm>
              <a:off x="2925331" y="2933881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90DF28F-36BB-E91D-F7E0-E40293B7917C}"/>
                </a:ext>
              </a:extLst>
            </p:cNvPr>
            <p:cNvCxnSpPr>
              <a:stCxn id="8" idx="7"/>
              <a:endCxn id="6" idx="2"/>
            </p:cNvCxnSpPr>
            <p:nvPr/>
          </p:nvCxnSpPr>
          <p:spPr>
            <a:xfrm flipV="1">
              <a:off x="1354633" y="2763938"/>
              <a:ext cx="679211" cy="20653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4C6F7A-EBD2-7CF0-EFD8-BCC2CF189FBB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792832" y="3120817"/>
              <a:ext cx="411460" cy="523914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EFC3EFB-0A68-86D7-C366-BBA9EEC836A2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717662" y="3826209"/>
              <a:ext cx="0" cy="701739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7808D9-35C4-E790-C45C-A31F8CAA393E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>
              <a:off x="792832" y="4709426"/>
              <a:ext cx="356042" cy="571816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535278-EEF5-F18A-BAC0-F0AA6DCF02FD}"/>
                </a:ext>
              </a:extLst>
            </p:cNvPr>
            <p:cNvCxnSpPr>
              <a:cxnSpLocks/>
              <a:stCxn id="11" idx="5"/>
              <a:endCxn id="7" idx="2"/>
            </p:cNvCxnSpPr>
            <p:nvPr/>
          </p:nvCxnSpPr>
          <p:spPr>
            <a:xfrm>
              <a:off x="1299215" y="5431583"/>
              <a:ext cx="734628" cy="15868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0F2656-550D-8F5A-E172-8F77D480A220}"/>
                </a:ext>
              </a:extLst>
            </p:cNvPr>
            <p:cNvCxnSpPr>
              <a:cxnSpLocks/>
              <a:stCxn id="7" idx="6"/>
              <a:endCxn id="12" idx="3"/>
            </p:cNvCxnSpPr>
            <p:nvPr/>
          </p:nvCxnSpPr>
          <p:spPr>
            <a:xfrm flipV="1">
              <a:off x="2246458" y="5431582"/>
              <a:ext cx="705302" cy="158684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6866B7B-7CAD-E546-6F3E-4C4263A94B0F}"/>
                </a:ext>
              </a:extLst>
            </p:cNvPr>
            <p:cNvCxnSpPr>
              <a:cxnSpLocks/>
              <a:stCxn id="12" idx="7"/>
              <a:endCxn id="13" idx="3"/>
            </p:cNvCxnSpPr>
            <p:nvPr/>
          </p:nvCxnSpPr>
          <p:spPr>
            <a:xfrm flipV="1">
              <a:off x="3102101" y="4709425"/>
              <a:ext cx="385763" cy="571816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8FD607-60D3-E900-9AA4-5C4A0C523843}"/>
                </a:ext>
              </a:extLst>
            </p:cNvPr>
            <p:cNvCxnSpPr>
              <a:cxnSpLocks/>
              <a:stCxn id="14" idx="4"/>
              <a:endCxn id="13" idx="0"/>
            </p:cNvCxnSpPr>
            <p:nvPr/>
          </p:nvCxnSpPr>
          <p:spPr>
            <a:xfrm>
              <a:off x="3555821" y="3826209"/>
              <a:ext cx="7214" cy="70173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98069C0-7832-A599-6452-A4569EBB30DA}"/>
                </a:ext>
              </a:extLst>
            </p:cNvPr>
            <p:cNvCxnSpPr>
              <a:cxnSpLocks/>
              <a:stCxn id="15" idx="5"/>
              <a:endCxn id="14" idx="1"/>
            </p:cNvCxnSpPr>
            <p:nvPr/>
          </p:nvCxnSpPr>
          <p:spPr>
            <a:xfrm>
              <a:off x="3106809" y="3115359"/>
              <a:ext cx="373841" cy="52937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99FFDF2-3CF9-509F-54C5-0BB4C3515BF7}"/>
                </a:ext>
              </a:extLst>
            </p:cNvPr>
            <p:cNvCxnSpPr>
              <a:cxnSpLocks/>
              <a:stCxn id="6" idx="6"/>
              <a:endCxn id="15" idx="1"/>
            </p:cNvCxnSpPr>
            <p:nvPr/>
          </p:nvCxnSpPr>
          <p:spPr>
            <a:xfrm>
              <a:off x="2246459" y="2763938"/>
              <a:ext cx="710009" cy="20108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1E7E4A3-921B-1ACA-4CF5-08D66A814742}"/>
              </a:ext>
            </a:extLst>
          </p:cNvPr>
          <p:cNvGrpSpPr/>
          <p:nvPr/>
        </p:nvGrpSpPr>
        <p:grpSpPr>
          <a:xfrm>
            <a:off x="5201890" y="2993170"/>
            <a:ext cx="1861306" cy="1849713"/>
            <a:chOff x="611354" y="2657630"/>
            <a:chExt cx="3057988" cy="3038943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6BFD998-B3EE-1402-4E57-64A82B8B5901}"/>
                </a:ext>
              </a:extLst>
            </p:cNvPr>
            <p:cNvCxnSpPr>
              <a:cxnSpLocks/>
              <a:stCxn id="62" idx="7"/>
              <a:endCxn id="60" idx="2"/>
            </p:cNvCxnSpPr>
            <p:nvPr/>
          </p:nvCxnSpPr>
          <p:spPr>
            <a:xfrm flipV="1">
              <a:off x="1354633" y="2763938"/>
              <a:ext cx="679211" cy="206538"/>
            </a:xfrm>
            <a:prstGeom prst="line">
              <a:avLst/>
            </a:prstGeom>
            <a:ln w="25400">
              <a:solidFill>
                <a:schemeClr val="accent6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081BF6E-193F-EC3C-7B0C-36DD9DA78F4C}"/>
                </a:ext>
              </a:extLst>
            </p:cNvPr>
            <p:cNvCxnSpPr>
              <a:cxnSpLocks/>
              <a:stCxn id="60" idx="6"/>
              <a:endCxn id="69" idx="1"/>
            </p:cNvCxnSpPr>
            <p:nvPr/>
          </p:nvCxnSpPr>
          <p:spPr>
            <a:xfrm>
              <a:off x="2246459" y="2763938"/>
              <a:ext cx="710009" cy="201080"/>
            </a:xfrm>
            <a:prstGeom prst="line">
              <a:avLst/>
            </a:prstGeom>
            <a:ln w="25400">
              <a:solidFill>
                <a:schemeClr val="accent6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28AFB5C-4487-9AD5-5D2C-F859E1593D90}"/>
                </a:ext>
              </a:extLst>
            </p:cNvPr>
            <p:cNvSpPr/>
            <p:nvPr/>
          </p:nvSpPr>
          <p:spPr>
            <a:xfrm>
              <a:off x="2033844" y="2657630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3750F59-0A43-CC3E-B0CD-F8AE4000BA06}"/>
                </a:ext>
              </a:extLst>
            </p:cNvPr>
            <p:cNvSpPr/>
            <p:nvPr/>
          </p:nvSpPr>
          <p:spPr>
            <a:xfrm>
              <a:off x="2033843" y="5483958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AF558A4-7D50-2FAB-5C07-E4E5E3ED5BA4}"/>
                </a:ext>
              </a:extLst>
            </p:cNvPr>
            <p:cNvSpPr/>
            <p:nvPr/>
          </p:nvSpPr>
          <p:spPr>
            <a:xfrm>
              <a:off x="1173155" y="2939339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F6B5C3F-2381-D77E-9568-A2C2B3D5229F}"/>
                </a:ext>
              </a:extLst>
            </p:cNvPr>
            <p:cNvSpPr/>
            <p:nvPr/>
          </p:nvSpPr>
          <p:spPr>
            <a:xfrm>
              <a:off x="611354" y="3613594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EB44FF0-4176-B563-617F-C7C5D98A29FC}"/>
                </a:ext>
              </a:extLst>
            </p:cNvPr>
            <p:cNvSpPr/>
            <p:nvPr/>
          </p:nvSpPr>
          <p:spPr>
            <a:xfrm>
              <a:off x="611354" y="4527948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3A8180E-92B0-C71F-B776-A772A452420D}"/>
                </a:ext>
              </a:extLst>
            </p:cNvPr>
            <p:cNvSpPr/>
            <p:nvPr/>
          </p:nvSpPr>
          <p:spPr>
            <a:xfrm>
              <a:off x="1117737" y="5250105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8887FA1-B167-BAD5-0A5A-F63E70A6B51E}"/>
                </a:ext>
              </a:extLst>
            </p:cNvPr>
            <p:cNvSpPr/>
            <p:nvPr/>
          </p:nvSpPr>
          <p:spPr>
            <a:xfrm>
              <a:off x="2920623" y="5250104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83B2764-A2E3-8492-B044-3FD02EB546C1}"/>
                </a:ext>
              </a:extLst>
            </p:cNvPr>
            <p:cNvSpPr/>
            <p:nvPr/>
          </p:nvSpPr>
          <p:spPr>
            <a:xfrm>
              <a:off x="3456727" y="4527947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1265642-0499-F252-94B4-6FC1F822F29A}"/>
                </a:ext>
              </a:extLst>
            </p:cNvPr>
            <p:cNvSpPr/>
            <p:nvPr/>
          </p:nvSpPr>
          <p:spPr>
            <a:xfrm>
              <a:off x="3449513" y="3613594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FA1571F-D2A7-4C6E-DAA7-8676D60C2A36}"/>
                </a:ext>
              </a:extLst>
            </p:cNvPr>
            <p:cNvSpPr/>
            <p:nvPr/>
          </p:nvSpPr>
          <p:spPr>
            <a:xfrm>
              <a:off x="2925331" y="2933881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BF86A4-EE33-9A13-E451-CEE19D9214F0}"/>
                </a:ext>
              </a:extLst>
            </p:cNvPr>
            <p:cNvCxnSpPr>
              <a:cxnSpLocks/>
              <a:stCxn id="62" idx="3"/>
              <a:endCxn id="63" idx="7"/>
            </p:cNvCxnSpPr>
            <p:nvPr/>
          </p:nvCxnSpPr>
          <p:spPr>
            <a:xfrm flipH="1">
              <a:off x="792832" y="3120817"/>
              <a:ext cx="411460" cy="523914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E933922-E7C1-4638-5958-74FE2CAC7428}"/>
                </a:ext>
              </a:extLst>
            </p:cNvPr>
            <p:cNvCxnSpPr>
              <a:cxnSpLocks/>
              <a:stCxn id="63" idx="4"/>
              <a:endCxn id="64" idx="0"/>
            </p:cNvCxnSpPr>
            <p:nvPr/>
          </p:nvCxnSpPr>
          <p:spPr>
            <a:xfrm>
              <a:off x="717662" y="3826209"/>
              <a:ext cx="0" cy="701739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40185B-E1D3-816D-F153-A5CE18D93AC0}"/>
                </a:ext>
              </a:extLst>
            </p:cNvPr>
            <p:cNvCxnSpPr>
              <a:cxnSpLocks/>
              <a:stCxn id="64" idx="5"/>
              <a:endCxn id="65" idx="1"/>
            </p:cNvCxnSpPr>
            <p:nvPr/>
          </p:nvCxnSpPr>
          <p:spPr>
            <a:xfrm>
              <a:off x="792832" y="4709426"/>
              <a:ext cx="356042" cy="571816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A0B5EB2-A7E0-D0E5-745A-E162F04B7824}"/>
                </a:ext>
              </a:extLst>
            </p:cNvPr>
            <p:cNvCxnSpPr>
              <a:cxnSpLocks/>
              <a:stCxn id="65" idx="5"/>
              <a:endCxn id="61" idx="2"/>
            </p:cNvCxnSpPr>
            <p:nvPr/>
          </p:nvCxnSpPr>
          <p:spPr>
            <a:xfrm>
              <a:off x="1299215" y="5431583"/>
              <a:ext cx="734628" cy="15868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E7825B6-8BC3-2AB8-362E-4A189BB3911F}"/>
                </a:ext>
              </a:extLst>
            </p:cNvPr>
            <p:cNvCxnSpPr>
              <a:cxnSpLocks/>
              <a:stCxn id="61" idx="6"/>
              <a:endCxn id="66" idx="3"/>
            </p:cNvCxnSpPr>
            <p:nvPr/>
          </p:nvCxnSpPr>
          <p:spPr>
            <a:xfrm flipV="1">
              <a:off x="2246458" y="5431582"/>
              <a:ext cx="705302" cy="158684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38C2A5A-A4AA-87AB-F01B-7B5D7DA92DE4}"/>
                </a:ext>
              </a:extLst>
            </p:cNvPr>
            <p:cNvCxnSpPr>
              <a:cxnSpLocks/>
              <a:stCxn id="66" idx="7"/>
              <a:endCxn id="67" idx="3"/>
            </p:cNvCxnSpPr>
            <p:nvPr/>
          </p:nvCxnSpPr>
          <p:spPr>
            <a:xfrm flipV="1">
              <a:off x="3102101" y="4709425"/>
              <a:ext cx="385763" cy="571816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5D6149-F1AE-FB66-2BBB-066E285B1444}"/>
                </a:ext>
              </a:extLst>
            </p:cNvPr>
            <p:cNvCxnSpPr>
              <a:cxnSpLocks/>
              <a:stCxn id="68" idx="4"/>
              <a:endCxn id="67" idx="0"/>
            </p:cNvCxnSpPr>
            <p:nvPr/>
          </p:nvCxnSpPr>
          <p:spPr>
            <a:xfrm>
              <a:off x="3555821" y="3826209"/>
              <a:ext cx="7214" cy="70173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A8B79E7-0A60-859B-427D-E470E876C1B2}"/>
                </a:ext>
              </a:extLst>
            </p:cNvPr>
            <p:cNvCxnSpPr>
              <a:cxnSpLocks/>
              <a:stCxn id="69" idx="5"/>
              <a:endCxn id="68" idx="1"/>
            </p:cNvCxnSpPr>
            <p:nvPr/>
          </p:nvCxnSpPr>
          <p:spPr>
            <a:xfrm>
              <a:off x="3106809" y="3115359"/>
              <a:ext cx="373841" cy="52937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800D077-8F1A-7FC7-FF3D-BD60BDB81F81}"/>
              </a:ext>
            </a:extLst>
          </p:cNvPr>
          <p:cNvGrpSpPr/>
          <p:nvPr/>
        </p:nvGrpSpPr>
        <p:grpSpPr>
          <a:xfrm>
            <a:off x="8143880" y="2993170"/>
            <a:ext cx="1861306" cy="1849714"/>
            <a:chOff x="611354" y="2657630"/>
            <a:chExt cx="3057988" cy="3038943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D5CF00E-0BEB-D443-A316-E86BA6428D33}"/>
                </a:ext>
              </a:extLst>
            </p:cNvPr>
            <p:cNvSpPr/>
            <p:nvPr/>
          </p:nvSpPr>
          <p:spPr>
            <a:xfrm>
              <a:off x="2033844" y="2657630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DE4C736-EF1E-4912-BA4B-50B5692056B6}"/>
                </a:ext>
              </a:extLst>
            </p:cNvPr>
            <p:cNvSpPr/>
            <p:nvPr/>
          </p:nvSpPr>
          <p:spPr>
            <a:xfrm>
              <a:off x="2033843" y="5483958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BF961CA-DE98-5596-E209-B5A44B52BA3D}"/>
                </a:ext>
              </a:extLst>
            </p:cNvPr>
            <p:cNvSpPr/>
            <p:nvPr/>
          </p:nvSpPr>
          <p:spPr>
            <a:xfrm>
              <a:off x="1173155" y="2939339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F4CE77C-7B65-93CC-7223-50C58C75AC73}"/>
                </a:ext>
              </a:extLst>
            </p:cNvPr>
            <p:cNvSpPr/>
            <p:nvPr/>
          </p:nvSpPr>
          <p:spPr>
            <a:xfrm>
              <a:off x="611354" y="3613594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EA287A0-D225-2C74-8940-64B4C613960F}"/>
                </a:ext>
              </a:extLst>
            </p:cNvPr>
            <p:cNvSpPr/>
            <p:nvPr/>
          </p:nvSpPr>
          <p:spPr>
            <a:xfrm>
              <a:off x="611354" y="4527948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8FA3B68-62DA-329D-916A-C704C4F27445}"/>
                </a:ext>
              </a:extLst>
            </p:cNvPr>
            <p:cNvSpPr/>
            <p:nvPr/>
          </p:nvSpPr>
          <p:spPr>
            <a:xfrm>
              <a:off x="1117737" y="5250105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D038267-D6B6-CB9B-37A6-E90A1A9A4D84}"/>
                </a:ext>
              </a:extLst>
            </p:cNvPr>
            <p:cNvSpPr/>
            <p:nvPr/>
          </p:nvSpPr>
          <p:spPr>
            <a:xfrm>
              <a:off x="2920623" y="5250104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0664BC1-4C87-DD3F-778B-D1E83C2CCE03}"/>
                </a:ext>
              </a:extLst>
            </p:cNvPr>
            <p:cNvSpPr/>
            <p:nvPr/>
          </p:nvSpPr>
          <p:spPr>
            <a:xfrm>
              <a:off x="3456727" y="4527947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E7F46AC-B90D-F186-2527-CF79D308BBC7}"/>
                </a:ext>
              </a:extLst>
            </p:cNvPr>
            <p:cNvSpPr/>
            <p:nvPr/>
          </p:nvSpPr>
          <p:spPr>
            <a:xfrm>
              <a:off x="3449513" y="3613594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66E4C07-BDE1-E4FE-43FC-ABF5EDC6976B}"/>
                </a:ext>
              </a:extLst>
            </p:cNvPr>
            <p:cNvSpPr/>
            <p:nvPr/>
          </p:nvSpPr>
          <p:spPr>
            <a:xfrm>
              <a:off x="2925331" y="2933881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7E22958-4E99-E390-5F03-E5259DDC2C45}"/>
                </a:ext>
              </a:extLst>
            </p:cNvPr>
            <p:cNvCxnSpPr>
              <a:stCxn id="104" idx="7"/>
              <a:endCxn id="102" idx="2"/>
            </p:cNvCxnSpPr>
            <p:nvPr/>
          </p:nvCxnSpPr>
          <p:spPr>
            <a:xfrm flipV="1">
              <a:off x="1354633" y="2763938"/>
              <a:ext cx="679211" cy="206538"/>
            </a:xfrm>
            <a:prstGeom prst="line">
              <a:avLst/>
            </a:prstGeom>
            <a:ln w="25400">
              <a:solidFill>
                <a:schemeClr val="accent6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93B74EC-BC01-286F-4F2F-F450A522139E}"/>
                </a:ext>
              </a:extLst>
            </p:cNvPr>
            <p:cNvCxnSpPr>
              <a:cxnSpLocks/>
              <a:stCxn id="104" idx="3"/>
              <a:endCxn id="105" idx="7"/>
            </p:cNvCxnSpPr>
            <p:nvPr/>
          </p:nvCxnSpPr>
          <p:spPr>
            <a:xfrm flipH="1">
              <a:off x="792832" y="3120817"/>
              <a:ext cx="411460" cy="523914"/>
            </a:xfrm>
            <a:prstGeom prst="line">
              <a:avLst/>
            </a:prstGeom>
            <a:ln w="25400">
              <a:solidFill>
                <a:schemeClr val="accent6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52DD4F5-76FA-86B5-80AF-65CF78883745}"/>
                </a:ext>
              </a:extLst>
            </p:cNvPr>
            <p:cNvCxnSpPr>
              <a:cxnSpLocks/>
              <a:stCxn id="105" idx="4"/>
              <a:endCxn id="106" idx="0"/>
            </p:cNvCxnSpPr>
            <p:nvPr/>
          </p:nvCxnSpPr>
          <p:spPr>
            <a:xfrm>
              <a:off x="717662" y="3826209"/>
              <a:ext cx="0" cy="701739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B93CFE2-5BCE-1F80-C417-79B8EED8D2EA}"/>
                </a:ext>
              </a:extLst>
            </p:cNvPr>
            <p:cNvCxnSpPr>
              <a:cxnSpLocks/>
              <a:stCxn id="106" idx="5"/>
              <a:endCxn id="107" idx="1"/>
            </p:cNvCxnSpPr>
            <p:nvPr/>
          </p:nvCxnSpPr>
          <p:spPr>
            <a:xfrm>
              <a:off x="792832" y="4709426"/>
              <a:ext cx="356042" cy="571816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FEABF4B-E66D-A4CC-F708-9849CF5AA521}"/>
                </a:ext>
              </a:extLst>
            </p:cNvPr>
            <p:cNvCxnSpPr>
              <a:cxnSpLocks/>
              <a:stCxn id="107" idx="5"/>
              <a:endCxn id="103" idx="2"/>
            </p:cNvCxnSpPr>
            <p:nvPr/>
          </p:nvCxnSpPr>
          <p:spPr>
            <a:xfrm>
              <a:off x="1299215" y="5431583"/>
              <a:ext cx="734628" cy="15868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B999F67-F625-E61C-6562-39A35E617435}"/>
                </a:ext>
              </a:extLst>
            </p:cNvPr>
            <p:cNvCxnSpPr>
              <a:cxnSpLocks/>
              <a:stCxn id="103" idx="6"/>
              <a:endCxn id="108" idx="3"/>
            </p:cNvCxnSpPr>
            <p:nvPr/>
          </p:nvCxnSpPr>
          <p:spPr>
            <a:xfrm flipV="1">
              <a:off x="2246458" y="5431582"/>
              <a:ext cx="705302" cy="158684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C470F1E-10DD-B276-F2A5-07C2C184F74D}"/>
                </a:ext>
              </a:extLst>
            </p:cNvPr>
            <p:cNvCxnSpPr>
              <a:cxnSpLocks/>
              <a:stCxn id="108" idx="7"/>
              <a:endCxn id="109" idx="3"/>
            </p:cNvCxnSpPr>
            <p:nvPr/>
          </p:nvCxnSpPr>
          <p:spPr>
            <a:xfrm flipV="1">
              <a:off x="3102101" y="4709425"/>
              <a:ext cx="385763" cy="571816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60EB0BB-6CC4-91E5-AFA9-C8C6D0A89305}"/>
                </a:ext>
              </a:extLst>
            </p:cNvPr>
            <p:cNvCxnSpPr>
              <a:cxnSpLocks/>
              <a:stCxn id="110" idx="4"/>
              <a:endCxn id="109" idx="0"/>
            </p:cNvCxnSpPr>
            <p:nvPr/>
          </p:nvCxnSpPr>
          <p:spPr>
            <a:xfrm>
              <a:off x="3555821" y="3826209"/>
              <a:ext cx="7214" cy="70173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689B779-F49B-761C-CA9A-85A6FF5EA47F}"/>
                </a:ext>
              </a:extLst>
            </p:cNvPr>
            <p:cNvCxnSpPr>
              <a:cxnSpLocks/>
              <a:stCxn id="111" idx="5"/>
              <a:endCxn id="110" idx="1"/>
            </p:cNvCxnSpPr>
            <p:nvPr/>
          </p:nvCxnSpPr>
          <p:spPr>
            <a:xfrm>
              <a:off x="3106809" y="3115359"/>
              <a:ext cx="373841" cy="529372"/>
            </a:xfrm>
            <a:prstGeom prst="line">
              <a:avLst/>
            </a:prstGeom>
            <a:ln w="25400">
              <a:solidFill>
                <a:schemeClr val="accent6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35159B2-D493-D80B-D5E2-73DC2A79C44A}"/>
                </a:ext>
              </a:extLst>
            </p:cNvPr>
            <p:cNvCxnSpPr>
              <a:cxnSpLocks/>
              <a:stCxn id="102" idx="6"/>
              <a:endCxn id="111" idx="1"/>
            </p:cNvCxnSpPr>
            <p:nvPr/>
          </p:nvCxnSpPr>
          <p:spPr>
            <a:xfrm>
              <a:off x="2246459" y="2763938"/>
              <a:ext cx="710009" cy="201080"/>
            </a:xfrm>
            <a:prstGeom prst="line">
              <a:avLst/>
            </a:prstGeom>
            <a:ln w="25400">
              <a:solidFill>
                <a:schemeClr val="accent6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125550A1-5388-80E5-995F-D80FE2968A55}"/>
              </a:ext>
            </a:extLst>
          </p:cNvPr>
          <p:cNvSpPr txBox="1"/>
          <p:nvPr/>
        </p:nvSpPr>
        <p:spPr>
          <a:xfrm>
            <a:off x="7390116" y="3523026"/>
            <a:ext cx="43997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+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E9FC230-494E-D3D3-2BAC-490A7EF8FC05}"/>
              </a:ext>
            </a:extLst>
          </p:cNvPr>
          <p:cNvSpPr txBox="1"/>
          <p:nvPr/>
        </p:nvSpPr>
        <p:spPr>
          <a:xfrm>
            <a:off x="4432874" y="3517736"/>
            <a:ext cx="43997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90A7688-1DC7-C976-0FA8-A8876577DF5C}"/>
              </a:ext>
            </a:extLst>
          </p:cNvPr>
          <p:cNvSpPr txBox="1"/>
          <p:nvPr/>
        </p:nvSpPr>
        <p:spPr>
          <a:xfrm>
            <a:off x="385116" y="5147736"/>
            <a:ext cx="11003319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So, # ways with A sitting = #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ways to arrange 9 people with no adjacent stands =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# ways with A standing = # ways to arrange 7 people with no adjacent stands =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Thus,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by Q2, the answer is 89 + 34 = 123.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133" name="Picture 132" descr="\documentclass{article}&#10;\usepackage{amsmath}&#10;\pagestyle{empty}&#10;\begin{document}&#10;&#10;\[ A \]&#10;&#10;\end{document}" title="IguanaTex Bitmap Display">
            <a:extLst>
              <a:ext uri="{FF2B5EF4-FFF2-40B4-BE49-F238E27FC236}">
                <a16:creationId xmlns:a16="http://schemas.microsoft.com/office/drawing/2014/main" id="{6633633D-F186-7CCB-ABE9-B935AF6F59F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389" y="2740392"/>
            <a:ext cx="175238" cy="181334"/>
          </a:xfrm>
          <a:prstGeom prst="rect">
            <a:avLst/>
          </a:prstGeom>
        </p:spPr>
      </p:pic>
      <p:pic>
        <p:nvPicPr>
          <p:cNvPr id="134" name="Picture 133" descr="\documentclass{article}&#10;\usepackage{amsmath}&#10;\pagestyle{empty}&#10;\begin{document}&#10;&#10;\[ A \]&#10;&#10;\end{document}" title="IguanaTex Bitmap Display">
            <a:extLst>
              <a:ext uri="{FF2B5EF4-FFF2-40B4-BE49-F238E27FC236}">
                <a16:creationId xmlns:a16="http://schemas.microsoft.com/office/drawing/2014/main" id="{C5DE5E08-8BA0-5A2D-F223-4B27B5D8E15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152" y="2746319"/>
            <a:ext cx="175238" cy="181334"/>
          </a:xfrm>
          <a:prstGeom prst="rect">
            <a:avLst/>
          </a:prstGeom>
        </p:spPr>
      </p:pic>
      <p:pic>
        <p:nvPicPr>
          <p:cNvPr id="135" name="Picture 134" descr="\documentclass{article}&#10;\usepackage{amsmath}&#10;\pagestyle{empty}&#10;\begin{document}&#10;&#10;\[ A \]&#10;&#10;\end{document}" title="IguanaTex Bitmap Display">
            <a:extLst>
              <a:ext uri="{FF2B5EF4-FFF2-40B4-BE49-F238E27FC236}">
                <a16:creationId xmlns:a16="http://schemas.microsoft.com/office/drawing/2014/main" id="{B6BF774A-9355-66E2-01EB-FF0BD4A8C49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915" y="2746319"/>
            <a:ext cx="175238" cy="181334"/>
          </a:xfrm>
          <a:prstGeom prst="rect">
            <a:avLst/>
          </a:prstGeom>
        </p:spPr>
      </p:pic>
      <p:pic>
        <p:nvPicPr>
          <p:cNvPr id="136" name="Picture 135" descr="\documentclass{article}&#10;\usepackage{amsmath}&#10;\pagestyle{empty}&#10;\begin{document}&#10;&#10;\[ g_9 \]&#10;&#10;\end{document}" title="IguanaTex Bitmap Display">
            <a:extLst>
              <a:ext uri="{FF2B5EF4-FFF2-40B4-BE49-F238E27FC236}">
                <a16:creationId xmlns:a16="http://schemas.microsoft.com/office/drawing/2014/main" id="{565DFB2C-8BF5-A745-70EB-9A586477C3D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573" y="5382454"/>
            <a:ext cx="208762" cy="163048"/>
          </a:xfrm>
          <a:prstGeom prst="rect">
            <a:avLst/>
          </a:prstGeom>
        </p:spPr>
      </p:pic>
      <p:pic>
        <p:nvPicPr>
          <p:cNvPr id="137" name="Picture 136" descr="\documentclass{article}&#10;\usepackage{amsmath}&#10;\pagestyle{empty}&#10;\begin{document}&#10;&#10;\[ g_7 \]&#10;&#10;\end{document}" title="IguanaTex Bitmap Display">
            <a:extLst>
              <a:ext uri="{FF2B5EF4-FFF2-40B4-BE49-F238E27FC236}">
                <a16:creationId xmlns:a16="http://schemas.microsoft.com/office/drawing/2014/main" id="{81953532-84F3-E804-26BC-96F864C70C3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86" y="5861652"/>
            <a:ext cx="214857" cy="16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2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22" grpId="0"/>
      <p:bldP spid="123" grpId="0"/>
      <p:bldP spid="130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EAB0C2-76DF-A0CF-9492-896ACDA5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D52D7-D332-B06C-DCE4-456381C6DDA9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Counting Independent 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97248-D44F-8757-AF39-A38E118A4D5C}"/>
              </a:ext>
            </a:extLst>
          </p:cNvPr>
          <p:cNvSpPr txBox="1"/>
          <p:nvPr/>
        </p:nvSpPr>
        <p:spPr>
          <a:xfrm>
            <a:off x="435363" y="1330185"/>
            <a:ext cx="1112856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noProof="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Consider a social network with many users. Any two users are either friends or not friends. Then, the network can be represented by figures like this: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51C62B3-A2BA-68A7-3D83-0C53FF72023A}"/>
              </a:ext>
            </a:extLst>
          </p:cNvPr>
          <p:cNvGrpSpPr/>
          <p:nvPr/>
        </p:nvGrpSpPr>
        <p:grpSpPr>
          <a:xfrm>
            <a:off x="1064508" y="2871274"/>
            <a:ext cx="2557826" cy="1557068"/>
            <a:chOff x="2149050" y="2635770"/>
            <a:chExt cx="2557826" cy="155706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7E9A881-85DB-78F0-98F9-E04E909F9B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0799" y="3294574"/>
              <a:ext cx="457005" cy="20486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BA38E72-2B81-94D7-3AE1-98D2CFA3CBD1}"/>
                </a:ext>
              </a:extLst>
            </p:cNvPr>
            <p:cNvCxnSpPr>
              <a:cxnSpLocks/>
            </p:cNvCxnSpPr>
            <p:nvPr/>
          </p:nvCxnSpPr>
          <p:spPr>
            <a:xfrm>
              <a:off x="3090799" y="3499436"/>
              <a:ext cx="383114" cy="628696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3D7B262-E8FA-456C-CED3-F251162B04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13" y="3546265"/>
              <a:ext cx="720437" cy="58186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239FE5F-35AC-9C5F-5463-F3C2DE2AD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0799" y="2707531"/>
              <a:ext cx="0" cy="791905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426F430-A7D9-BFE3-958E-5EA0E97E15D4}"/>
                </a:ext>
              </a:extLst>
            </p:cNvPr>
            <p:cNvCxnSpPr>
              <a:cxnSpLocks/>
            </p:cNvCxnSpPr>
            <p:nvPr/>
          </p:nvCxnSpPr>
          <p:spPr>
            <a:xfrm>
              <a:off x="3090798" y="2707531"/>
              <a:ext cx="457006" cy="58704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EBE0E01-7D57-EE90-0A55-18104417CA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6096" y="3506491"/>
              <a:ext cx="304702" cy="64059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8A5DC1-9D8E-BC53-F1E0-73A3A01963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7821" y="3195671"/>
              <a:ext cx="592684" cy="95141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0271EE-E017-B73B-8691-D187720110BF}"/>
                </a:ext>
              </a:extLst>
            </p:cNvPr>
            <p:cNvCxnSpPr>
              <a:cxnSpLocks/>
            </p:cNvCxnSpPr>
            <p:nvPr/>
          </p:nvCxnSpPr>
          <p:spPr>
            <a:xfrm>
              <a:off x="2207820" y="3195671"/>
              <a:ext cx="1339984" cy="9184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24B1238-FF11-B46C-DE40-2080279D9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7820" y="2735188"/>
              <a:ext cx="882978" cy="473315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F56897F-6DA6-EB40-D7C8-391E8FE3C5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5631" y="2847888"/>
              <a:ext cx="161474" cy="69837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D7D5C7D-9DBF-76F6-4A53-BA714614E4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172" y="3349794"/>
              <a:ext cx="457005" cy="20486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EFA3C49-FB21-B0F1-C079-A724FC07D89B}"/>
                </a:ext>
              </a:extLst>
            </p:cNvPr>
            <p:cNvCxnSpPr>
              <a:cxnSpLocks/>
            </p:cNvCxnSpPr>
            <p:nvPr/>
          </p:nvCxnSpPr>
          <p:spPr>
            <a:xfrm>
              <a:off x="4004809" y="2842955"/>
              <a:ext cx="647368" cy="506839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9C73617-8C0C-EE70-D1B9-4664B2257859}"/>
                </a:ext>
              </a:extLst>
            </p:cNvPr>
            <p:cNvSpPr/>
            <p:nvPr/>
          </p:nvSpPr>
          <p:spPr>
            <a:xfrm>
              <a:off x="2149050" y="314246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ECD03DB-AEF6-C3EB-148C-FABD744057DB}"/>
                </a:ext>
              </a:extLst>
            </p:cNvPr>
            <p:cNvSpPr/>
            <p:nvPr/>
          </p:nvSpPr>
          <p:spPr>
            <a:xfrm>
              <a:off x="2729944" y="406342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A590594-8536-C164-6A5E-FF2B21BC483A}"/>
                </a:ext>
              </a:extLst>
            </p:cNvPr>
            <p:cNvSpPr/>
            <p:nvPr/>
          </p:nvSpPr>
          <p:spPr>
            <a:xfrm>
              <a:off x="3035715" y="342747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30FD834-4557-BF61-A4F9-2AAD9B76F66C}"/>
                </a:ext>
              </a:extLst>
            </p:cNvPr>
            <p:cNvSpPr/>
            <p:nvPr/>
          </p:nvSpPr>
          <p:spPr>
            <a:xfrm>
              <a:off x="3035715" y="263577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04A7A07-CA4F-454D-8152-4EB10CD25534}"/>
                </a:ext>
              </a:extLst>
            </p:cNvPr>
            <p:cNvSpPr/>
            <p:nvPr/>
          </p:nvSpPr>
          <p:spPr>
            <a:xfrm>
              <a:off x="3490217" y="321836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D322BFB-9004-82FD-49E2-3D0D5A5BF0CB}"/>
                </a:ext>
              </a:extLst>
            </p:cNvPr>
            <p:cNvSpPr/>
            <p:nvPr/>
          </p:nvSpPr>
          <p:spPr>
            <a:xfrm>
              <a:off x="3405931" y="404615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7D7F79B-8378-A500-96D7-EF1FDD1324CA}"/>
                </a:ext>
              </a:extLst>
            </p:cNvPr>
            <p:cNvSpPr/>
            <p:nvPr/>
          </p:nvSpPr>
          <p:spPr>
            <a:xfrm>
              <a:off x="4101986" y="347431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0C648BA-B2FB-0E17-137F-CF63DF1545D6}"/>
                </a:ext>
              </a:extLst>
            </p:cNvPr>
            <p:cNvSpPr/>
            <p:nvPr/>
          </p:nvSpPr>
          <p:spPr>
            <a:xfrm>
              <a:off x="3950110" y="279552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687EB6B-D20A-F7A7-2314-0F9DACAF8D5D}"/>
                </a:ext>
              </a:extLst>
            </p:cNvPr>
            <p:cNvSpPr/>
            <p:nvPr/>
          </p:nvSpPr>
          <p:spPr>
            <a:xfrm>
              <a:off x="4577464" y="327213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719CA47-C5DF-A401-5267-F818A7A6FE78}"/>
              </a:ext>
            </a:extLst>
          </p:cNvPr>
          <p:cNvGrpSpPr/>
          <p:nvPr/>
        </p:nvGrpSpPr>
        <p:grpSpPr>
          <a:xfrm>
            <a:off x="4861336" y="2621888"/>
            <a:ext cx="2387062" cy="1900918"/>
            <a:chOff x="5712770" y="2445967"/>
            <a:chExt cx="2387062" cy="1900918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8C926F-2BE2-71B6-90F1-288F3D5944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881778"/>
              <a:ext cx="413415" cy="125714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982733B-FADF-93FC-697A-8AC4500FE2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103483"/>
              <a:ext cx="403148" cy="778295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4355270-2A24-9B80-106A-372A8AC4D2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660658"/>
              <a:ext cx="208967" cy="442825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80D168C-208F-F837-AB46-84F35E7652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23729"/>
              <a:ext cx="611854" cy="72645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FB70F37-B0FE-0337-3D34-E65BE54E46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9148" y="3294574"/>
              <a:ext cx="778172" cy="587204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E3CD3CF-8283-27A3-6A61-3876254207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2441" y="3671377"/>
              <a:ext cx="303559" cy="336115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D951358-8AF7-20C9-A012-B2907A3F66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4220" y="4007492"/>
              <a:ext cx="151780" cy="210401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3F0CF5A-4F25-6476-5730-9F40BED5A1FD}"/>
                </a:ext>
              </a:extLst>
            </p:cNvPr>
            <p:cNvCxnSpPr>
              <a:cxnSpLocks/>
            </p:cNvCxnSpPr>
            <p:nvPr/>
          </p:nvCxnSpPr>
          <p:spPr>
            <a:xfrm>
              <a:off x="7277320" y="3283072"/>
              <a:ext cx="320318" cy="66156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E3F9619-1A3E-3466-CC8F-457C0B03E0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1590" y="3944268"/>
              <a:ext cx="413415" cy="125714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FAB129F-5C71-89F5-E823-C20C7454C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6961" y="3944268"/>
              <a:ext cx="58044" cy="34334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45E0992-ECDA-9C3D-0349-6D1ECFBFE9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15005" y="3956137"/>
              <a:ext cx="389963" cy="107289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6A77201-BD2B-C75D-6B2B-46F45DCDCF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7718" y="3488670"/>
              <a:ext cx="258030" cy="46057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4355845-EADC-C7EE-FA91-6B84D22BF0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4006" y="2632667"/>
              <a:ext cx="23314" cy="650405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B4D8ADB-69A9-EEB7-744B-E82AC3C29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4006" y="2509437"/>
              <a:ext cx="413415" cy="125714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939EBE7-F06E-F146-9BEB-2B8CF5ECD449}"/>
                </a:ext>
              </a:extLst>
            </p:cNvPr>
            <p:cNvSpPr/>
            <p:nvPr/>
          </p:nvSpPr>
          <p:spPr>
            <a:xfrm>
              <a:off x="5712770" y="3596739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9B718D6-82A5-6F5C-9ECB-0F7A9E544835}"/>
                </a:ext>
              </a:extLst>
            </p:cNvPr>
            <p:cNvSpPr/>
            <p:nvPr/>
          </p:nvSpPr>
          <p:spPr>
            <a:xfrm>
              <a:off x="5875475" y="4192838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1158C37-4362-D0DC-A7DD-E34411C28D28}"/>
                </a:ext>
              </a:extLst>
            </p:cNvPr>
            <p:cNvSpPr/>
            <p:nvPr/>
          </p:nvSpPr>
          <p:spPr>
            <a:xfrm>
              <a:off x="6035333" y="3944268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3F54AD5-0163-C462-A8CC-939812797899}"/>
                </a:ext>
              </a:extLst>
            </p:cNvPr>
            <p:cNvSpPr/>
            <p:nvPr/>
          </p:nvSpPr>
          <p:spPr>
            <a:xfrm>
              <a:off x="6439482" y="381485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ECD74AD-F3AE-E272-9FA3-3E95801E2DDC}"/>
                </a:ext>
              </a:extLst>
            </p:cNvPr>
            <p:cNvSpPr/>
            <p:nvPr/>
          </p:nvSpPr>
          <p:spPr>
            <a:xfrm>
              <a:off x="6054171" y="303832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FED3CDD-CAC7-9756-80F7-263E2EF49518}"/>
                </a:ext>
              </a:extLst>
            </p:cNvPr>
            <p:cNvSpPr/>
            <p:nvPr/>
          </p:nvSpPr>
          <p:spPr>
            <a:xfrm>
              <a:off x="6240261" y="259447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5253BB4-6D1A-CC70-0DBD-4FEF0858E46E}"/>
                </a:ext>
              </a:extLst>
            </p:cNvPr>
            <p:cNvSpPr/>
            <p:nvPr/>
          </p:nvSpPr>
          <p:spPr>
            <a:xfrm>
              <a:off x="6679092" y="2955209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108E39E-302D-2FC4-5F8D-6BD3A953115F}"/>
                </a:ext>
              </a:extLst>
            </p:cNvPr>
            <p:cNvSpPr/>
            <p:nvPr/>
          </p:nvSpPr>
          <p:spPr>
            <a:xfrm>
              <a:off x="7200957" y="323199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E94397A-F096-468E-A0BE-EF4D27B466D2}"/>
                </a:ext>
              </a:extLst>
            </p:cNvPr>
            <p:cNvSpPr/>
            <p:nvPr/>
          </p:nvSpPr>
          <p:spPr>
            <a:xfrm>
              <a:off x="7183683" y="2567961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18A44BC-3A1B-0DAE-3447-DC08A74FDA4E}"/>
                </a:ext>
              </a:extLst>
            </p:cNvPr>
            <p:cNvSpPr/>
            <p:nvPr/>
          </p:nvSpPr>
          <p:spPr>
            <a:xfrm>
              <a:off x="7620202" y="244596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08F81BBA-091F-D172-D029-4AF3BB0B564F}"/>
                </a:ext>
              </a:extLst>
            </p:cNvPr>
            <p:cNvSpPr/>
            <p:nvPr/>
          </p:nvSpPr>
          <p:spPr>
            <a:xfrm>
              <a:off x="7546260" y="3877713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6D80A29-5405-451C-FC7C-C881EF30C87A}"/>
                </a:ext>
              </a:extLst>
            </p:cNvPr>
            <p:cNvSpPr/>
            <p:nvPr/>
          </p:nvSpPr>
          <p:spPr>
            <a:xfrm>
              <a:off x="7166327" y="400712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7C45D85-BC08-8A38-3C19-441BFBB000F6}"/>
                </a:ext>
              </a:extLst>
            </p:cNvPr>
            <p:cNvSpPr/>
            <p:nvPr/>
          </p:nvSpPr>
          <p:spPr>
            <a:xfrm>
              <a:off x="7492255" y="4217473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E5D11AE-8782-322F-B267-DF57517DA722}"/>
                </a:ext>
              </a:extLst>
            </p:cNvPr>
            <p:cNvSpPr/>
            <p:nvPr/>
          </p:nvSpPr>
          <p:spPr>
            <a:xfrm>
              <a:off x="7970420" y="400712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6414C57-6D6B-252B-25C6-3F310C35C930}"/>
                </a:ext>
              </a:extLst>
            </p:cNvPr>
            <p:cNvSpPr/>
            <p:nvPr/>
          </p:nvSpPr>
          <p:spPr>
            <a:xfrm>
              <a:off x="7813559" y="3425244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BB623FE-9AAE-7714-4887-EAC432E8BD0E}"/>
              </a:ext>
            </a:extLst>
          </p:cNvPr>
          <p:cNvGrpSpPr/>
          <p:nvPr/>
        </p:nvGrpSpPr>
        <p:grpSpPr>
          <a:xfrm>
            <a:off x="8825061" y="2694874"/>
            <a:ext cx="1861306" cy="1849714"/>
            <a:chOff x="611354" y="2657630"/>
            <a:chExt cx="3057988" cy="3038943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C881DD0-9247-6DD8-49EB-C0E4F15B20B3}"/>
                </a:ext>
              </a:extLst>
            </p:cNvPr>
            <p:cNvSpPr/>
            <p:nvPr/>
          </p:nvSpPr>
          <p:spPr>
            <a:xfrm>
              <a:off x="2033844" y="2657630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4E82EE1-3B09-68B1-D5BB-560F8F4AC975}"/>
                </a:ext>
              </a:extLst>
            </p:cNvPr>
            <p:cNvSpPr/>
            <p:nvPr/>
          </p:nvSpPr>
          <p:spPr>
            <a:xfrm>
              <a:off x="2033843" y="5483958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BC4D7369-D83D-EE6E-E167-B86CF722AFDF}"/>
                </a:ext>
              </a:extLst>
            </p:cNvPr>
            <p:cNvSpPr/>
            <p:nvPr/>
          </p:nvSpPr>
          <p:spPr>
            <a:xfrm>
              <a:off x="1173155" y="2939339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90FCFEA-EF11-4F9C-5CE0-32E30DE4A2D9}"/>
                </a:ext>
              </a:extLst>
            </p:cNvPr>
            <p:cNvSpPr/>
            <p:nvPr/>
          </p:nvSpPr>
          <p:spPr>
            <a:xfrm>
              <a:off x="611354" y="3613594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62B8870-CB22-B552-33CF-D5DCBB994193}"/>
                </a:ext>
              </a:extLst>
            </p:cNvPr>
            <p:cNvSpPr/>
            <p:nvPr/>
          </p:nvSpPr>
          <p:spPr>
            <a:xfrm>
              <a:off x="611354" y="4527948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870D8CF-F975-C786-5B91-57484CAEDB7B}"/>
                </a:ext>
              </a:extLst>
            </p:cNvPr>
            <p:cNvSpPr/>
            <p:nvPr/>
          </p:nvSpPr>
          <p:spPr>
            <a:xfrm>
              <a:off x="1117737" y="5250105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0486746-F0D6-FE99-BEC2-1C3C1FEEDB48}"/>
                </a:ext>
              </a:extLst>
            </p:cNvPr>
            <p:cNvSpPr/>
            <p:nvPr/>
          </p:nvSpPr>
          <p:spPr>
            <a:xfrm>
              <a:off x="2920623" y="5250104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2FA188AA-6F46-0715-4B9F-6B70633BB90F}"/>
                </a:ext>
              </a:extLst>
            </p:cNvPr>
            <p:cNvSpPr/>
            <p:nvPr/>
          </p:nvSpPr>
          <p:spPr>
            <a:xfrm>
              <a:off x="3456727" y="4527947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92B9A05-E5E0-4DEB-0DF2-999D9034A04E}"/>
                </a:ext>
              </a:extLst>
            </p:cNvPr>
            <p:cNvSpPr/>
            <p:nvPr/>
          </p:nvSpPr>
          <p:spPr>
            <a:xfrm>
              <a:off x="3449513" y="3613594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906ABEA-1483-F25C-2B4E-A9495E40F3E0}"/>
                </a:ext>
              </a:extLst>
            </p:cNvPr>
            <p:cNvSpPr/>
            <p:nvPr/>
          </p:nvSpPr>
          <p:spPr>
            <a:xfrm>
              <a:off x="2925331" y="2933881"/>
              <a:ext cx="212615" cy="21261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48F3475-86E8-9FA2-0872-9B78AEA02545}"/>
                </a:ext>
              </a:extLst>
            </p:cNvPr>
            <p:cNvCxnSpPr>
              <a:stCxn id="118" idx="7"/>
              <a:endCxn id="116" idx="2"/>
            </p:cNvCxnSpPr>
            <p:nvPr/>
          </p:nvCxnSpPr>
          <p:spPr>
            <a:xfrm flipV="1">
              <a:off x="1354633" y="2763938"/>
              <a:ext cx="679211" cy="20653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A2091E2-F22E-8387-6344-BE9E92E811AE}"/>
                </a:ext>
              </a:extLst>
            </p:cNvPr>
            <p:cNvCxnSpPr>
              <a:cxnSpLocks/>
              <a:stCxn id="118" idx="3"/>
              <a:endCxn id="119" idx="7"/>
            </p:cNvCxnSpPr>
            <p:nvPr/>
          </p:nvCxnSpPr>
          <p:spPr>
            <a:xfrm flipH="1">
              <a:off x="792832" y="3120817"/>
              <a:ext cx="411460" cy="523914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273F1ED-8880-F84C-86DC-FB3299A123BF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717662" y="3826209"/>
              <a:ext cx="0" cy="701739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DF9D445-D4A3-6DD4-87C3-5968DCD5F691}"/>
                </a:ext>
              </a:extLst>
            </p:cNvPr>
            <p:cNvCxnSpPr>
              <a:cxnSpLocks/>
              <a:stCxn id="120" idx="5"/>
              <a:endCxn id="121" idx="1"/>
            </p:cNvCxnSpPr>
            <p:nvPr/>
          </p:nvCxnSpPr>
          <p:spPr>
            <a:xfrm>
              <a:off x="792832" y="4709426"/>
              <a:ext cx="356042" cy="571816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D605BBB-B7A0-EBF3-DB2A-FB376D416DE9}"/>
                </a:ext>
              </a:extLst>
            </p:cNvPr>
            <p:cNvCxnSpPr>
              <a:cxnSpLocks/>
              <a:stCxn id="121" idx="5"/>
              <a:endCxn id="117" idx="2"/>
            </p:cNvCxnSpPr>
            <p:nvPr/>
          </p:nvCxnSpPr>
          <p:spPr>
            <a:xfrm>
              <a:off x="1299215" y="5431583"/>
              <a:ext cx="734628" cy="15868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DB83D1B-1C37-C2EA-ECCD-D3AD7A2B9A0E}"/>
                </a:ext>
              </a:extLst>
            </p:cNvPr>
            <p:cNvCxnSpPr>
              <a:cxnSpLocks/>
              <a:stCxn id="117" idx="6"/>
              <a:endCxn id="122" idx="3"/>
            </p:cNvCxnSpPr>
            <p:nvPr/>
          </p:nvCxnSpPr>
          <p:spPr>
            <a:xfrm flipV="1">
              <a:off x="2246458" y="5431582"/>
              <a:ext cx="705302" cy="158684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C50AAC8-FED6-E8A4-EC17-5E19D063508B}"/>
                </a:ext>
              </a:extLst>
            </p:cNvPr>
            <p:cNvCxnSpPr>
              <a:cxnSpLocks/>
              <a:stCxn id="122" idx="7"/>
              <a:endCxn id="123" idx="3"/>
            </p:cNvCxnSpPr>
            <p:nvPr/>
          </p:nvCxnSpPr>
          <p:spPr>
            <a:xfrm flipV="1">
              <a:off x="3102101" y="4709425"/>
              <a:ext cx="385763" cy="571816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2F65CD2-1D68-9FC8-52E2-9DE30507D5D3}"/>
                </a:ext>
              </a:extLst>
            </p:cNvPr>
            <p:cNvCxnSpPr>
              <a:cxnSpLocks/>
              <a:stCxn id="124" idx="4"/>
              <a:endCxn id="123" idx="0"/>
            </p:cNvCxnSpPr>
            <p:nvPr/>
          </p:nvCxnSpPr>
          <p:spPr>
            <a:xfrm>
              <a:off x="3555821" y="3826209"/>
              <a:ext cx="7214" cy="70173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B7678CF-067E-2A55-71BF-872A02FC0B67}"/>
                </a:ext>
              </a:extLst>
            </p:cNvPr>
            <p:cNvCxnSpPr>
              <a:cxnSpLocks/>
              <a:stCxn id="125" idx="5"/>
              <a:endCxn id="124" idx="1"/>
            </p:cNvCxnSpPr>
            <p:nvPr/>
          </p:nvCxnSpPr>
          <p:spPr>
            <a:xfrm>
              <a:off x="3106809" y="3115359"/>
              <a:ext cx="373841" cy="52937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C266D53-8110-0206-C263-4A29471F8E72}"/>
                </a:ext>
              </a:extLst>
            </p:cNvPr>
            <p:cNvCxnSpPr>
              <a:cxnSpLocks/>
              <a:stCxn id="116" idx="6"/>
              <a:endCxn id="125" idx="1"/>
            </p:cNvCxnSpPr>
            <p:nvPr/>
          </p:nvCxnSpPr>
          <p:spPr>
            <a:xfrm>
              <a:off x="2246459" y="2763938"/>
              <a:ext cx="710009" cy="20108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99359BC1-F075-EB6E-48AE-C0490AE41BCF}"/>
              </a:ext>
            </a:extLst>
          </p:cNvPr>
          <p:cNvSpPr txBox="1"/>
          <p:nvPr/>
        </p:nvSpPr>
        <p:spPr>
          <a:xfrm>
            <a:off x="435363" y="4956949"/>
            <a:ext cx="7221582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n-US" sz="20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 (possibly empty) subset of </a:t>
            </a:r>
            <a:r>
              <a:rPr lang="en-US" sz="2000" noProof="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users is called </a:t>
            </a:r>
            <a:r>
              <a:rPr lang="en-US" sz="2000" i="1" noProof="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independent</a:t>
            </a:r>
            <a:r>
              <a:rPr lang="en-US" sz="2000" noProof="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if no two of them are friends with each other.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sng" strike="noStrike" kern="1200" cap="none" spc="0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Question:</a:t>
            </a:r>
            <a:r>
              <a:rPr kumimoji="0" lang="en-US" sz="20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How to count the number of independent subsets?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3EE04CC7-8355-1DA5-0E55-B057254B7E46}"/>
              </a:ext>
            </a:extLst>
          </p:cNvPr>
          <p:cNvSpPr/>
          <p:nvPr/>
        </p:nvSpPr>
        <p:spPr>
          <a:xfrm>
            <a:off x="8120870" y="5164459"/>
            <a:ext cx="3537564" cy="744741"/>
          </a:xfrm>
          <a:prstGeom prst="roundRect">
            <a:avLst>
              <a:gd name="adj" fmla="val 109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5E3C4D7-6A14-06E5-2102-1FBA29297B11}"/>
              </a:ext>
            </a:extLst>
          </p:cNvPr>
          <p:cNvSpPr txBox="1"/>
          <p:nvPr/>
        </p:nvSpPr>
        <p:spPr>
          <a:xfrm>
            <a:off x="8215377" y="5147948"/>
            <a:ext cx="3348550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These</a:t>
            </a:r>
            <a:r>
              <a:rPr kumimoji="0" lang="en-GB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networks are called </a:t>
            </a:r>
            <a:r>
              <a:rPr kumimoji="0" lang="en-GB" sz="1400" b="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graphs.</a:t>
            </a:r>
            <a:r>
              <a:rPr kumimoji="0" lang="en-GB" sz="1400" b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Users are called </a:t>
            </a:r>
            <a:r>
              <a:rPr kumimoji="0" lang="en-GB" sz="1400" b="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vertices</a:t>
            </a:r>
            <a:r>
              <a:rPr lang="en-GB" sz="14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, and friendships </a:t>
            </a:r>
            <a:r>
              <a:rPr lang="en-GB" sz="1400" i="1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edges</a:t>
            </a:r>
            <a:r>
              <a:rPr lang="en-GB" sz="14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1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  <p:bldP spid="138" grpId="0" uiExpand="1" build="p"/>
      <p:bldP spid="139" grpId="0" animBg="1"/>
      <p:bldP spid="1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4C9785-6FB5-265D-9E1E-EEC8D38492ED}"/>
              </a:ext>
            </a:extLst>
          </p:cNvPr>
          <p:cNvSpPr txBox="1"/>
          <p:nvPr/>
        </p:nvSpPr>
        <p:spPr>
          <a:xfrm rot="573447">
            <a:off x="2410790" y="2845470"/>
            <a:ext cx="86868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Section – I</a:t>
            </a:r>
          </a:p>
          <a:p>
            <a:endParaRPr lang="en-GB" sz="3200" spc="1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GB" sz="2800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Recursion in Sequences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07F6F5-827D-B562-46A3-3975FA776AC0}"/>
              </a:ext>
            </a:extLst>
          </p:cNvPr>
          <p:cNvCxnSpPr>
            <a:cxnSpLocks/>
          </p:cNvCxnSpPr>
          <p:nvPr/>
        </p:nvCxnSpPr>
        <p:spPr>
          <a:xfrm>
            <a:off x="2537350" y="2815893"/>
            <a:ext cx="6616589" cy="11299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26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43D0D9-94F8-8AA0-C888-2004C866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29395F-EA09-07DB-7294-507AE93D649E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Counting Independent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B394D1-F31D-58A3-C075-2981623225EF}"/>
                  </a:ext>
                </a:extLst>
              </p:cNvPr>
              <p:cNvSpPr txBox="1"/>
              <p:nvPr/>
            </p:nvSpPr>
            <p:spPr>
              <a:xfrm>
                <a:off x="438953" y="1265530"/>
                <a:ext cx="11128564" cy="977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u="sng" noProof="0" dirty="0">
                    <a:solidFill>
                      <a:schemeClr val="accent5">
                        <a:lumMod val="75000"/>
                      </a:schemeClr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Answer:</a:t>
                </a:r>
                <a:r>
                  <a:rPr lang="en-US" sz="2000" noProof="0" dirty="0">
                    <a:solidFill>
                      <a:prstClr val="black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</a:t>
                </a:r>
                <a:r>
                  <a:rPr lang="en-US" sz="2000" noProof="0" dirty="0">
                    <a:solidFill>
                      <a:schemeClr val="accent6">
                        <a:lumMod val="75000"/>
                      </a:schemeClr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Recurrence!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Pick any user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𝑢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. </a:t>
                </a:r>
                <a:r>
                  <a:rPr lang="en-GB" sz="2000" noProof="0" dirty="0">
                    <a:solidFill>
                      <a:prstClr val="black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Then, we have the following recurrence:</a:t>
                </a: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B394D1-F31D-58A3-C075-298162322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53" y="1265530"/>
                <a:ext cx="11128564" cy="977191"/>
              </a:xfrm>
              <a:prstGeom prst="rect">
                <a:avLst/>
              </a:prstGeom>
              <a:blipFill>
                <a:blip r:embed="rId5"/>
                <a:stretch>
                  <a:fillRect l="-548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72D2625-1A2E-8978-B316-7DF2AEF2CCE9}"/>
              </a:ext>
            </a:extLst>
          </p:cNvPr>
          <p:cNvSpPr txBox="1"/>
          <p:nvPr/>
        </p:nvSpPr>
        <p:spPr>
          <a:xfrm>
            <a:off x="891937" y="2650985"/>
            <a:ext cx="295039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noProof="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# of independent sets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6BDA5A-7F05-E6CA-1F12-899F03420146}"/>
                  </a:ext>
                </a:extLst>
              </p:cNvPr>
              <p:cNvSpPr txBox="1"/>
              <p:nvPr/>
            </p:nvSpPr>
            <p:spPr>
              <a:xfrm>
                <a:off x="4371021" y="2420152"/>
                <a:ext cx="2950391" cy="977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noProof="0" dirty="0">
                    <a:solidFill>
                      <a:prstClr val="black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# of independent sets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with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𝑢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removed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6BDA5A-7F05-E6CA-1F12-899F03420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021" y="2420152"/>
                <a:ext cx="2950391" cy="977191"/>
              </a:xfrm>
              <a:prstGeom prst="rect">
                <a:avLst/>
              </a:prstGeom>
              <a:blipFill>
                <a:blip r:embed="rId6"/>
                <a:stretch>
                  <a:fillRect b="-10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B66406-23F3-BC18-7C86-870540F14BAA}"/>
                  </a:ext>
                </a:extLst>
              </p:cNvPr>
              <p:cNvSpPr txBox="1"/>
              <p:nvPr/>
            </p:nvSpPr>
            <p:spPr>
              <a:xfrm>
                <a:off x="7857347" y="2418512"/>
                <a:ext cx="3553152" cy="977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noProof="0" dirty="0">
                    <a:solidFill>
                      <a:prstClr val="black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# of independent sets </a:t>
                </a:r>
                <a:r>
                  <a:rPr kumimoji="0" lang="en-US" sz="20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with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𝑢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and its friends removed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B66406-23F3-BC18-7C86-870540F14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347" y="2418512"/>
                <a:ext cx="3553152" cy="977191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1267FB5-7E27-0825-A5F0-0DD80CB7B385}"/>
              </a:ext>
            </a:extLst>
          </p:cNvPr>
          <p:cNvSpPr txBox="1"/>
          <p:nvPr/>
        </p:nvSpPr>
        <p:spPr>
          <a:xfrm>
            <a:off x="7321412" y="2564705"/>
            <a:ext cx="43997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+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3BED0E-5C5F-A073-13BC-F4F9BACBCCEF}"/>
              </a:ext>
            </a:extLst>
          </p:cNvPr>
          <p:cNvSpPr txBox="1"/>
          <p:nvPr/>
        </p:nvSpPr>
        <p:spPr>
          <a:xfrm>
            <a:off x="3835086" y="2555469"/>
            <a:ext cx="43997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33CB2A-1C4A-9C17-42C8-BE932138E63E}"/>
              </a:ext>
            </a:extLst>
          </p:cNvPr>
          <p:cNvGrpSpPr/>
          <p:nvPr/>
        </p:nvGrpSpPr>
        <p:grpSpPr>
          <a:xfrm>
            <a:off x="1215809" y="3813383"/>
            <a:ext cx="2557826" cy="1557068"/>
            <a:chOff x="2149050" y="2635770"/>
            <a:chExt cx="2557826" cy="155706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82A123-9FAF-795A-ABEB-1E12BDBA8C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0799" y="3294574"/>
              <a:ext cx="457005" cy="20486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E265A1D-09E1-5E6C-63ED-B5E5EF1A3648}"/>
                </a:ext>
              </a:extLst>
            </p:cNvPr>
            <p:cNvCxnSpPr>
              <a:cxnSpLocks/>
            </p:cNvCxnSpPr>
            <p:nvPr/>
          </p:nvCxnSpPr>
          <p:spPr>
            <a:xfrm>
              <a:off x="3090799" y="3499436"/>
              <a:ext cx="383114" cy="628696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744CC44-E30A-93E5-9327-A0A0BAC0FB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13" y="3546265"/>
              <a:ext cx="720437" cy="58186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7E3B3E8-64BE-3180-D635-1DA6F0704F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0799" y="2707531"/>
              <a:ext cx="0" cy="791905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8EA2E99-2784-0BDD-C5E1-E7FD9559F098}"/>
                </a:ext>
              </a:extLst>
            </p:cNvPr>
            <p:cNvCxnSpPr>
              <a:cxnSpLocks/>
            </p:cNvCxnSpPr>
            <p:nvPr/>
          </p:nvCxnSpPr>
          <p:spPr>
            <a:xfrm>
              <a:off x="3090798" y="2707531"/>
              <a:ext cx="457006" cy="58704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FDA7A5-61B9-B74E-4DB0-47CCCCC7DD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6096" y="3506491"/>
              <a:ext cx="304702" cy="64059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788A8CC-088F-DEF9-4064-1264F1266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7821" y="3195671"/>
              <a:ext cx="592684" cy="95141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F0169F-169F-1056-3478-F6E877178760}"/>
                </a:ext>
              </a:extLst>
            </p:cNvPr>
            <p:cNvCxnSpPr>
              <a:cxnSpLocks/>
            </p:cNvCxnSpPr>
            <p:nvPr/>
          </p:nvCxnSpPr>
          <p:spPr>
            <a:xfrm>
              <a:off x="2207820" y="3195671"/>
              <a:ext cx="1339984" cy="9184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954B89-F4F0-26B5-1BC2-F1833676C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7820" y="2735188"/>
              <a:ext cx="882978" cy="473315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50A426-BF7C-9039-84B4-2BE2FFD9C0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5631" y="2847888"/>
              <a:ext cx="161474" cy="69837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82FD81-6827-703F-0707-EDC12C57E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172" y="3349794"/>
              <a:ext cx="457005" cy="20486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6007AAF-1D54-5E81-B249-2007027EF90E}"/>
                </a:ext>
              </a:extLst>
            </p:cNvPr>
            <p:cNvCxnSpPr>
              <a:cxnSpLocks/>
            </p:cNvCxnSpPr>
            <p:nvPr/>
          </p:nvCxnSpPr>
          <p:spPr>
            <a:xfrm>
              <a:off x="4004809" y="2842955"/>
              <a:ext cx="647368" cy="506839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B6CF3AD-8D0B-242D-25D0-887265EFC6C8}"/>
                </a:ext>
              </a:extLst>
            </p:cNvPr>
            <p:cNvSpPr/>
            <p:nvPr/>
          </p:nvSpPr>
          <p:spPr>
            <a:xfrm>
              <a:off x="2149050" y="314246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F18D3DB-5678-3347-29BF-05EC16671F28}"/>
                </a:ext>
              </a:extLst>
            </p:cNvPr>
            <p:cNvSpPr/>
            <p:nvPr/>
          </p:nvSpPr>
          <p:spPr>
            <a:xfrm>
              <a:off x="2729944" y="406342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C3934B4-3E39-7AC7-76DC-F9166B38FF77}"/>
                </a:ext>
              </a:extLst>
            </p:cNvPr>
            <p:cNvSpPr/>
            <p:nvPr/>
          </p:nvSpPr>
          <p:spPr>
            <a:xfrm>
              <a:off x="3035715" y="342747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5410068-2396-2CD0-AE8C-AF4C3DDD1E4F}"/>
                </a:ext>
              </a:extLst>
            </p:cNvPr>
            <p:cNvSpPr/>
            <p:nvPr/>
          </p:nvSpPr>
          <p:spPr>
            <a:xfrm>
              <a:off x="3035715" y="263577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4F03836-5DEC-9861-73ED-31DEDCD3D0E6}"/>
                </a:ext>
              </a:extLst>
            </p:cNvPr>
            <p:cNvSpPr/>
            <p:nvPr/>
          </p:nvSpPr>
          <p:spPr>
            <a:xfrm>
              <a:off x="3490217" y="321836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C770F99-8FCB-5B6F-B0CC-06A8FB79FCB2}"/>
                </a:ext>
              </a:extLst>
            </p:cNvPr>
            <p:cNvSpPr/>
            <p:nvPr/>
          </p:nvSpPr>
          <p:spPr>
            <a:xfrm>
              <a:off x="3405931" y="404615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ACF9998-C453-00C6-3836-8A19CFE7670B}"/>
                </a:ext>
              </a:extLst>
            </p:cNvPr>
            <p:cNvSpPr/>
            <p:nvPr/>
          </p:nvSpPr>
          <p:spPr>
            <a:xfrm>
              <a:off x="4101986" y="347431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5C71472-5D41-A56A-AEAB-5F2C7258746F}"/>
                </a:ext>
              </a:extLst>
            </p:cNvPr>
            <p:cNvSpPr/>
            <p:nvPr/>
          </p:nvSpPr>
          <p:spPr>
            <a:xfrm>
              <a:off x="3950110" y="279552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80E4615-3B6D-5455-0E65-52653A4E16BB}"/>
                </a:ext>
              </a:extLst>
            </p:cNvPr>
            <p:cNvSpPr/>
            <p:nvPr/>
          </p:nvSpPr>
          <p:spPr>
            <a:xfrm>
              <a:off x="4577464" y="327213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4" name="Picture 33" descr="\documentclass{article}&#10;\usepackage{amsmath}&#10;\pagestyle{empty}&#10;\begin{document}&#10;&#10;\[ u \]&#10;&#10;\end{document}" title="IguanaTex Bitmap Display">
            <a:extLst>
              <a:ext uri="{FF2B5EF4-FFF2-40B4-BE49-F238E27FC236}">
                <a16:creationId xmlns:a16="http://schemas.microsoft.com/office/drawing/2014/main" id="{133EB603-0D45-5160-A79D-8169E02CE4E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955" y="3654087"/>
            <a:ext cx="132571" cy="114286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20A550B1-9B7E-B1C3-848B-756A19A3C062}"/>
              </a:ext>
            </a:extLst>
          </p:cNvPr>
          <p:cNvGrpSpPr/>
          <p:nvPr/>
        </p:nvGrpSpPr>
        <p:grpSpPr>
          <a:xfrm>
            <a:off x="4610173" y="3873389"/>
            <a:ext cx="2557826" cy="1557068"/>
            <a:chOff x="2149050" y="2635770"/>
            <a:chExt cx="2557826" cy="155706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DE54914-1FF6-A113-1514-D6B79C09C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0799" y="3294574"/>
              <a:ext cx="457005" cy="20486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26F508-FDB5-DB81-6E7A-259471570588}"/>
                </a:ext>
              </a:extLst>
            </p:cNvPr>
            <p:cNvCxnSpPr>
              <a:cxnSpLocks/>
            </p:cNvCxnSpPr>
            <p:nvPr/>
          </p:nvCxnSpPr>
          <p:spPr>
            <a:xfrm>
              <a:off x="3090799" y="3499436"/>
              <a:ext cx="383114" cy="628696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8A65090-EF2B-CEBA-0E4A-23EFE18DE9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13" y="3546265"/>
              <a:ext cx="720437" cy="58186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D10309B-2E8F-5FB6-D2EE-767FA5DA44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0799" y="2707531"/>
              <a:ext cx="0" cy="791905"/>
            </a:xfrm>
            <a:prstGeom prst="line">
              <a:avLst/>
            </a:prstGeom>
            <a:ln w="25400">
              <a:solidFill>
                <a:schemeClr val="accent6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28FB8E3-2021-325E-4CF0-F7D4C59991A2}"/>
                </a:ext>
              </a:extLst>
            </p:cNvPr>
            <p:cNvCxnSpPr>
              <a:cxnSpLocks/>
            </p:cNvCxnSpPr>
            <p:nvPr/>
          </p:nvCxnSpPr>
          <p:spPr>
            <a:xfrm>
              <a:off x="3090798" y="2707531"/>
              <a:ext cx="457006" cy="587043"/>
            </a:xfrm>
            <a:prstGeom prst="line">
              <a:avLst/>
            </a:prstGeom>
            <a:ln w="25400">
              <a:solidFill>
                <a:schemeClr val="accent6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75FB563-F7D0-C2A7-46A3-71B66E55E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6096" y="3506491"/>
              <a:ext cx="304702" cy="64059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114B41-6C38-5FA9-E566-DE8669A352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7821" y="3195671"/>
              <a:ext cx="592684" cy="95141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F4E53FA-55DE-EE6F-F753-D5F4FC38CF08}"/>
                </a:ext>
              </a:extLst>
            </p:cNvPr>
            <p:cNvCxnSpPr>
              <a:cxnSpLocks/>
            </p:cNvCxnSpPr>
            <p:nvPr/>
          </p:nvCxnSpPr>
          <p:spPr>
            <a:xfrm>
              <a:off x="2207820" y="3195671"/>
              <a:ext cx="1339984" cy="9184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4F1C035-7761-4614-909C-F645CE25F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7820" y="2735188"/>
              <a:ext cx="882978" cy="473315"/>
            </a:xfrm>
            <a:prstGeom prst="line">
              <a:avLst/>
            </a:prstGeom>
            <a:ln w="25400">
              <a:solidFill>
                <a:schemeClr val="accent6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AFE065E-2513-4F1A-C3C4-B458892174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5631" y="2847888"/>
              <a:ext cx="161474" cy="69837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EFCF59B-EC05-4686-3738-C8A405B0D9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172" y="3349794"/>
              <a:ext cx="457005" cy="20486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59B4797-DCD0-F1D7-5AF5-58A3A5162DD4}"/>
                </a:ext>
              </a:extLst>
            </p:cNvPr>
            <p:cNvCxnSpPr>
              <a:cxnSpLocks/>
            </p:cNvCxnSpPr>
            <p:nvPr/>
          </p:nvCxnSpPr>
          <p:spPr>
            <a:xfrm>
              <a:off x="4004809" y="2842955"/>
              <a:ext cx="647368" cy="506839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6335C2E-B762-FFC1-DCA8-A7D80239330C}"/>
                </a:ext>
              </a:extLst>
            </p:cNvPr>
            <p:cNvSpPr/>
            <p:nvPr/>
          </p:nvSpPr>
          <p:spPr>
            <a:xfrm>
              <a:off x="2149050" y="314246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7087C53-9888-21C5-9AAD-BC28884CF464}"/>
                </a:ext>
              </a:extLst>
            </p:cNvPr>
            <p:cNvSpPr/>
            <p:nvPr/>
          </p:nvSpPr>
          <p:spPr>
            <a:xfrm>
              <a:off x="2729944" y="406342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4D61260-5353-63CE-3FD0-BCB423388229}"/>
                </a:ext>
              </a:extLst>
            </p:cNvPr>
            <p:cNvSpPr/>
            <p:nvPr/>
          </p:nvSpPr>
          <p:spPr>
            <a:xfrm>
              <a:off x="3035715" y="342747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C0DFE8F-D0D1-999B-F7C3-266B20F4366C}"/>
                </a:ext>
              </a:extLst>
            </p:cNvPr>
            <p:cNvSpPr/>
            <p:nvPr/>
          </p:nvSpPr>
          <p:spPr>
            <a:xfrm>
              <a:off x="3035715" y="263577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F199F96-5B98-2691-5134-3E36392FF179}"/>
                </a:ext>
              </a:extLst>
            </p:cNvPr>
            <p:cNvSpPr/>
            <p:nvPr/>
          </p:nvSpPr>
          <p:spPr>
            <a:xfrm>
              <a:off x="3490217" y="321836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B9D5AE0-4672-37F5-1CFF-210176494DBD}"/>
                </a:ext>
              </a:extLst>
            </p:cNvPr>
            <p:cNvSpPr/>
            <p:nvPr/>
          </p:nvSpPr>
          <p:spPr>
            <a:xfrm>
              <a:off x="3405931" y="404615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761A9B3-A31C-9364-A4A9-FAA314D85B95}"/>
                </a:ext>
              </a:extLst>
            </p:cNvPr>
            <p:cNvSpPr/>
            <p:nvPr/>
          </p:nvSpPr>
          <p:spPr>
            <a:xfrm>
              <a:off x="4101986" y="347431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9921D74-676C-591B-0C69-15901A4B6BE3}"/>
                </a:ext>
              </a:extLst>
            </p:cNvPr>
            <p:cNvSpPr/>
            <p:nvPr/>
          </p:nvSpPr>
          <p:spPr>
            <a:xfrm>
              <a:off x="3950110" y="279552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15784AF-D95A-0DBC-86CD-3A611B7981DC}"/>
                </a:ext>
              </a:extLst>
            </p:cNvPr>
            <p:cNvSpPr/>
            <p:nvPr/>
          </p:nvSpPr>
          <p:spPr>
            <a:xfrm>
              <a:off x="4577464" y="327213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7" name="Picture 56" descr="\documentclass{article}&#10;\usepackage{amsmath}&#10;\pagestyle{empty}&#10;\begin{document}&#10;&#10;\[ u \]&#10;&#10;\end{document}" title="IguanaTex Bitmap Display">
            <a:extLst>
              <a:ext uri="{FF2B5EF4-FFF2-40B4-BE49-F238E27FC236}">
                <a16:creationId xmlns:a16="http://schemas.microsoft.com/office/drawing/2014/main" id="{D7A100BA-0460-8A44-3EFB-C2548D6E6BB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319" y="3714093"/>
            <a:ext cx="132571" cy="114286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46E379A4-D867-2128-F20F-7A91184E6D22}"/>
              </a:ext>
            </a:extLst>
          </p:cNvPr>
          <p:cNvGrpSpPr/>
          <p:nvPr/>
        </p:nvGrpSpPr>
        <p:grpSpPr>
          <a:xfrm>
            <a:off x="8298976" y="3873389"/>
            <a:ext cx="2557826" cy="1557068"/>
            <a:chOff x="2149050" y="2635770"/>
            <a:chExt cx="2557826" cy="1557068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DEA00A0-A9AB-A801-2454-2F45113F5A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0799" y="3294574"/>
              <a:ext cx="457005" cy="204862"/>
            </a:xfrm>
            <a:prstGeom prst="line">
              <a:avLst/>
            </a:prstGeom>
            <a:ln w="25400">
              <a:solidFill>
                <a:schemeClr val="accent6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1CAA448-CF78-CA1C-26EB-B31D9291F77D}"/>
                </a:ext>
              </a:extLst>
            </p:cNvPr>
            <p:cNvCxnSpPr>
              <a:cxnSpLocks/>
            </p:cNvCxnSpPr>
            <p:nvPr/>
          </p:nvCxnSpPr>
          <p:spPr>
            <a:xfrm>
              <a:off x="3090799" y="3499436"/>
              <a:ext cx="383114" cy="628696"/>
            </a:xfrm>
            <a:prstGeom prst="line">
              <a:avLst/>
            </a:prstGeom>
            <a:ln w="25400">
              <a:solidFill>
                <a:schemeClr val="accent6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00F249F-2323-1CA9-606A-BA280B0C5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13" y="3546265"/>
              <a:ext cx="720437" cy="58186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16B75E5-1920-77B1-CEF7-AFCF47C7C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0799" y="2707531"/>
              <a:ext cx="0" cy="791905"/>
            </a:xfrm>
            <a:prstGeom prst="line">
              <a:avLst/>
            </a:prstGeom>
            <a:ln w="25400">
              <a:solidFill>
                <a:schemeClr val="accent6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DD844A-1318-D6EC-8A12-432DA3280AC9}"/>
                </a:ext>
              </a:extLst>
            </p:cNvPr>
            <p:cNvCxnSpPr>
              <a:cxnSpLocks/>
            </p:cNvCxnSpPr>
            <p:nvPr/>
          </p:nvCxnSpPr>
          <p:spPr>
            <a:xfrm>
              <a:off x="3090798" y="2707531"/>
              <a:ext cx="457006" cy="587043"/>
            </a:xfrm>
            <a:prstGeom prst="line">
              <a:avLst/>
            </a:prstGeom>
            <a:ln w="25400">
              <a:solidFill>
                <a:schemeClr val="accent6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5733C7B-5C60-E7E4-AC0E-3445CEB39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6096" y="3506491"/>
              <a:ext cx="304702" cy="640593"/>
            </a:xfrm>
            <a:prstGeom prst="line">
              <a:avLst/>
            </a:prstGeom>
            <a:ln w="25400">
              <a:solidFill>
                <a:schemeClr val="accent6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278A557-25A1-918B-0AFF-1D2FA44A87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7821" y="3195671"/>
              <a:ext cx="592684" cy="951413"/>
            </a:xfrm>
            <a:prstGeom prst="line">
              <a:avLst/>
            </a:prstGeom>
            <a:ln w="25400">
              <a:solidFill>
                <a:schemeClr val="accent6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F7D4F8-2839-4FB4-025E-A9EB0DB1A89D}"/>
                </a:ext>
              </a:extLst>
            </p:cNvPr>
            <p:cNvCxnSpPr>
              <a:cxnSpLocks/>
            </p:cNvCxnSpPr>
            <p:nvPr/>
          </p:nvCxnSpPr>
          <p:spPr>
            <a:xfrm>
              <a:off x="2207820" y="3195671"/>
              <a:ext cx="1339984" cy="91848"/>
            </a:xfrm>
            <a:prstGeom prst="line">
              <a:avLst/>
            </a:prstGeom>
            <a:ln w="25400">
              <a:solidFill>
                <a:schemeClr val="accent6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2E5E3F4-AF56-82D3-3919-D5CE74920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7820" y="2735188"/>
              <a:ext cx="882978" cy="473315"/>
            </a:xfrm>
            <a:prstGeom prst="line">
              <a:avLst/>
            </a:prstGeom>
            <a:ln w="25400">
              <a:solidFill>
                <a:schemeClr val="accent6">
                  <a:lumMod val="20000"/>
                  <a:lumOff val="8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2383F9F-FD0A-BCCC-3845-90F720ACC4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5631" y="2847888"/>
              <a:ext cx="161474" cy="69837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226EB09-CEB9-72D7-51BB-A7DA65F562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172" y="3349794"/>
              <a:ext cx="457005" cy="20486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ADDDAF4-C551-AE6D-3CE2-6F4AC5F1FAB7}"/>
                </a:ext>
              </a:extLst>
            </p:cNvPr>
            <p:cNvCxnSpPr>
              <a:cxnSpLocks/>
            </p:cNvCxnSpPr>
            <p:nvPr/>
          </p:nvCxnSpPr>
          <p:spPr>
            <a:xfrm>
              <a:off x="4004809" y="2842955"/>
              <a:ext cx="647368" cy="506839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208BD55-40B9-611D-DD98-5EC44BE3A05F}"/>
                </a:ext>
              </a:extLst>
            </p:cNvPr>
            <p:cNvSpPr/>
            <p:nvPr/>
          </p:nvSpPr>
          <p:spPr>
            <a:xfrm>
              <a:off x="2149050" y="314246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04835BA-6ABE-244C-8139-258149AB5D7E}"/>
                </a:ext>
              </a:extLst>
            </p:cNvPr>
            <p:cNvSpPr/>
            <p:nvPr/>
          </p:nvSpPr>
          <p:spPr>
            <a:xfrm>
              <a:off x="2729944" y="406342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E95EAC8-50D4-891D-6749-EBEA4FADF6AD}"/>
                </a:ext>
              </a:extLst>
            </p:cNvPr>
            <p:cNvSpPr/>
            <p:nvPr/>
          </p:nvSpPr>
          <p:spPr>
            <a:xfrm>
              <a:off x="3035715" y="342747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1B8CC69-A4B3-98E8-882B-9D20B6713415}"/>
                </a:ext>
              </a:extLst>
            </p:cNvPr>
            <p:cNvSpPr/>
            <p:nvPr/>
          </p:nvSpPr>
          <p:spPr>
            <a:xfrm>
              <a:off x="3035715" y="263577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100F7F4-2E71-4867-D095-E5713490D53A}"/>
                </a:ext>
              </a:extLst>
            </p:cNvPr>
            <p:cNvSpPr/>
            <p:nvPr/>
          </p:nvSpPr>
          <p:spPr>
            <a:xfrm>
              <a:off x="3490217" y="321836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A5BE314-19E6-8A93-B0E4-AB0DD2960AAE}"/>
                </a:ext>
              </a:extLst>
            </p:cNvPr>
            <p:cNvSpPr/>
            <p:nvPr/>
          </p:nvSpPr>
          <p:spPr>
            <a:xfrm>
              <a:off x="3405931" y="404615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33BE7F1-9546-E996-2E08-BB584A7F238D}"/>
                </a:ext>
              </a:extLst>
            </p:cNvPr>
            <p:cNvSpPr/>
            <p:nvPr/>
          </p:nvSpPr>
          <p:spPr>
            <a:xfrm>
              <a:off x="4101986" y="347431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D09E89B-38CC-2B43-CCEB-B061E0D3D4F0}"/>
                </a:ext>
              </a:extLst>
            </p:cNvPr>
            <p:cNvSpPr/>
            <p:nvPr/>
          </p:nvSpPr>
          <p:spPr>
            <a:xfrm>
              <a:off x="3950110" y="279552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D21CB9D-48EB-7410-02CD-2FB2517E9D7B}"/>
                </a:ext>
              </a:extLst>
            </p:cNvPr>
            <p:cNvSpPr/>
            <p:nvPr/>
          </p:nvSpPr>
          <p:spPr>
            <a:xfrm>
              <a:off x="4577464" y="327213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80" name="Picture 79" descr="\documentclass{article}&#10;\usepackage{amsmath}&#10;\pagestyle{empty}&#10;\begin{document}&#10;&#10;\[ u \]&#10;&#10;\end{document}" title="IguanaTex Bitmap Display">
            <a:extLst>
              <a:ext uri="{FF2B5EF4-FFF2-40B4-BE49-F238E27FC236}">
                <a16:creationId xmlns:a16="http://schemas.microsoft.com/office/drawing/2014/main" id="{2081740C-F9A4-7559-6EB0-1CCA9DE1F44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122" y="3714093"/>
            <a:ext cx="132571" cy="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6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888C61-2F98-94D5-0A64-E466242F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45D7D-18EF-C0E9-AF61-57E83D1F7EB8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Counting Independent Sets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0BCA50-7006-E541-88F9-64DB9F04B441}"/>
              </a:ext>
            </a:extLst>
          </p:cNvPr>
          <p:cNvGrpSpPr/>
          <p:nvPr/>
        </p:nvGrpSpPr>
        <p:grpSpPr>
          <a:xfrm>
            <a:off x="505836" y="1289409"/>
            <a:ext cx="1688647" cy="1027958"/>
            <a:chOff x="2149050" y="2635770"/>
            <a:chExt cx="2557826" cy="155706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41AB9ED-D927-9C04-A034-F94CA8519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0799" y="3294574"/>
              <a:ext cx="457005" cy="20486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499E14B-84CD-8E1B-B5BB-60B358588C02}"/>
                </a:ext>
              </a:extLst>
            </p:cNvPr>
            <p:cNvCxnSpPr>
              <a:cxnSpLocks/>
            </p:cNvCxnSpPr>
            <p:nvPr/>
          </p:nvCxnSpPr>
          <p:spPr>
            <a:xfrm>
              <a:off x="3090799" y="3499436"/>
              <a:ext cx="383114" cy="628696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1716B74-761A-F225-A349-5746624DB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13" y="3546265"/>
              <a:ext cx="720437" cy="58186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8D726F5-716B-7113-FA2B-0E6A17EE6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0799" y="2707531"/>
              <a:ext cx="0" cy="791905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EAE6F8-4263-70B9-A907-15BB633FA2A1}"/>
                </a:ext>
              </a:extLst>
            </p:cNvPr>
            <p:cNvCxnSpPr>
              <a:cxnSpLocks/>
            </p:cNvCxnSpPr>
            <p:nvPr/>
          </p:nvCxnSpPr>
          <p:spPr>
            <a:xfrm>
              <a:off x="3090798" y="2707531"/>
              <a:ext cx="457006" cy="58704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5A5200C-5BC4-781E-85CC-B1AA2F94F8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6096" y="3506491"/>
              <a:ext cx="304702" cy="64059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B52001-307C-194C-EA79-58FF28D32B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7821" y="3195671"/>
              <a:ext cx="592684" cy="95141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279357B-9765-9424-00B5-D893EDB3B75D}"/>
                </a:ext>
              </a:extLst>
            </p:cNvPr>
            <p:cNvCxnSpPr>
              <a:cxnSpLocks/>
            </p:cNvCxnSpPr>
            <p:nvPr/>
          </p:nvCxnSpPr>
          <p:spPr>
            <a:xfrm>
              <a:off x="2207820" y="3195671"/>
              <a:ext cx="1339984" cy="9184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1DCE2B1-A9D5-3525-1B99-A234AB046E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7820" y="2735188"/>
              <a:ext cx="882978" cy="473315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6AFD9D-D8FD-2FF2-4FE0-8028EF16E6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5631" y="2847888"/>
              <a:ext cx="161474" cy="69837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CE71B0F-1B6D-141B-3012-3BDC8FE1F5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172" y="3349794"/>
              <a:ext cx="457005" cy="20486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D49A1D4-EE06-83FC-DD8D-50B1588529C7}"/>
                </a:ext>
              </a:extLst>
            </p:cNvPr>
            <p:cNvCxnSpPr>
              <a:cxnSpLocks/>
            </p:cNvCxnSpPr>
            <p:nvPr/>
          </p:nvCxnSpPr>
          <p:spPr>
            <a:xfrm>
              <a:off x="4004809" y="2842955"/>
              <a:ext cx="647368" cy="506839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D0A460C-6212-1C69-BDC4-AF5FD7DB6FDD}"/>
                </a:ext>
              </a:extLst>
            </p:cNvPr>
            <p:cNvSpPr/>
            <p:nvPr/>
          </p:nvSpPr>
          <p:spPr>
            <a:xfrm>
              <a:off x="2149050" y="314246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EB06D1-E7F9-5E3E-4D57-9C8DDF6BD0C5}"/>
                </a:ext>
              </a:extLst>
            </p:cNvPr>
            <p:cNvSpPr/>
            <p:nvPr/>
          </p:nvSpPr>
          <p:spPr>
            <a:xfrm>
              <a:off x="2729944" y="406342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16BB6C5-5506-D6CD-0128-1CBEB418A045}"/>
                </a:ext>
              </a:extLst>
            </p:cNvPr>
            <p:cNvSpPr/>
            <p:nvPr/>
          </p:nvSpPr>
          <p:spPr>
            <a:xfrm>
              <a:off x="3035715" y="342747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47039E8-E273-6094-AD95-605601002EE5}"/>
                </a:ext>
              </a:extLst>
            </p:cNvPr>
            <p:cNvSpPr/>
            <p:nvPr/>
          </p:nvSpPr>
          <p:spPr>
            <a:xfrm>
              <a:off x="3035715" y="263577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9CCE508-653E-DB60-3C63-0AC1170CDA66}"/>
                </a:ext>
              </a:extLst>
            </p:cNvPr>
            <p:cNvSpPr/>
            <p:nvPr/>
          </p:nvSpPr>
          <p:spPr>
            <a:xfrm>
              <a:off x="3490217" y="321836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4F0B9CC-5AFA-CF07-8DBA-18BE5288B884}"/>
                </a:ext>
              </a:extLst>
            </p:cNvPr>
            <p:cNvSpPr/>
            <p:nvPr/>
          </p:nvSpPr>
          <p:spPr>
            <a:xfrm>
              <a:off x="3405931" y="404615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A987F9-907E-9995-5403-063AD6C502FB}"/>
                </a:ext>
              </a:extLst>
            </p:cNvPr>
            <p:cNvSpPr/>
            <p:nvPr/>
          </p:nvSpPr>
          <p:spPr>
            <a:xfrm>
              <a:off x="4101986" y="347431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15CB2E-7CA9-D408-97F9-4264B2B1D56D}"/>
                </a:ext>
              </a:extLst>
            </p:cNvPr>
            <p:cNvSpPr/>
            <p:nvPr/>
          </p:nvSpPr>
          <p:spPr>
            <a:xfrm>
              <a:off x="3950110" y="279552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39FE2E9-8DD4-D9B7-9204-BD3D2D87CECE}"/>
                </a:ext>
              </a:extLst>
            </p:cNvPr>
            <p:cNvSpPr/>
            <p:nvPr/>
          </p:nvSpPr>
          <p:spPr>
            <a:xfrm>
              <a:off x="4577464" y="327213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B7677B5-90F3-C48C-3787-CDFABAD06676}"/>
              </a:ext>
            </a:extLst>
          </p:cNvPr>
          <p:cNvGrpSpPr/>
          <p:nvPr/>
        </p:nvGrpSpPr>
        <p:grpSpPr>
          <a:xfrm>
            <a:off x="2848559" y="1233125"/>
            <a:ext cx="1688647" cy="1027958"/>
            <a:chOff x="2149050" y="2635770"/>
            <a:chExt cx="2557826" cy="1557068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B913D82-2641-00D1-AF5D-0DB94D843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0799" y="3294574"/>
              <a:ext cx="457005" cy="20486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C08434F-6FA3-5917-774C-4BD6465EF9D7}"/>
                </a:ext>
              </a:extLst>
            </p:cNvPr>
            <p:cNvCxnSpPr>
              <a:cxnSpLocks/>
            </p:cNvCxnSpPr>
            <p:nvPr/>
          </p:nvCxnSpPr>
          <p:spPr>
            <a:xfrm>
              <a:off x="3090799" y="3499436"/>
              <a:ext cx="383114" cy="628696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E53FE0-A6E5-0C84-822F-8CF1E31EFD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13" y="3546265"/>
              <a:ext cx="720437" cy="58186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DAE90F8-9ADB-91C1-D6D5-27F04D871E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0799" y="2707531"/>
              <a:ext cx="0" cy="791905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94A063E-92F4-EDAC-8EE2-3FC2D511CC62}"/>
                </a:ext>
              </a:extLst>
            </p:cNvPr>
            <p:cNvCxnSpPr>
              <a:cxnSpLocks/>
            </p:cNvCxnSpPr>
            <p:nvPr/>
          </p:nvCxnSpPr>
          <p:spPr>
            <a:xfrm>
              <a:off x="3090798" y="2707531"/>
              <a:ext cx="457006" cy="58704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C147B98-1579-F442-9341-1D47F10DB9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6096" y="3506491"/>
              <a:ext cx="304702" cy="64059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9C0FB60-6F86-A7B6-71E1-7821B2FF68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7821" y="3195671"/>
              <a:ext cx="592684" cy="95141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919ADC4-AF92-E68E-37C9-4CCF4687AE1F}"/>
                </a:ext>
              </a:extLst>
            </p:cNvPr>
            <p:cNvCxnSpPr>
              <a:cxnSpLocks/>
            </p:cNvCxnSpPr>
            <p:nvPr/>
          </p:nvCxnSpPr>
          <p:spPr>
            <a:xfrm>
              <a:off x="2207820" y="3195671"/>
              <a:ext cx="1339984" cy="9184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A0245BE-6673-F30A-12A5-4F99E16B8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7820" y="2735188"/>
              <a:ext cx="882978" cy="473315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CADCE4A-E723-7C3C-AF00-8BA82D9681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5631" y="2847888"/>
              <a:ext cx="161474" cy="69837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F861E2C-F5C1-8909-B441-85B3CC071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172" y="3349794"/>
              <a:ext cx="457005" cy="20486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075F79B-2FF6-033A-23A5-1477E4049475}"/>
                </a:ext>
              </a:extLst>
            </p:cNvPr>
            <p:cNvCxnSpPr>
              <a:cxnSpLocks/>
            </p:cNvCxnSpPr>
            <p:nvPr/>
          </p:nvCxnSpPr>
          <p:spPr>
            <a:xfrm>
              <a:off x="4004809" y="2842955"/>
              <a:ext cx="647368" cy="506839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49DE7FE-BE6F-2F62-10A6-09F0673B296D}"/>
                </a:ext>
              </a:extLst>
            </p:cNvPr>
            <p:cNvSpPr/>
            <p:nvPr/>
          </p:nvSpPr>
          <p:spPr>
            <a:xfrm>
              <a:off x="2149050" y="314246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12E16F4-2448-3417-F5C6-E52105E32036}"/>
                </a:ext>
              </a:extLst>
            </p:cNvPr>
            <p:cNvSpPr/>
            <p:nvPr/>
          </p:nvSpPr>
          <p:spPr>
            <a:xfrm>
              <a:off x="2729944" y="406342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3247B4C-CDBE-759B-3850-E76D2770F974}"/>
                </a:ext>
              </a:extLst>
            </p:cNvPr>
            <p:cNvSpPr/>
            <p:nvPr/>
          </p:nvSpPr>
          <p:spPr>
            <a:xfrm>
              <a:off x="3035715" y="342747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CD08621-71AB-F817-4DBC-BB7D347B7FB6}"/>
                </a:ext>
              </a:extLst>
            </p:cNvPr>
            <p:cNvSpPr/>
            <p:nvPr/>
          </p:nvSpPr>
          <p:spPr>
            <a:xfrm>
              <a:off x="3035715" y="263577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BEDBCF9-AA8F-DD6F-415F-AE32EAC194D7}"/>
                </a:ext>
              </a:extLst>
            </p:cNvPr>
            <p:cNvSpPr/>
            <p:nvPr/>
          </p:nvSpPr>
          <p:spPr>
            <a:xfrm>
              <a:off x="3490217" y="321836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C915C56-1465-922E-F13E-49987425D81A}"/>
                </a:ext>
              </a:extLst>
            </p:cNvPr>
            <p:cNvSpPr/>
            <p:nvPr/>
          </p:nvSpPr>
          <p:spPr>
            <a:xfrm>
              <a:off x="3405931" y="404615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6A26324-4426-CA69-F01F-6999F089718F}"/>
                </a:ext>
              </a:extLst>
            </p:cNvPr>
            <p:cNvSpPr/>
            <p:nvPr/>
          </p:nvSpPr>
          <p:spPr>
            <a:xfrm>
              <a:off x="4101986" y="347431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1A11D12A-1AE0-E6B7-D1AB-724DDBB740BF}"/>
                </a:ext>
              </a:extLst>
            </p:cNvPr>
            <p:cNvSpPr/>
            <p:nvPr/>
          </p:nvSpPr>
          <p:spPr>
            <a:xfrm>
              <a:off x="3950110" y="279552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68A650A-7396-954D-3898-AC5C7AACD253}"/>
                </a:ext>
              </a:extLst>
            </p:cNvPr>
            <p:cNvSpPr/>
            <p:nvPr/>
          </p:nvSpPr>
          <p:spPr>
            <a:xfrm>
              <a:off x="4577464" y="327213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9137C10-3D4D-4757-0FAC-CD5B11506F87}"/>
              </a:ext>
            </a:extLst>
          </p:cNvPr>
          <p:cNvGrpSpPr/>
          <p:nvPr/>
        </p:nvGrpSpPr>
        <p:grpSpPr>
          <a:xfrm>
            <a:off x="4915742" y="1284538"/>
            <a:ext cx="1688647" cy="1027958"/>
            <a:chOff x="2149050" y="2635770"/>
            <a:chExt cx="2557826" cy="1557068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20EB564-2303-BA73-F2DB-EB208BA71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0799" y="3294574"/>
              <a:ext cx="457005" cy="204862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0E1AC16-BA15-75ED-2684-A6B8C6F5A02B}"/>
                </a:ext>
              </a:extLst>
            </p:cNvPr>
            <p:cNvCxnSpPr>
              <a:cxnSpLocks/>
            </p:cNvCxnSpPr>
            <p:nvPr/>
          </p:nvCxnSpPr>
          <p:spPr>
            <a:xfrm>
              <a:off x="3090799" y="3499436"/>
              <a:ext cx="383114" cy="628696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6BD7B73-E4EC-0829-12ED-E2E7CCF82B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13" y="3546265"/>
              <a:ext cx="720437" cy="58186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3A48179-73BA-3684-8470-3EFCA78747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0799" y="2707531"/>
              <a:ext cx="0" cy="791905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3149397-B975-073A-7BAF-C6DCEB466E0A}"/>
                </a:ext>
              </a:extLst>
            </p:cNvPr>
            <p:cNvCxnSpPr>
              <a:cxnSpLocks/>
            </p:cNvCxnSpPr>
            <p:nvPr/>
          </p:nvCxnSpPr>
          <p:spPr>
            <a:xfrm>
              <a:off x="3090798" y="2707531"/>
              <a:ext cx="457006" cy="58704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11D135E-1DB7-7639-7BFD-9A3E10A43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6096" y="3506491"/>
              <a:ext cx="304702" cy="64059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F6C0ED4-D4E7-59EA-AE3B-7884F992B0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7821" y="3195671"/>
              <a:ext cx="592684" cy="95141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C14E8FA-4AFC-D769-054D-D362EE5F34E8}"/>
                </a:ext>
              </a:extLst>
            </p:cNvPr>
            <p:cNvCxnSpPr>
              <a:cxnSpLocks/>
            </p:cNvCxnSpPr>
            <p:nvPr/>
          </p:nvCxnSpPr>
          <p:spPr>
            <a:xfrm>
              <a:off x="2207820" y="3195671"/>
              <a:ext cx="1339984" cy="91848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0F67288-201D-9927-2E29-590B99346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7820" y="2735188"/>
              <a:ext cx="882978" cy="473315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5D0E04F-1A38-8891-52BD-F6D63E5E69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5631" y="2847888"/>
              <a:ext cx="161474" cy="69837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ACF6030-8E5C-8945-F55C-D57040A23D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172" y="3349794"/>
              <a:ext cx="457005" cy="20486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B3CB997-E568-8549-C113-013561DE9A10}"/>
                </a:ext>
              </a:extLst>
            </p:cNvPr>
            <p:cNvCxnSpPr>
              <a:cxnSpLocks/>
            </p:cNvCxnSpPr>
            <p:nvPr/>
          </p:nvCxnSpPr>
          <p:spPr>
            <a:xfrm>
              <a:off x="4004809" y="2842955"/>
              <a:ext cx="647368" cy="506839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EF053CA-6DF4-9F94-CF32-89A8A747F10E}"/>
                </a:ext>
              </a:extLst>
            </p:cNvPr>
            <p:cNvSpPr/>
            <p:nvPr/>
          </p:nvSpPr>
          <p:spPr>
            <a:xfrm>
              <a:off x="2149050" y="314246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F2341EC5-FB0D-FB11-C55D-1EA837B58247}"/>
                </a:ext>
              </a:extLst>
            </p:cNvPr>
            <p:cNvSpPr/>
            <p:nvPr/>
          </p:nvSpPr>
          <p:spPr>
            <a:xfrm>
              <a:off x="2729944" y="406342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9A03329-B640-BD37-5CAE-9F2E109D85FD}"/>
                </a:ext>
              </a:extLst>
            </p:cNvPr>
            <p:cNvSpPr/>
            <p:nvPr/>
          </p:nvSpPr>
          <p:spPr>
            <a:xfrm>
              <a:off x="3035715" y="342747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B6B64D9-1C3D-A1D8-3331-944AD2CFDE8C}"/>
                </a:ext>
              </a:extLst>
            </p:cNvPr>
            <p:cNvSpPr/>
            <p:nvPr/>
          </p:nvSpPr>
          <p:spPr>
            <a:xfrm>
              <a:off x="3035715" y="263577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A0CC2A5-1DC9-F010-D6A5-1723BC87315B}"/>
                </a:ext>
              </a:extLst>
            </p:cNvPr>
            <p:cNvSpPr/>
            <p:nvPr/>
          </p:nvSpPr>
          <p:spPr>
            <a:xfrm>
              <a:off x="3490217" y="321836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FE819AF9-F229-CB0E-411C-FAA896C92D04}"/>
                </a:ext>
              </a:extLst>
            </p:cNvPr>
            <p:cNvSpPr/>
            <p:nvPr/>
          </p:nvSpPr>
          <p:spPr>
            <a:xfrm>
              <a:off x="3405931" y="404615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F8355426-C6EB-0E07-46F5-8AE4475D138C}"/>
                </a:ext>
              </a:extLst>
            </p:cNvPr>
            <p:cNvSpPr/>
            <p:nvPr/>
          </p:nvSpPr>
          <p:spPr>
            <a:xfrm>
              <a:off x="4101986" y="347431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1E7370A-05FC-E9AA-EADC-8DEA84966EFC}"/>
                </a:ext>
              </a:extLst>
            </p:cNvPr>
            <p:cNvSpPr/>
            <p:nvPr/>
          </p:nvSpPr>
          <p:spPr>
            <a:xfrm>
              <a:off x="3950110" y="279552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52792D0-8A18-096A-B216-AC6F26AAFBDB}"/>
                </a:ext>
              </a:extLst>
            </p:cNvPr>
            <p:cNvSpPr/>
            <p:nvPr/>
          </p:nvSpPr>
          <p:spPr>
            <a:xfrm>
              <a:off x="4577464" y="327213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EE425C6-688A-A62C-101E-0889C3FDD3F8}"/>
              </a:ext>
            </a:extLst>
          </p:cNvPr>
          <p:cNvGrpSpPr/>
          <p:nvPr/>
        </p:nvGrpSpPr>
        <p:grpSpPr>
          <a:xfrm>
            <a:off x="2933995" y="2598874"/>
            <a:ext cx="1688647" cy="922493"/>
            <a:chOff x="2149050" y="2795520"/>
            <a:chExt cx="2557826" cy="1397318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33DB38E-3D59-F8D6-53C2-EAA7C7DA3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0799" y="3294574"/>
              <a:ext cx="457005" cy="204862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16AE6E0-82F1-40EC-5ECE-2162932A270D}"/>
                </a:ext>
              </a:extLst>
            </p:cNvPr>
            <p:cNvCxnSpPr>
              <a:cxnSpLocks/>
            </p:cNvCxnSpPr>
            <p:nvPr/>
          </p:nvCxnSpPr>
          <p:spPr>
            <a:xfrm>
              <a:off x="3090799" y="3499436"/>
              <a:ext cx="383114" cy="628696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43446E5-6AA9-91D6-CC8A-6CC44CF4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13" y="3546265"/>
              <a:ext cx="720437" cy="58186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6E514DB-73A9-B18D-181A-251A5F17C3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6096" y="3506491"/>
              <a:ext cx="304702" cy="64059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2A92291-876F-0E2F-60A9-0E4A60CC27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7821" y="3195671"/>
              <a:ext cx="592684" cy="95141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0A91F16-83BD-47CD-C681-607841D02841}"/>
                </a:ext>
              </a:extLst>
            </p:cNvPr>
            <p:cNvCxnSpPr>
              <a:cxnSpLocks/>
            </p:cNvCxnSpPr>
            <p:nvPr/>
          </p:nvCxnSpPr>
          <p:spPr>
            <a:xfrm>
              <a:off x="2207820" y="3195671"/>
              <a:ext cx="1339984" cy="9184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00867F7-DEFD-2A9E-0667-2E9A125401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5631" y="2847888"/>
              <a:ext cx="161474" cy="69837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B6C0A68-78D8-824F-EFDC-565E7D6E8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172" y="3349794"/>
              <a:ext cx="457005" cy="20486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4B95A8-1DDD-8217-B295-8DEEA911D7C5}"/>
                </a:ext>
              </a:extLst>
            </p:cNvPr>
            <p:cNvCxnSpPr>
              <a:cxnSpLocks/>
            </p:cNvCxnSpPr>
            <p:nvPr/>
          </p:nvCxnSpPr>
          <p:spPr>
            <a:xfrm>
              <a:off x="4004809" y="2842955"/>
              <a:ext cx="647368" cy="506839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C3B2FE4-238F-41F1-01C9-2AE97AD25D12}"/>
                </a:ext>
              </a:extLst>
            </p:cNvPr>
            <p:cNvSpPr/>
            <p:nvPr/>
          </p:nvSpPr>
          <p:spPr>
            <a:xfrm>
              <a:off x="2149050" y="314246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709DBE0-1E28-3EFA-CD70-66275827B7BF}"/>
                </a:ext>
              </a:extLst>
            </p:cNvPr>
            <p:cNvSpPr/>
            <p:nvPr/>
          </p:nvSpPr>
          <p:spPr>
            <a:xfrm>
              <a:off x="2729944" y="406342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7CD15F6-8C71-2730-2A10-094EEA70D692}"/>
                </a:ext>
              </a:extLst>
            </p:cNvPr>
            <p:cNvSpPr/>
            <p:nvPr/>
          </p:nvSpPr>
          <p:spPr>
            <a:xfrm>
              <a:off x="3035715" y="342747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03960565-6BC1-F043-503D-93A272BEFD47}"/>
                </a:ext>
              </a:extLst>
            </p:cNvPr>
            <p:cNvSpPr/>
            <p:nvPr/>
          </p:nvSpPr>
          <p:spPr>
            <a:xfrm>
              <a:off x="3490217" y="321836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16575318-AC0B-50CB-7097-EE64678707F2}"/>
                </a:ext>
              </a:extLst>
            </p:cNvPr>
            <p:cNvSpPr/>
            <p:nvPr/>
          </p:nvSpPr>
          <p:spPr>
            <a:xfrm>
              <a:off x="3405931" y="404615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90485B4-228F-C66F-20FD-E3FF16489A64}"/>
                </a:ext>
              </a:extLst>
            </p:cNvPr>
            <p:cNvSpPr/>
            <p:nvPr/>
          </p:nvSpPr>
          <p:spPr>
            <a:xfrm>
              <a:off x="4101986" y="347431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5C830786-E819-C468-F745-1DDF9C27E945}"/>
                </a:ext>
              </a:extLst>
            </p:cNvPr>
            <p:cNvSpPr/>
            <p:nvPr/>
          </p:nvSpPr>
          <p:spPr>
            <a:xfrm>
              <a:off x="3950110" y="279552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8774C1C3-3641-D9BD-7CE3-01D0F0106BDB}"/>
                </a:ext>
              </a:extLst>
            </p:cNvPr>
            <p:cNvSpPr/>
            <p:nvPr/>
          </p:nvSpPr>
          <p:spPr>
            <a:xfrm>
              <a:off x="4577464" y="327213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6519B35-ED83-3D55-2BFF-B59938A6BF2A}"/>
              </a:ext>
            </a:extLst>
          </p:cNvPr>
          <p:cNvGrpSpPr/>
          <p:nvPr/>
        </p:nvGrpSpPr>
        <p:grpSpPr>
          <a:xfrm>
            <a:off x="5182868" y="2598903"/>
            <a:ext cx="1688647" cy="922493"/>
            <a:chOff x="2149050" y="2795520"/>
            <a:chExt cx="2557826" cy="1397318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93C9736-2732-9752-1004-58FFE734A5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0799" y="3294574"/>
              <a:ext cx="457005" cy="204862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947BEFE9-16AF-2FBE-32A3-71B59D5647C6}"/>
                </a:ext>
              </a:extLst>
            </p:cNvPr>
            <p:cNvCxnSpPr>
              <a:cxnSpLocks/>
            </p:cNvCxnSpPr>
            <p:nvPr/>
          </p:nvCxnSpPr>
          <p:spPr>
            <a:xfrm>
              <a:off x="3090799" y="3499436"/>
              <a:ext cx="383114" cy="628696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F5E4635-6DB1-A131-708D-448959ABAE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13" y="3546265"/>
              <a:ext cx="720437" cy="581867"/>
            </a:xfrm>
            <a:prstGeom prst="lin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514FB3F-0377-6273-DCB5-D100C06424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6096" y="3506491"/>
              <a:ext cx="304702" cy="640593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572621C-7DC4-3F95-CC81-D15DA14D4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7821" y="3195671"/>
              <a:ext cx="592684" cy="951413"/>
            </a:xfrm>
            <a:prstGeom prst="lin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E9485CB-6676-5BAC-C2FF-4233BC1FF5BA}"/>
                </a:ext>
              </a:extLst>
            </p:cNvPr>
            <p:cNvCxnSpPr>
              <a:cxnSpLocks/>
            </p:cNvCxnSpPr>
            <p:nvPr/>
          </p:nvCxnSpPr>
          <p:spPr>
            <a:xfrm>
              <a:off x="2207820" y="3195671"/>
              <a:ext cx="1339984" cy="91848"/>
            </a:xfrm>
            <a:prstGeom prst="lin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7A1C2D4E-D561-9FE6-817A-2966EA6517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5631" y="2847888"/>
              <a:ext cx="161474" cy="69837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229CD1D-FBD0-C848-298B-F5E477305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172" y="3349794"/>
              <a:ext cx="457005" cy="20486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1DFC985-44F6-C26A-4608-2E0FD2F84356}"/>
                </a:ext>
              </a:extLst>
            </p:cNvPr>
            <p:cNvCxnSpPr>
              <a:cxnSpLocks/>
            </p:cNvCxnSpPr>
            <p:nvPr/>
          </p:nvCxnSpPr>
          <p:spPr>
            <a:xfrm>
              <a:off x="4004809" y="2842955"/>
              <a:ext cx="647368" cy="506839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ED0A8D31-A642-1483-5176-9442E4A9DA96}"/>
                </a:ext>
              </a:extLst>
            </p:cNvPr>
            <p:cNvSpPr/>
            <p:nvPr/>
          </p:nvSpPr>
          <p:spPr>
            <a:xfrm>
              <a:off x="2149050" y="314246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E45B1D0-F713-9805-8F88-2081B815089B}"/>
                </a:ext>
              </a:extLst>
            </p:cNvPr>
            <p:cNvSpPr/>
            <p:nvPr/>
          </p:nvSpPr>
          <p:spPr>
            <a:xfrm>
              <a:off x="2729944" y="406342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62B2C22-0299-0F79-3073-D6EC474CA312}"/>
                </a:ext>
              </a:extLst>
            </p:cNvPr>
            <p:cNvSpPr/>
            <p:nvPr/>
          </p:nvSpPr>
          <p:spPr>
            <a:xfrm>
              <a:off x="3035715" y="342747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51E3C656-A593-A2DB-0C2B-6F20389D9946}"/>
                </a:ext>
              </a:extLst>
            </p:cNvPr>
            <p:cNvSpPr/>
            <p:nvPr/>
          </p:nvSpPr>
          <p:spPr>
            <a:xfrm>
              <a:off x="3490217" y="321836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3C6226D-725A-AA9C-8EB4-F4ADB282EF1C}"/>
                </a:ext>
              </a:extLst>
            </p:cNvPr>
            <p:cNvSpPr/>
            <p:nvPr/>
          </p:nvSpPr>
          <p:spPr>
            <a:xfrm>
              <a:off x="3405931" y="404615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12839B2-4843-83F2-2889-098E8710B9BF}"/>
                </a:ext>
              </a:extLst>
            </p:cNvPr>
            <p:cNvSpPr/>
            <p:nvPr/>
          </p:nvSpPr>
          <p:spPr>
            <a:xfrm>
              <a:off x="4101986" y="347431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5A995FCC-E340-3761-B5B4-1DD9F49F068F}"/>
                </a:ext>
              </a:extLst>
            </p:cNvPr>
            <p:cNvSpPr/>
            <p:nvPr/>
          </p:nvSpPr>
          <p:spPr>
            <a:xfrm>
              <a:off x="3950110" y="279552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283FBA0-CE6C-C3C7-4EF1-C7710C2375A3}"/>
                </a:ext>
              </a:extLst>
            </p:cNvPr>
            <p:cNvSpPr/>
            <p:nvPr/>
          </p:nvSpPr>
          <p:spPr>
            <a:xfrm>
              <a:off x="4577464" y="327213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391379B-0901-6D57-6933-97D15D8D5270}"/>
              </a:ext>
            </a:extLst>
          </p:cNvPr>
          <p:cNvGrpSpPr/>
          <p:nvPr/>
        </p:nvGrpSpPr>
        <p:grpSpPr>
          <a:xfrm>
            <a:off x="7305949" y="2579303"/>
            <a:ext cx="1305147" cy="922493"/>
            <a:chOff x="2729944" y="2795520"/>
            <a:chExt cx="1976932" cy="1397318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C9E43D6-4B83-3448-E128-C3B845B1A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13" y="3546265"/>
              <a:ext cx="720437" cy="58186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BA4F09E-EB71-E4C2-0E22-7651550648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5631" y="2847888"/>
              <a:ext cx="161474" cy="69837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3D13E747-6E76-DC0F-41DF-C80EE9F974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172" y="3349794"/>
              <a:ext cx="457005" cy="204862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41B70EEF-0AC5-0521-CA08-81406027A28F}"/>
                </a:ext>
              </a:extLst>
            </p:cNvPr>
            <p:cNvCxnSpPr>
              <a:cxnSpLocks/>
            </p:cNvCxnSpPr>
            <p:nvPr/>
          </p:nvCxnSpPr>
          <p:spPr>
            <a:xfrm>
              <a:off x="4004809" y="2842955"/>
              <a:ext cx="647368" cy="506839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8209723C-7FB3-8D6C-19F0-74E8A2F12261}"/>
                </a:ext>
              </a:extLst>
            </p:cNvPr>
            <p:cNvSpPr/>
            <p:nvPr/>
          </p:nvSpPr>
          <p:spPr>
            <a:xfrm>
              <a:off x="2729944" y="406342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D6249641-AE02-BFF1-3FA4-EE44B4041C25}"/>
                </a:ext>
              </a:extLst>
            </p:cNvPr>
            <p:cNvSpPr/>
            <p:nvPr/>
          </p:nvSpPr>
          <p:spPr>
            <a:xfrm>
              <a:off x="3405931" y="404615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038BC6ED-86E4-B28C-7908-9BA27E9E20A9}"/>
                </a:ext>
              </a:extLst>
            </p:cNvPr>
            <p:cNvSpPr/>
            <p:nvPr/>
          </p:nvSpPr>
          <p:spPr>
            <a:xfrm>
              <a:off x="4101986" y="347431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9FD176D6-1362-8518-BA76-0C4CFE8F607D}"/>
                </a:ext>
              </a:extLst>
            </p:cNvPr>
            <p:cNvSpPr/>
            <p:nvPr/>
          </p:nvSpPr>
          <p:spPr>
            <a:xfrm>
              <a:off x="3950110" y="279552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66727E5-19A6-6069-5AC1-A6C689A0B256}"/>
                </a:ext>
              </a:extLst>
            </p:cNvPr>
            <p:cNvSpPr/>
            <p:nvPr/>
          </p:nvSpPr>
          <p:spPr>
            <a:xfrm>
              <a:off x="4577464" y="327213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79343DE-5123-5199-B7D4-8CAC2975AAA5}"/>
              </a:ext>
            </a:extLst>
          </p:cNvPr>
          <p:cNvGrpSpPr/>
          <p:nvPr/>
        </p:nvGrpSpPr>
        <p:grpSpPr>
          <a:xfrm>
            <a:off x="9077162" y="2614831"/>
            <a:ext cx="1305147" cy="922493"/>
            <a:chOff x="2729944" y="2795520"/>
            <a:chExt cx="1976932" cy="1397318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10BED1A-E158-410C-2377-FEEC71732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13" y="3546265"/>
              <a:ext cx="720437" cy="58186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D3AA912-AEA5-79EC-8914-F74B9B6E0A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5631" y="2847888"/>
              <a:ext cx="161474" cy="69837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213B5281-0A10-CC0A-FFB4-6B03D7FB09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172" y="3349794"/>
              <a:ext cx="457005" cy="204862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E4949D6-1C70-549E-E7A8-4554E6E6095B}"/>
                </a:ext>
              </a:extLst>
            </p:cNvPr>
            <p:cNvCxnSpPr>
              <a:cxnSpLocks/>
            </p:cNvCxnSpPr>
            <p:nvPr/>
          </p:nvCxnSpPr>
          <p:spPr>
            <a:xfrm>
              <a:off x="4004809" y="2842955"/>
              <a:ext cx="647368" cy="50683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C71C858-E5D9-A34C-D661-5D368764466B}"/>
                </a:ext>
              </a:extLst>
            </p:cNvPr>
            <p:cNvSpPr/>
            <p:nvPr/>
          </p:nvSpPr>
          <p:spPr>
            <a:xfrm>
              <a:off x="2729944" y="406342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6F57CE9A-0082-FD9F-56F8-94AD9F582CBA}"/>
                </a:ext>
              </a:extLst>
            </p:cNvPr>
            <p:cNvSpPr/>
            <p:nvPr/>
          </p:nvSpPr>
          <p:spPr>
            <a:xfrm>
              <a:off x="3405931" y="404615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5E2D16D7-5656-D03D-9061-3C424E1DFF30}"/>
                </a:ext>
              </a:extLst>
            </p:cNvPr>
            <p:cNvSpPr/>
            <p:nvPr/>
          </p:nvSpPr>
          <p:spPr>
            <a:xfrm>
              <a:off x="4101986" y="347431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9C80927F-397D-D41B-14A9-7D70EF1CEA97}"/>
                </a:ext>
              </a:extLst>
            </p:cNvPr>
            <p:cNvSpPr/>
            <p:nvPr/>
          </p:nvSpPr>
          <p:spPr>
            <a:xfrm>
              <a:off x="3950110" y="279552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823D70E8-D8C2-D1B4-F3D2-107E1F94410D}"/>
                </a:ext>
              </a:extLst>
            </p:cNvPr>
            <p:cNvSpPr/>
            <p:nvPr/>
          </p:nvSpPr>
          <p:spPr>
            <a:xfrm>
              <a:off x="4577464" y="327213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21E3CBC9-B48E-D46B-96F2-5EAFDAD6E994}"/>
              </a:ext>
            </a:extLst>
          </p:cNvPr>
          <p:cNvGrpSpPr/>
          <p:nvPr/>
        </p:nvGrpSpPr>
        <p:grpSpPr>
          <a:xfrm>
            <a:off x="2975094" y="3865478"/>
            <a:ext cx="1688647" cy="922493"/>
            <a:chOff x="2149050" y="2795520"/>
            <a:chExt cx="2557826" cy="1397318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1A1F0C3-31C3-85FA-BFBC-0CCAA3E123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13" y="3546265"/>
              <a:ext cx="720437" cy="58186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22EA260A-4C21-682F-9230-F48B54EC68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7821" y="3195671"/>
              <a:ext cx="592684" cy="95141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B3DC7A1-8050-D70A-8E46-6A1A58621C18}"/>
                </a:ext>
              </a:extLst>
            </p:cNvPr>
            <p:cNvCxnSpPr>
              <a:cxnSpLocks/>
            </p:cNvCxnSpPr>
            <p:nvPr/>
          </p:nvCxnSpPr>
          <p:spPr>
            <a:xfrm>
              <a:off x="2207820" y="3195671"/>
              <a:ext cx="1339984" cy="9184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36D2433-68C1-62DA-D81F-E88EE1B008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5631" y="2847888"/>
              <a:ext cx="161474" cy="69837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6A476C3F-5267-AC19-5B5B-DA235CF96E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172" y="3349794"/>
              <a:ext cx="457005" cy="204862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1328615-A681-0432-E712-17D7B37ACD31}"/>
                </a:ext>
              </a:extLst>
            </p:cNvPr>
            <p:cNvCxnSpPr>
              <a:cxnSpLocks/>
            </p:cNvCxnSpPr>
            <p:nvPr/>
          </p:nvCxnSpPr>
          <p:spPr>
            <a:xfrm>
              <a:off x="4004809" y="2842955"/>
              <a:ext cx="647368" cy="506839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7C3D38F-6CFE-1F24-2077-F80736AE3C40}"/>
                </a:ext>
              </a:extLst>
            </p:cNvPr>
            <p:cNvSpPr/>
            <p:nvPr/>
          </p:nvSpPr>
          <p:spPr>
            <a:xfrm>
              <a:off x="2149050" y="314246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F9B9CC5-6201-A732-75DB-791F0765BC04}"/>
                </a:ext>
              </a:extLst>
            </p:cNvPr>
            <p:cNvSpPr/>
            <p:nvPr/>
          </p:nvSpPr>
          <p:spPr>
            <a:xfrm>
              <a:off x="2729944" y="406342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02B9C1A0-0298-5D64-8A0D-3764C718042A}"/>
                </a:ext>
              </a:extLst>
            </p:cNvPr>
            <p:cNvSpPr/>
            <p:nvPr/>
          </p:nvSpPr>
          <p:spPr>
            <a:xfrm>
              <a:off x="3490217" y="321836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BF0EB523-0586-74DB-99BD-C6A164F32EB0}"/>
                </a:ext>
              </a:extLst>
            </p:cNvPr>
            <p:cNvSpPr/>
            <p:nvPr/>
          </p:nvSpPr>
          <p:spPr>
            <a:xfrm>
              <a:off x="3405931" y="404615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EFF6C987-4D1E-3D0E-7152-8DE2BC398196}"/>
                </a:ext>
              </a:extLst>
            </p:cNvPr>
            <p:cNvSpPr/>
            <p:nvPr/>
          </p:nvSpPr>
          <p:spPr>
            <a:xfrm>
              <a:off x="4101986" y="347431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71A60B71-7C91-7C01-86B6-89421D10F270}"/>
                </a:ext>
              </a:extLst>
            </p:cNvPr>
            <p:cNvSpPr/>
            <p:nvPr/>
          </p:nvSpPr>
          <p:spPr>
            <a:xfrm>
              <a:off x="3950110" y="279552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160C12DC-8B16-5F2A-E849-A4B5280325BF}"/>
                </a:ext>
              </a:extLst>
            </p:cNvPr>
            <p:cNvSpPr/>
            <p:nvPr/>
          </p:nvSpPr>
          <p:spPr>
            <a:xfrm>
              <a:off x="4577464" y="327213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F0A098D8-9540-6280-6D34-74233A9107EC}"/>
              </a:ext>
            </a:extLst>
          </p:cNvPr>
          <p:cNvGrpSpPr/>
          <p:nvPr/>
        </p:nvGrpSpPr>
        <p:grpSpPr>
          <a:xfrm>
            <a:off x="4986632" y="3918179"/>
            <a:ext cx="1688647" cy="922493"/>
            <a:chOff x="2149050" y="2795520"/>
            <a:chExt cx="2557826" cy="1397318"/>
          </a:xfrm>
        </p:grpSpPr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932398DD-2C65-C5C6-975F-6D433FB6B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13" y="3546265"/>
              <a:ext cx="720437" cy="58186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CE3B12D-2617-2119-3A96-5C1BABBADF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7821" y="3195671"/>
              <a:ext cx="592684" cy="95141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9A66F0B6-2BB6-3FA5-E7EA-732FAD74058D}"/>
                </a:ext>
              </a:extLst>
            </p:cNvPr>
            <p:cNvCxnSpPr>
              <a:cxnSpLocks/>
            </p:cNvCxnSpPr>
            <p:nvPr/>
          </p:nvCxnSpPr>
          <p:spPr>
            <a:xfrm>
              <a:off x="2207820" y="3195671"/>
              <a:ext cx="1339984" cy="9184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2A21773-3E20-AA1F-479F-B0DEB13545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5631" y="2847888"/>
              <a:ext cx="161474" cy="698377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3092969-649A-BF7B-E715-6C58597D7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172" y="3349794"/>
              <a:ext cx="457005" cy="204862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17B564E9-1130-9868-4CB0-35D4EF42DBAE}"/>
                </a:ext>
              </a:extLst>
            </p:cNvPr>
            <p:cNvCxnSpPr>
              <a:cxnSpLocks/>
            </p:cNvCxnSpPr>
            <p:nvPr/>
          </p:nvCxnSpPr>
          <p:spPr>
            <a:xfrm>
              <a:off x="4004809" y="2842955"/>
              <a:ext cx="647368" cy="506839"/>
            </a:xfrm>
            <a:prstGeom prst="line">
              <a:avLst/>
            </a:prstGeom>
            <a:ln w="25400">
              <a:solidFill>
                <a:schemeClr val="accent6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8101C2BF-F1DC-2934-A395-2FC84EBC295F}"/>
                </a:ext>
              </a:extLst>
            </p:cNvPr>
            <p:cNvSpPr/>
            <p:nvPr/>
          </p:nvSpPr>
          <p:spPr>
            <a:xfrm>
              <a:off x="2149050" y="314246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B7A7BF48-7090-DC41-7EE2-B4A678B2E648}"/>
                </a:ext>
              </a:extLst>
            </p:cNvPr>
            <p:cNvSpPr/>
            <p:nvPr/>
          </p:nvSpPr>
          <p:spPr>
            <a:xfrm>
              <a:off x="2729944" y="406342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0B3C3C73-A795-648A-FF1F-A9E045E54B6D}"/>
                </a:ext>
              </a:extLst>
            </p:cNvPr>
            <p:cNvSpPr/>
            <p:nvPr/>
          </p:nvSpPr>
          <p:spPr>
            <a:xfrm>
              <a:off x="3490217" y="321836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8D0E0B62-44D8-2EA0-E7C7-70860ECEF518}"/>
                </a:ext>
              </a:extLst>
            </p:cNvPr>
            <p:cNvSpPr/>
            <p:nvPr/>
          </p:nvSpPr>
          <p:spPr>
            <a:xfrm>
              <a:off x="3405931" y="404615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4258FAAD-6CAE-35AE-663A-39D2FC325D6E}"/>
                </a:ext>
              </a:extLst>
            </p:cNvPr>
            <p:cNvSpPr/>
            <p:nvPr/>
          </p:nvSpPr>
          <p:spPr>
            <a:xfrm>
              <a:off x="4101986" y="347431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4ED6AA44-D36C-56F4-A34C-B1E143E5AF21}"/>
                </a:ext>
              </a:extLst>
            </p:cNvPr>
            <p:cNvSpPr/>
            <p:nvPr/>
          </p:nvSpPr>
          <p:spPr>
            <a:xfrm>
              <a:off x="3950110" y="279552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9F0CF220-046D-FA78-658B-C5D66E783979}"/>
                </a:ext>
              </a:extLst>
            </p:cNvPr>
            <p:cNvSpPr/>
            <p:nvPr/>
          </p:nvSpPr>
          <p:spPr>
            <a:xfrm>
              <a:off x="4577464" y="327213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3EFE1D2B-1E9A-4FA9-0D58-FEAB6F283004}"/>
              </a:ext>
            </a:extLst>
          </p:cNvPr>
          <p:cNvGrpSpPr/>
          <p:nvPr/>
        </p:nvGrpSpPr>
        <p:grpSpPr>
          <a:xfrm>
            <a:off x="7219824" y="4219321"/>
            <a:ext cx="903819" cy="533566"/>
            <a:chOff x="7057875" y="4670427"/>
            <a:chExt cx="903819" cy="533566"/>
          </a:xfrm>
        </p:grpSpPr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9EF32086-1F5D-1647-E7C5-1290BE46C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98740" y="4705000"/>
              <a:ext cx="106603" cy="461061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B4035D0F-AD0B-D1EC-CD37-A74DAB939B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3873" y="5036353"/>
              <a:ext cx="301709" cy="13524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D2B63F43-A2F8-F0F4-D659-9F3FF2049E1D}"/>
                </a:ext>
              </a:extLst>
            </p:cNvPr>
            <p:cNvCxnSpPr>
              <a:cxnSpLocks/>
            </p:cNvCxnSpPr>
            <p:nvPr/>
          </p:nvCxnSpPr>
          <p:spPr>
            <a:xfrm>
              <a:off x="7498198" y="4701743"/>
              <a:ext cx="427385" cy="334609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5991A516-701C-399A-FBF4-F411205E11CF}"/>
                </a:ext>
              </a:extLst>
            </p:cNvPr>
            <p:cNvSpPr/>
            <p:nvPr/>
          </p:nvSpPr>
          <p:spPr>
            <a:xfrm>
              <a:off x="7057875" y="4856858"/>
              <a:ext cx="85436" cy="854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E558C76D-2D06-AC65-B7E1-DFBE15408653}"/>
                </a:ext>
              </a:extLst>
            </p:cNvPr>
            <p:cNvSpPr/>
            <p:nvPr/>
          </p:nvSpPr>
          <p:spPr>
            <a:xfrm>
              <a:off x="7562353" y="5118557"/>
              <a:ext cx="85436" cy="854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A6F8E569-F1FB-7550-7CA6-CD64E4B55D65}"/>
                </a:ext>
              </a:extLst>
            </p:cNvPr>
            <p:cNvSpPr/>
            <p:nvPr/>
          </p:nvSpPr>
          <p:spPr>
            <a:xfrm>
              <a:off x="7462086" y="4670427"/>
              <a:ext cx="85436" cy="854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7B39543F-455B-D389-6992-49408B2E1B81}"/>
                </a:ext>
              </a:extLst>
            </p:cNvPr>
            <p:cNvSpPr/>
            <p:nvPr/>
          </p:nvSpPr>
          <p:spPr>
            <a:xfrm>
              <a:off x="7876258" y="4985084"/>
              <a:ext cx="85436" cy="854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35D6B290-FF1F-DBD3-66C4-692381395B5B}"/>
              </a:ext>
            </a:extLst>
          </p:cNvPr>
          <p:cNvGrpSpPr/>
          <p:nvPr/>
        </p:nvGrpSpPr>
        <p:grpSpPr>
          <a:xfrm>
            <a:off x="8692647" y="4215191"/>
            <a:ext cx="845026" cy="582763"/>
            <a:chOff x="8572260" y="4852500"/>
            <a:chExt cx="845026" cy="582763"/>
          </a:xfrm>
        </p:grpSpPr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0DC5E3F3-8F2C-64C7-0AF4-BDDC8538AB4C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90" y="4883816"/>
              <a:ext cx="427385" cy="334609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AA546386-A049-19DB-A7BF-00B3F6CBB6BF}"/>
                </a:ext>
              </a:extLst>
            </p:cNvPr>
            <p:cNvSpPr/>
            <p:nvPr/>
          </p:nvSpPr>
          <p:spPr>
            <a:xfrm>
              <a:off x="8572260" y="5349827"/>
              <a:ext cx="85436" cy="854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61FC471A-A051-C015-CFB9-FF02F29DE26A}"/>
                </a:ext>
              </a:extLst>
            </p:cNvPr>
            <p:cNvSpPr/>
            <p:nvPr/>
          </p:nvSpPr>
          <p:spPr>
            <a:xfrm>
              <a:off x="9018539" y="5338425"/>
              <a:ext cx="85436" cy="854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2971FB72-C2A5-522D-19AC-B765538833D0}"/>
                </a:ext>
              </a:extLst>
            </p:cNvPr>
            <p:cNvSpPr/>
            <p:nvPr/>
          </p:nvSpPr>
          <p:spPr>
            <a:xfrm>
              <a:off x="8917678" y="4852500"/>
              <a:ext cx="85436" cy="854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F740330-D6B6-8833-CA35-58D64D0D4614}"/>
                </a:ext>
              </a:extLst>
            </p:cNvPr>
            <p:cNvSpPr/>
            <p:nvPr/>
          </p:nvSpPr>
          <p:spPr>
            <a:xfrm>
              <a:off x="9331850" y="5167157"/>
              <a:ext cx="85436" cy="854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83" name="Oval 282">
            <a:extLst>
              <a:ext uri="{FF2B5EF4-FFF2-40B4-BE49-F238E27FC236}">
                <a16:creationId xmlns:a16="http://schemas.microsoft.com/office/drawing/2014/main" id="{1C0B3B4F-7356-7841-9C14-082A1A4FEB1D}"/>
              </a:ext>
            </a:extLst>
          </p:cNvPr>
          <p:cNvSpPr/>
          <p:nvPr/>
        </p:nvSpPr>
        <p:spPr>
          <a:xfrm>
            <a:off x="10178853" y="4467746"/>
            <a:ext cx="85436" cy="854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513B8821-44A7-9D2E-8BBC-053110305D57}"/>
              </a:ext>
            </a:extLst>
          </p:cNvPr>
          <p:cNvGrpSpPr/>
          <p:nvPr/>
        </p:nvGrpSpPr>
        <p:grpSpPr>
          <a:xfrm>
            <a:off x="3045984" y="5033658"/>
            <a:ext cx="1688647" cy="922493"/>
            <a:chOff x="2149050" y="2795520"/>
            <a:chExt cx="2557826" cy="1397318"/>
          </a:xfrm>
        </p:grpSpPr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082BF25B-3394-C182-4B1A-2DE658093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7821" y="3195671"/>
              <a:ext cx="592684" cy="95141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1DEE257-B871-8107-A699-3242246F9D5F}"/>
                </a:ext>
              </a:extLst>
            </p:cNvPr>
            <p:cNvCxnSpPr>
              <a:cxnSpLocks/>
            </p:cNvCxnSpPr>
            <p:nvPr/>
          </p:nvCxnSpPr>
          <p:spPr>
            <a:xfrm>
              <a:off x="2207820" y="3195671"/>
              <a:ext cx="1339984" cy="9184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119850DF-D374-D7B7-CAF7-1D5D7F659105}"/>
                </a:ext>
              </a:extLst>
            </p:cNvPr>
            <p:cNvCxnSpPr>
              <a:cxnSpLocks/>
            </p:cNvCxnSpPr>
            <p:nvPr/>
          </p:nvCxnSpPr>
          <p:spPr>
            <a:xfrm>
              <a:off x="4004809" y="2842955"/>
              <a:ext cx="647368" cy="506839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DDC02829-958D-2AF8-5B3D-E2C5534F3BEB}"/>
                </a:ext>
              </a:extLst>
            </p:cNvPr>
            <p:cNvSpPr/>
            <p:nvPr/>
          </p:nvSpPr>
          <p:spPr>
            <a:xfrm>
              <a:off x="2149050" y="314246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88B461C5-1252-956F-1494-9ADBF3BD431D}"/>
                </a:ext>
              </a:extLst>
            </p:cNvPr>
            <p:cNvSpPr/>
            <p:nvPr/>
          </p:nvSpPr>
          <p:spPr>
            <a:xfrm>
              <a:off x="2729944" y="406342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73E96C7F-69C2-EEC9-2F25-4C3367E5E711}"/>
                </a:ext>
              </a:extLst>
            </p:cNvPr>
            <p:cNvSpPr/>
            <p:nvPr/>
          </p:nvSpPr>
          <p:spPr>
            <a:xfrm>
              <a:off x="3490217" y="321836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617717F8-1573-E2BC-5F40-AEE3EEB66B48}"/>
                </a:ext>
              </a:extLst>
            </p:cNvPr>
            <p:cNvSpPr/>
            <p:nvPr/>
          </p:nvSpPr>
          <p:spPr>
            <a:xfrm>
              <a:off x="3405931" y="404615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76FDD0E7-5045-04B1-E8B0-5754FF961E4A}"/>
                </a:ext>
              </a:extLst>
            </p:cNvPr>
            <p:cNvSpPr/>
            <p:nvPr/>
          </p:nvSpPr>
          <p:spPr>
            <a:xfrm>
              <a:off x="3950110" y="279552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927F0AEB-F1F3-64C9-0C34-A1CA759FB8F9}"/>
                </a:ext>
              </a:extLst>
            </p:cNvPr>
            <p:cNvSpPr/>
            <p:nvPr/>
          </p:nvSpPr>
          <p:spPr>
            <a:xfrm>
              <a:off x="4577464" y="327213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C666BE5-29F6-E533-0897-8BC7FEBF0A44}"/>
              </a:ext>
            </a:extLst>
          </p:cNvPr>
          <p:cNvGrpSpPr/>
          <p:nvPr/>
        </p:nvGrpSpPr>
        <p:grpSpPr>
          <a:xfrm>
            <a:off x="5223967" y="5261206"/>
            <a:ext cx="970859" cy="693443"/>
            <a:chOff x="2149050" y="3142467"/>
            <a:chExt cx="1470579" cy="1050371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37D58CA1-0247-B3CD-F52B-B448BF2875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7821" y="3195671"/>
              <a:ext cx="592684" cy="95141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FFEE1668-CF93-4948-75C5-2AC5B15D92F3}"/>
                </a:ext>
              </a:extLst>
            </p:cNvPr>
            <p:cNvCxnSpPr>
              <a:cxnSpLocks/>
            </p:cNvCxnSpPr>
            <p:nvPr/>
          </p:nvCxnSpPr>
          <p:spPr>
            <a:xfrm>
              <a:off x="2207820" y="3195671"/>
              <a:ext cx="1339984" cy="9184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E6968BA6-237C-EF02-304D-0E236B0BF841}"/>
                </a:ext>
              </a:extLst>
            </p:cNvPr>
            <p:cNvSpPr/>
            <p:nvPr/>
          </p:nvSpPr>
          <p:spPr>
            <a:xfrm>
              <a:off x="2149050" y="314246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31931D18-35FC-585B-848A-955D3CFE7E83}"/>
                </a:ext>
              </a:extLst>
            </p:cNvPr>
            <p:cNvSpPr/>
            <p:nvPr/>
          </p:nvSpPr>
          <p:spPr>
            <a:xfrm>
              <a:off x="2729944" y="406342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2C857A4D-7207-4689-9A95-1B9318FA3DF6}"/>
                </a:ext>
              </a:extLst>
            </p:cNvPr>
            <p:cNvSpPr/>
            <p:nvPr/>
          </p:nvSpPr>
          <p:spPr>
            <a:xfrm>
              <a:off x="3490217" y="321836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5CFE58D8-6F4A-A897-B788-6696C68193B7}"/>
              </a:ext>
            </a:extLst>
          </p:cNvPr>
          <p:cNvGrpSpPr/>
          <p:nvPr/>
        </p:nvGrpSpPr>
        <p:grpSpPr>
          <a:xfrm>
            <a:off x="6791635" y="5335647"/>
            <a:ext cx="903819" cy="533566"/>
            <a:chOff x="7057875" y="4670427"/>
            <a:chExt cx="903819" cy="533566"/>
          </a:xfrm>
        </p:grpSpPr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C5B574FC-D61C-D28A-6F64-16EA76CB49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98740" y="4705000"/>
              <a:ext cx="106603" cy="461061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E2BA636B-5125-78E1-D04C-EC1AA787E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3873" y="5036353"/>
              <a:ext cx="301709" cy="13524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2CE4BF4-BF9B-218D-5407-E7B1DCC617B4}"/>
                </a:ext>
              </a:extLst>
            </p:cNvPr>
            <p:cNvCxnSpPr>
              <a:cxnSpLocks/>
            </p:cNvCxnSpPr>
            <p:nvPr/>
          </p:nvCxnSpPr>
          <p:spPr>
            <a:xfrm>
              <a:off x="7498198" y="4701743"/>
              <a:ext cx="427385" cy="334609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35F74B54-168D-18E4-1166-D82C6A688596}"/>
                </a:ext>
              </a:extLst>
            </p:cNvPr>
            <p:cNvSpPr/>
            <p:nvPr/>
          </p:nvSpPr>
          <p:spPr>
            <a:xfrm>
              <a:off x="7057875" y="4856858"/>
              <a:ext cx="85436" cy="854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B556E90A-3249-6E56-2BA1-DA41754E8F96}"/>
                </a:ext>
              </a:extLst>
            </p:cNvPr>
            <p:cNvSpPr/>
            <p:nvPr/>
          </p:nvSpPr>
          <p:spPr>
            <a:xfrm>
              <a:off x="7562353" y="5118557"/>
              <a:ext cx="85436" cy="854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75158E79-19C7-5FFA-83E9-B2B352480252}"/>
                </a:ext>
              </a:extLst>
            </p:cNvPr>
            <p:cNvSpPr/>
            <p:nvPr/>
          </p:nvSpPr>
          <p:spPr>
            <a:xfrm>
              <a:off x="7462086" y="4670427"/>
              <a:ext cx="85436" cy="854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59F07C27-C5FE-14E1-E32D-FB122FD48906}"/>
                </a:ext>
              </a:extLst>
            </p:cNvPr>
            <p:cNvSpPr/>
            <p:nvPr/>
          </p:nvSpPr>
          <p:spPr>
            <a:xfrm>
              <a:off x="7876258" y="4985084"/>
              <a:ext cx="85436" cy="854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7BCCA628-5A8C-5FA7-809F-74B4AD13F1A4}"/>
              </a:ext>
            </a:extLst>
          </p:cNvPr>
          <p:cNvGrpSpPr/>
          <p:nvPr/>
        </p:nvGrpSpPr>
        <p:grpSpPr>
          <a:xfrm>
            <a:off x="8290299" y="5235979"/>
            <a:ext cx="845026" cy="582763"/>
            <a:chOff x="8572260" y="4852500"/>
            <a:chExt cx="845026" cy="582763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7E458C3A-1265-4CF5-4B9C-128ACD40B634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90" y="4883816"/>
              <a:ext cx="427385" cy="334609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15F7965D-9774-0976-8AAD-F43E159E3BAD}"/>
                </a:ext>
              </a:extLst>
            </p:cNvPr>
            <p:cNvSpPr/>
            <p:nvPr/>
          </p:nvSpPr>
          <p:spPr>
            <a:xfrm>
              <a:off x="8572260" y="5349827"/>
              <a:ext cx="85436" cy="854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ED7E1C7D-E604-86E9-6BC5-8D66BEC8428C}"/>
                </a:ext>
              </a:extLst>
            </p:cNvPr>
            <p:cNvSpPr/>
            <p:nvPr/>
          </p:nvSpPr>
          <p:spPr>
            <a:xfrm>
              <a:off x="9018539" y="5338425"/>
              <a:ext cx="85436" cy="854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608CECA9-7F35-76EF-0C32-700DB3ADAB4D}"/>
                </a:ext>
              </a:extLst>
            </p:cNvPr>
            <p:cNvSpPr/>
            <p:nvPr/>
          </p:nvSpPr>
          <p:spPr>
            <a:xfrm>
              <a:off x="8917678" y="4852500"/>
              <a:ext cx="85436" cy="854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47C0819F-1F7D-174A-EC3C-1D4B06CCF998}"/>
                </a:ext>
              </a:extLst>
            </p:cNvPr>
            <p:cNvSpPr/>
            <p:nvPr/>
          </p:nvSpPr>
          <p:spPr>
            <a:xfrm>
              <a:off x="9331850" y="5167157"/>
              <a:ext cx="85436" cy="854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0" name="Oval 329">
            <a:extLst>
              <a:ext uri="{FF2B5EF4-FFF2-40B4-BE49-F238E27FC236}">
                <a16:creationId xmlns:a16="http://schemas.microsoft.com/office/drawing/2014/main" id="{895DB92B-D12E-5065-FF1F-763D18DF3CFA}"/>
              </a:ext>
            </a:extLst>
          </p:cNvPr>
          <p:cNvSpPr/>
          <p:nvPr/>
        </p:nvSpPr>
        <p:spPr>
          <a:xfrm>
            <a:off x="9720697" y="5534267"/>
            <a:ext cx="85436" cy="8543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6F0D2CD7-9202-4EDC-1315-6EA1D4B03DE4}"/>
              </a:ext>
            </a:extLst>
          </p:cNvPr>
          <p:cNvSpPr txBox="1"/>
          <p:nvPr/>
        </p:nvSpPr>
        <p:spPr>
          <a:xfrm>
            <a:off x="2320380" y="1336785"/>
            <a:ext cx="43997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00A2F58B-61CA-2C5C-CA92-9704999E5CBD}"/>
              </a:ext>
            </a:extLst>
          </p:cNvPr>
          <p:cNvSpPr txBox="1"/>
          <p:nvPr/>
        </p:nvSpPr>
        <p:spPr>
          <a:xfrm>
            <a:off x="2316229" y="2707051"/>
            <a:ext cx="43997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1E5D8AC0-5218-A424-F12F-7D6474958A14}"/>
              </a:ext>
            </a:extLst>
          </p:cNvPr>
          <p:cNvSpPr txBox="1"/>
          <p:nvPr/>
        </p:nvSpPr>
        <p:spPr>
          <a:xfrm>
            <a:off x="2325880" y="4001180"/>
            <a:ext cx="43997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7F6445CB-8DB2-DB10-D664-DCFFC7A746FF}"/>
              </a:ext>
            </a:extLst>
          </p:cNvPr>
          <p:cNvSpPr txBox="1"/>
          <p:nvPr/>
        </p:nvSpPr>
        <p:spPr>
          <a:xfrm>
            <a:off x="2316229" y="5157120"/>
            <a:ext cx="43997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CACCDBD0-ADD9-A7FF-527D-0B9668D56F04}"/>
              </a:ext>
            </a:extLst>
          </p:cNvPr>
          <p:cNvSpPr txBox="1"/>
          <p:nvPr/>
        </p:nvSpPr>
        <p:spPr>
          <a:xfrm>
            <a:off x="2316229" y="6108847"/>
            <a:ext cx="43997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3E7FB87D-C0E1-E1E1-5E99-3A3F39D4E287}"/>
              </a:ext>
            </a:extLst>
          </p:cNvPr>
          <p:cNvSpPr txBox="1"/>
          <p:nvPr/>
        </p:nvSpPr>
        <p:spPr>
          <a:xfrm>
            <a:off x="4504804" y="1327256"/>
            <a:ext cx="43997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+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DF9F41B5-1F12-FEBB-91AE-593B0E33F3B3}"/>
              </a:ext>
            </a:extLst>
          </p:cNvPr>
          <p:cNvSpPr txBox="1"/>
          <p:nvPr/>
        </p:nvSpPr>
        <p:spPr>
          <a:xfrm>
            <a:off x="4684469" y="2626847"/>
            <a:ext cx="43997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+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BBB42F06-378A-2EC1-0AA6-E4E64C974517}"/>
              </a:ext>
            </a:extLst>
          </p:cNvPr>
          <p:cNvSpPr txBox="1"/>
          <p:nvPr/>
        </p:nvSpPr>
        <p:spPr>
          <a:xfrm>
            <a:off x="6875466" y="2707051"/>
            <a:ext cx="43997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+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795C0F0D-BB67-79EA-9CCF-50BDC3080B42}"/>
              </a:ext>
            </a:extLst>
          </p:cNvPr>
          <p:cNvSpPr txBox="1"/>
          <p:nvPr/>
        </p:nvSpPr>
        <p:spPr>
          <a:xfrm>
            <a:off x="8628489" y="2653565"/>
            <a:ext cx="43997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+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1DA2DCB1-2330-9520-7548-22C9B527B375}"/>
              </a:ext>
            </a:extLst>
          </p:cNvPr>
          <p:cNvSpPr txBox="1"/>
          <p:nvPr/>
        </p:nvSpPr>
        <p:spPr>
          <a:xfrm>
            <a:off x="4629278" y="4009974"/>
            <a:ext cx="43997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+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43DEE192-1E18-5E23-0373-1291E7CAAE28}"/>
              </a:ext>
            </a:extLst>
          </p:cNvPr>
          <p:cNvSpPr txBox="1"/>
          <p:nvPr/>
        </p:nvSpPr>
        <p:spPr>
          <a:xfrm>
            <a:off x="6688038" y="4056641"/>
            <a:ext cx="43997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+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B9B06827-736E-5146-2BD1-324A60A6A7F8}"/>
              </a:ext>
            </a:extLst>
          </p:cNvPr>
          <p:cNvSpPr txBox="1"/>
          <p:nvPr/>
        </p:nvSpPr>
        <p:spPr>
          <a:xfrm>
            <a:off x="8194865" y="4071409"/>
            <a:ext cx="43997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+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758C6403-8CA0-8695-A0E1-90B2744C9B7E}"/>
              </a:ext>
            </a:extLst>
          </p:cNvPr>
          <p:cNvSpPr txBox="1"/>
          <p:nvPr/>
        </p:nvSpPr>
        <p:spPr>
          <a:xfrm>
            <a:off x="9659633" y="4094528"/>
            <a:ext cx="43997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+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BFE7548-B09B-072C-EAA6-DD567E6BEC6A}"/>
              </a:ext>
            </a:extLst>
          </p:cNvPr>
          <p:cNvSpPr txBox="1"/>
          <p:nvPr/>
        </p:nvSpPr>
        <p:spPr>
          <a:xfrm>
            <a:off x="4749446" y="5120683"/>
            <a:ext cx="43997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+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D6CC0CBB-9855-1F7F-4860-36354A01CAEA}"/>
              </a:ext>
            </a:extLst>
          </p:cNvPr>
          <p:cNvSpPr txBox="1"/>
          <p:nvPr/>
        </p:nvSpPr>
        <p:spPr>
          <a:xfrm>
            <a:off x="6218389" y="5130339"/>
            <a:ext cx="43997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+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A5B42619-B0FD-5114-A624-063D38AB943D}"/>
              </a:ext>
            </a:extLst>
          </p:cNvPr>
          <p:cNvSpPr txBox="1"/>
          <p:nvPr/>
        </p:nvSpPr>
        <p:spPr>
          <a:xfrm>
            <a:off x="7761465" y="5191865"/>
            <a:ext cx="43997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+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DE58DD54-0DBE-5B1F-8270-728DC3C1A159}"/>
              </a:ext>
            </a:extLst>
          </p:cNvPr>
          <p:cNvSpPr txBox="1"/>
          <p:nvPr/>
        </p:nvSpPr>
        <p:spPr>
          <a:xfrm>
            <a:off x="9208022" y="5191865"/>
            <a:ext cx="439978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+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353" name="Picture 352" descr="\documentclass{article}&#10;\usepackage{amsmath}&#10;\pagestyle{empty}&#10;\begin{document}&#10;&#10;\[ 5 \cdot 3 \cdot 2 + 5 + 2 \cdot 4 + 2 \cdot 2 \cdot 3 + 2 \]&#10;&#10;\end{document}" title="IguanaTex Bitmap Display">
            <a:extLst>
              <a:ext uri="{FF2B5EF4-FFF2-40B4-BE49-F238E27FC236}">
                <a16:creationId xmlns:a16="http://schemas.microsoft.com/office/drawing/2014/main" id="{E622E91E-636E-99F0-EC86-DE128C0F11B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795" y="6391307"/>
            <a:ext cx="3390478" cy="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7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 animBg="1"/>
      <p:bldP spid="330" grpId="0" animBg="1"/>
      <p:bldP spid="331" grpId="0"/>
      <p:bldP spid="332" grpId="0"/>
      <p:bldP spid="333" grpId="0"/>
      <p:bldP spid="334" grpId="0"/>
      <p:bldP spid="335" grpId="0"/>
      <p:bldP spid="336" grpId="0"/>
      <p:bldP spid="337" grpId="0"/>
      <p:bldP spid="338" grpId="0"/>
      <p:bldP spid="339" grpId="0"/>
      <p:bldP spid="340" grpId="0"/>
      <p:bldP spid="341" grpId="0"/>
      <p:bldP spid="342" grpId="0"/>
      <p:bldP spid="343" grpId="0"/>
      <p:bldP spid="344" grpId="0"/>
      <p:bldP spid="345" grpId="0"/>
      <p:bldP spid="346" grpId="0"/>
      <p:bldP spid="3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5088D3-A894-1611-4A0D-B3813F44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6EADC-D34F-9BE4-7AB1-90F1A4DFFCD9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Q6: Colouring a pentagon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9E257B-D070-C032-9F13-494374141ECA}"/>
                  </a:ext>
                </a:extLst>
              </p:cNvPr>
              <p:cNvSpPr txBox="1"/>
              <p:nvPr/>
            </p:nvSpPr>
            <p:spPr>
              <a:xfrm>
                <a:off x="435363" y="2761821"/>
                <a:ext cx="7582056" cy="1438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noProof="0" dirty="0">
                    <a:solidFill>
                      <a:prstClr val="black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solidFill>
                          <a:prstClr val="black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𝑘</m:t>
                    </m:r>
                    <m:r>
                      <a:rPr lang="en-US" sz="2000" b="0" i="1" noProof="0" smtClean="0">
                        <a:solidFill>
                          <a:prstClr val="black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≥3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be a positive integer. In how many ways can we paint the vertices of a regular pentagon so</a:t>
                </a:r>
                <a:r>
                  <a:rPr kumimoji="0" lang="en-GB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that adjacent vertices receive different colours?</a:t>
                </a: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9E257B-D070-C032-9F13-494374141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63" y="2761821"/>
                <a:ext cx="7582056" cy="1438855"/>
              </a:xfrm>
              <a:prstGeom prst="rect">
                <a:avLst/>
              </a:prstGeom>
              <a:blipFill>
                <a:blip r:embed="rId2"/>
                <a:stretch>
                  <a:fillRect l="-804" r="-884" b="-63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79DFAF4-587A-B1FB-E4B7-BB8BCFED9F0C}"/>
              </a:ext>
            </a:extLst>
          </p:cNvPr>
          <p:cNvGrpSpPr/>
          <p:nvPr/>
        </p:nvGrpSpPr>
        <p:grpSpPr>
          <a:xfrm>
            <a:off x="9125476" y="2697115"/>
            <a:ext cx="1894482" cy="1810431"/>
            <a:chOff x="9125476" y="2697115"/>
            <a:chExt cx="1894482" cy="1810431"/>
          </a:xfrm>
        </p:grpSpPr>
        <p:sp>
          <p:nvSpPr>
            <p:cNvPr id="5" name="Pentagon 4">
              <a:extLst>
                <a:ext uri="{FF2B5EF4-FFF2-40B4-BE49-F238E27FC236}">
                  <a16:creationId xmlns:a16="http://schemas.microsoft.com/office/drawing/2014/main" id="{0A8BA8C5-47D9-B44C-4CFE-7E75D22E02A2}"/>
                </a:ext>
              </a:extLst>
            </p:cNvPr>
            <p:cNvSpPr/>
            <p:nvPr/>
          </p:nvSpPr>
          <p:spPr>
            <a:xfrm>
              <a:off x="9190182" y="2761821"/>
              <a:ext cx="1765070" cy="1681019"/>
            </a:xfrm>
            <a:prstGeom prst="pentagon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3FDC6B-F88E-CB6F-7B92-1639FBA87E3D}"/>
                </a:ext>
              </a:extLst>
            </p:cNvPr>
            <p:cNvSpPr/>
            <p:nvPr/>
          </p:nvSpPr>
          <p:spPr>
            <a:xfrm>
              <a:off x="9447042" y="4378134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15AA2DA-D2B5-3AFD-D864-144A41E11715}"/>
                </a:ext>
              </a:extLst>
            </p:cNvPr>
            <p:cNvSpPr/>
            <p:nvPr/>
          </p:nvSpPr>
          <p:spPr>
            <a:xfrm>
              <a:off x="9125476" y="335183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75B881E-F530-C6CD-B56E-67EF32B40925}"/>
                </a:ext>
              </a:extLst>
            </p:cNvPr>
            <p:cNvSpPr/>
            <p:nvPr/>
          </p:nvSpPr>
          <p:spPr>
            <a:xfrm>
              <a:off x="10008011" y="269711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CD8E2C-2072-FFB6-67F1-AB3E3ACB8A48}"/>
                </a:ext>
              </a:extLst>
            </p:cNvPr>
            <p:cNvSpPr/>
            <p:nvPr/>
          </p:nvSpPr>
          <p:spPr>
            <a:xfrm>
              <a:off x="10890546" y="3364294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BA02D2-8DCB-035F-B013-3332A9BA5850}"/>
                </a:ext>
              </a:extLst>
            </p:cNvPr>
            <p:cNvSpPr/>
            <p:nvPr/>
          </p:nvSpPr>
          <p:spPr>
            <a:xfrm>
              <a:off x="10534303" y="4378134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5234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52E122-AF2F-D0D6-85C2-1E957EC24B86}"/>
              </a:ext>
            </a:extLst>
          </p:cNvPr>
          <p:cNvSpPr/>
          <p:nvPr/>
        </p:nvSpPr>
        <p:spPr>
          <a:xfrm>
            <a:off x="8099735" y="1582078"/>
            <a:ext cx="2877770" cy="2598090"/>
          </a:xfrm>
          <a:prstGeom prst="roundRect">
            <a:avLst>
              <a:gd name="adj" fmla="val 10929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1D6A99-47D4-398A-E1A8-7E8852FBDD47}"/>
              </a:ext>
            </a:extLst>
          </p:cNvPr>
          <p:cNvSpPr/>
          <p:nvPr/>
        </p:nvSpPr>
        <p:spPr>
          <a:xfrm>
            <a:off x="4249726" y="1569287"/>
            <a:ext cx="2877770" cy="2598090"/>
          </a:xfrm>
          <a:prstGeom prst="roundRect">
            <a:avLst>
              <a:gd name="adj" fmla="val 10929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5088D3-A894-1611-4A0D-B3813F44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6EADC-D34F-9BE4-7AB1-90F1A4DFFCD9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Q6: Colouring a pentagon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B5B3D3-F7D4-F523-9FE8-A70F7E96FEE4}"/>
              </a:ext>
            </a:extLst>
          </p:cNvPr>
          <p:cNvGrpSpPr/>
          <p:nvPr/>
        </p:nvGrpSpPr>
        <p:grpSpPr>
          <a:xfrm>
            <a:off x="1139216" y="1656939"/>
            <a:ext cx="2407382" cy="2287825"/>
            <a:chOff x="1139216" y="1656939"/>
            <a:chExt cx="2407382" cy="22878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CA62BD3-254B-6160-C89C-162072FE9D87}"/>
                </a:ext>
              </a:extLst>
            </p:cNvPr>
            <p:cNvGrpSpPr/>
            <p:nvPr/>
          </p:nvGrpSpPr>
          <p:grpSpPr>
            <a:xfrm>
              <a:off x="1387624" y="1916743"/>
              <a:ext cx="1894482" cy="1810431"/>
              <a:chOff x="9125476" y="2697115"/>
              <a:chExt cx="1894482" cy="1810431"/>
            </a:xfrm>
          </p:grpSpPr>
          <p:sp>
            <p:nvSpPr>
              <p:cNvPr id="5" name="Pentagon 4">
                <a:extLst>
                  <a:ext uri="{FF2B5EF4-FFF2-40B4-BE49-F238E27FC236}">
                    <a16:creationId xmlns:a16="http://schemas.microsoft.com/office/drawing/2014/main" id="{0A8BA8C5-47D9-B44C-4CFE-7E75D22E02A2}"/>
                  </a:ext>
                </a:extLst>
              </p:cNvPr>
              <p:cNvSpPr/>
              <p:nvPr/>
            </p:nvSpPr>
            <p:spPr>
              <a:xfrm>
                <a:off x="9190182" y="2761821"/>
                <a:ext cx="1765070" cy="1681019"/>
              </a:xfrm>
              <a:prstGeom prst="pentagon">
                <a:avLst/>
              </a:prstGeom>
              <a:noFill/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03FDC6B-F88E-CB6F-7B92-1639FBA87E3D}"/>
                  </a:ext>
                </a:extLst>
              </p:cNvPr>
              <p:cNvSpPr/>
              <p:nvPr/>
            </p:nvSpPr>
            <p:spPr>
              <a:xfrm>
                <a:off x="9447042" y="4378134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15AA2DA-D2B5-3AFD-D864-144A41E11715}"/>
                  </a:ext>
                </a:extLst>
              </p:cNvPr>
              <p:cNvSpPr/>
              <p:nvPr/>
            </p:nvSpPr>
            <p:spPr>
              <a:xfrm>
                <a:off x="9125476" y="3351836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75B881E-F530-C6CD-B56E-67EF32B40925}"/>
                  </a:ext>
                </a:extLst>
              </p:cNvPr>
              <p:cNvSpPr/>
              <p:nvPr/>
            </p:nvSpPr>
            <p:spPr>
              <a:xfrm>
                <a:off x="10008011" y="2697115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4CD8E2C-2072-FFB6-67F1-AB3E3ACB8A48}"/>
                  </a:ext>
                </a:extLst>
              </p:cNvPr>
              <p:cNvSpPr/>
              <p:nvPr/>
            </p:nvSpPr>
            <p:spPr>
              <a:xfrm>
                <a:off x="10890546" y="3364294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BA02D2-8DCB-035F-B013-3332A9BA5850}"/>
                  </a:ext>
                </a:extLst>
              </p:cNvPr>
              <p:cNvSpPr/>
              <p:nvPr/>
            </p:nvSpPr>
            <p:spPr>
              <a:xfrm>
                <a:off x="10534303" y="4378134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13" name="Picture 12" descr="\documentclass{article}&#10;\usepackage{amsmath}&#10;\pagestyle{empty}&#10;\begin{document}&#10;&#10;\[ A \]&#10;&#10;\end{document}" title="IguanaTex Bitmap Display">
              <a:extLst>
                <a:ext uri="{FF2B5EF4-FFF2-40B4-BE49-F238E27FC236}">
                  <a16:creationId xmlns:a16="http://schemas.microsoft.com/office/drawing/2014/main" id="{2CD88890-AEB2-D96B-F0D4-76017E01ABCC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7246" y="1656939"/>
              <a:ext cx="175238" cy="181333"/>
            </a:xfrm>
            <a:prstGeom prst="rect">
              <a:avLst/>
            </a:prstGeom>
          </p:spPr>
        </p:pic>
        <p:pic>
          <p:nvPicPr>
            <p:cNvPr id="19" name="Picture 18" descr="\documentclass{article}&#10;\usepackage{amsmath}&#10;\pagestyle{empty}&#10;\begin{document}&#10;&#10;\[ B \]&#10;&#10;\end{document}" title="IguanaTex Bitmap Display">
              <a:extLst>
                <a:ext uri="{FF2B5EF4-FFF2-40B4-BE49-F238E27FC236}">
                  <a16:creationId xmlns:a16="http://schemas.microsoft.com/office/drawing/2014/main" id="{EE551BC9-0684-24B2-B153-504BDDD522E8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3741" y="2480797"/>
              <a:ext cx="182857" cy="172190"/>
            </a:xfrm>
            <a:prstGeom prst="rect">
              <a:avLst/>
            </a:prstGeom>
          </p:spPr>
        </p:pic>
        <p:pic>
          <p:nvPicPr>
            <p:cNvPr id="21" name="Picture 20" descr="\documentclass{article}&#10;\usepackage{amsmath}&#10;\pagestyle{empty}&#10;\begin{document}&#10;&#10;\[ C \]&#10;&#10;\end{document}" title="IguanaTex Bitmap Display">
              <a:extLst>
                <a:ext uri="{FF2B5EF4-FFF2-40B4-BE49-F238E27FC236}">
                  <a16:creationId xmlns:a16="http://schemas.microsoft.com/office/drawing/2014/main" id="{BD8C4B36-243A-8B5F-F27E-63920513B8F8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8766" y="3760383"/>
              <a:ext cx="181333" cy="184381"/>
            </a:xfrm>
            <a:prstGeom prst="rect">
              <a:avLst/>
            </a:prstGeom>
          </p:spPr>
        </p:pic>
        <p:pic>
          <p:nvPicPr>
            <p:cNvPr id="23" name="Picture 22" descr="\documentclass{article}&#10;\usepackage{amsmath}&#10;\pagestyle{empty}&#10;\begin{document}&#10;&#10;\[ D \]&#10;&#10;\end{document}" title="IguanaTex Bitmap Display">
              <a:extLst>
                <a:ext uri="{FF2B5EF4-FFF2-40B4-BE49-F238E27FC236}">
                  <a16:creationId xmlns:a16="http://schemas.microsoft.com/office/drawing/2014/main" id="{294F92FD-C6F2-470C-2917-CA9ACA2DFE04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7555" y="3737285"/>
              <a:ext cx="195048" cy="172190"/>
            </a:xfrm>
            <a:prstGeom prst="rect">
              <a:avLst/>
            </a:prstGeom>
          </p:spPr>
        </p:pic>
        <p:pic>
          <p:nvPicPr>
            <p:cNvPr id="25" name="Picture 24" descr="\documentclass{article}&#10;\usepackage{amsmath}&#10;\pagestyle{empty}&#10;\begin{document}&#10;&#10;\[ E \]&#10;&#10;\end{document}" title="IguanaTex Bitmap Display">
              <a:extLst>
                <a:ext uri="{FF2B5EF4-FFF2-40B4-BE49-F238E27FC236}">
                  <a16:creationId xmlns:a16="http://schemas.microsoft.com/office/drawing/2014/main" id="{8BB5C756-1D2B-46BC-23C2-4BBBA11CC632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216" y="2476121"/>
              <a:ext cx="185905" cy="17219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B307B9-7002-5FDD-82D5-0B92E875C289}"/>
              </a:ext>
            </a:extLst>
          </p:cNvPr>
          <p:cNvGrpSpPr/>
          <p:nvPr/>
        </p:nvGrpSpPr>
        <p:grpSpPr>
          <a:xfrm>
            <a:off x="4496508" y="1690148"/>
            <a:ext cx="2407382" cy="2287825"/>
            <a:chOff x="4656365" y="1391974"/>
            <a:chExt cx="2407382" cy="2287825"/>
          </a:xfrm>
        </p:grpSpPr>
        <p:sp>
          <p:nvSpPr>
            <p:cNvPr id="51" name="Free-form: Shape 50">
              <a:extLst>
                <a:ext uri="{FF2B5EF4-FFF2-40B4-BE49-F238E27FC236}">
                  <a16:creationId xmlns:a16="http://schemas.microsoft.com/office/drawing/2014/main" id="{F85FC464-F846-9B8E-B915-C55D1FCD2E57}"/>
                </a:ext>
              </a:extLst>
            </p:cNvPr>
            <p:cNvSpPr/>
            <p:nvPr/>
          </p:nvSpPr>
          <p:spPr>
            <a:xfrm>
              <a:off x="4979504" y="1709530"/>
              <a:ext cx="1749287" cy="1689653"/>
            </a:xfrm>
            <a:custGeom>
              <a:avLst/>
              <a:gdLst>
                <a:gd name="connsiteX0" fmla="*/ 874644 w 1749287"/>
                <a:gd name="connsiteY0" fmla="*/ 0 h 1689653"/>
                <a:gd name="connsiteX1" fmla="*/ 0 w 1749287"/>
                <a:gd name="connsiteY1" fmla="*/ 665922 h 1689653"/>
                <a:gd name="connsiteX2" fmla="*/ 308113 w 1749287"/>
                <a:gd name="connsiteY2" fmla="*/ 1689653 h 1689653"/>
                <a:gd name="connsiteX3" fmla="*/ 1411357 w 1749287"/>
                <a:gd name="connsiteY3" fmla="*/ 1689653 h 1689653"/>
                <a:gd name="connsiteX4" fmla="*/ 1749287 w 1749287"/>
                <a:gd name="connsiteY4" fmla="*/ 665922 h 168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9287" h="1689653">
                  <a:moveTo>
                    <a:pt x="874644" y="0"/>
                  </a:moveTo>
                  <a:lnTo>
                    <a:pt x="0" y="665922"/>
                  </a:lnTo>
                  <a:lnTo>
                    <a:pt x="308113" y="1689653"/>
                  </a:lnTo>
                  <a:lnTo>
                    <a:pt x="1411357" y="1689653"/>
                  </a:lnTo>
                  <a:lnTo>
                    <a:pt x="1749287" y="665922"/>
                  </a:lnTo>
                </a:path>
              </a:pathLst>
            </a:custGeom>
            <a:noFill/>
            <a:ln w="25400">
              <a:solidFill>
                <a:srgbClr val="1D45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A748540-F7A9-5578-FE3E-595BEBB90032}"/>
                </a:ext>
              </a:extLst>
            </p:cNvPr>
            <p:cNvGrpSpPr/>
            <p:nvPr/>
          </p:nvGrpSpPr>
          <p:grpSpPr>
            <a:xfrm>
              <a:off x="4904773" y="1651778"/>
              <a:ext cx="1894482" cy="1810431"/>
              <a:chOff x="9125476" y="2697115"/>
              <a:chExt cx="1894482" cy="1810431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76F255F-4DA3-218E-EE46-23581E4992CB}"/>
                  </a:ext>
                </a:extLst>
              </p:cNvPr>
              <p:cNvSpPr/>
              <p:nvPr/>
            </p:nvSpPr>
            <p:spPr>
              <a:xfrm>
                <a:off x="9447042" y="4378134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65EC7F7-0422-4319-74AC-FEE042944101}"/>
                  </a:ext>
                </a:extLst>
              </p:cNvPr>
              <p:cNvSpPr/>
              <p:nvPr/>
            </p:nvSpPr>
            <p:spPr>
              <a:xfrm>
                <a:off x="9125476" y="3351836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956480B-7FFF-45E5-5025-528494827C55}"/>
                  </a:ext>
                </a:extLst>
              </p:cNvPr>
              <p:cNvSpPr/>
              <p:nvPr/>
            </p:nvSpPr>
            <p:spPr>
              <a:xfrm>
                <a:off x="10008011" y="2697115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91039A9-8944-DE99-1B86-8188022CCBCF}"/>
                  </a:ext>
                </a:extLst>
              </p:cNvPr>
              <p:cNvSpPr/>
              <p:nvPr/>
            </p:nvSpPr>
            <p:spPr>
              <a:xfrm>
                <a:off x="10890546" y="3364294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C01047C-8009-1D7F-16BC-7F211900F133}"/>
                  </a:ext>
                </a:extLst>
              </p:cNvPr>
              <p:cNvSpPr/>
              <p:nvPr/>
            </p:nvSpPr>
            <p:spPr>
              <a:xfrm>
                <a:off x="10534303" y="4378134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33" name="Picture 32" descr="\documentclass{article}&#10;\usepackage{amsmath}&#10;\pagestyle{empty}&#10;\begin{document}&#10;&#10;\[ A \]&#10;&#10;\end{document}" title="IguanaTex Bitmap Display">
              <a:extLst>
                <a:ext uri="{FF2B5EF4-FFF2-40B4-BE49-F238E27FC236}">
                  <a16:creationId xmlns:a16="http://schemas.microsoft.com/office/drawing/2014/main" id="{C91E6879-5BAB-8F6A-66F2-44F7DD7E20CF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4395" y="1391974"/>
              <a:ext cx="175238" cy="181333"/>
            </a:xfrm>
            <a:prstGeom prst="rect">
              <a:avLst/>
            </a:prstGeom>
          </p:spPr>
        </p:pic>
        <p:pic>
          <p:nvPicPr>
            <p:cNvPr id="34" name="Picture 33" descr="\documentclass{article}&#10;\usepackage{amsmath}&#10;\pagestyle{empty}&#10;\begin{document}&#10;&#10;\[ B \]&#10;&#10;\end{document}" title="IguanaTex Bitmap Display">
              <a:extLst>
                <a:ext uri="{FF2B5EF4-FFF2-40B4-BE49-F238E27FC236}">
                  <a16:creationId xmlns:a16="http://schemas.microsoft.com/office/drawing/2014/main" id="{7273679C-38AB-DBDE-655D-58A799E86A8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890" y="2215832"/>
              <a:ext cx="182857" cy="172190"/>
            </a:xfrm>
            <a:prstGeom prst="rect">
              <a:avLst/>
            </a:prstGeom>
          </p:spPr>
        </p:pic>
        <p:pic>
          <p:nvPicPr>
            <p:cNvPr id="35" name="Picture 34" descr="\documentclass{article}&#10;\usepackage{amsmath}&#10;\pagestyle{empty}&#10;\begin{document}&#10;&#10;\[ C \]&#10;&#10;\end{document}" title="IguanaTex Bitmap Display">
              <a:extLst>
                <a:ext uri="{FF2B5EF4-FFF2-40B4-BE49-F238E27FC236}">
                  <a16:creationId xmlns:a16="http://schemas.microsoft.com/office/drawing/2014/main" id="{760ECB68-192E-E00C-5F20-4B4EE6A11A7E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915" y="3495418"/>
              <a:ext cx="181333" cy="184381"/>
            </a:xfrm>
            <a:prstGeom prst="rect">
              <a:avLst/>
            </a:prstGeom>
          </p:spPr>
        </p:pic>
        <p:pic>
          <p:nvPicPr>
            <p:cNvPr id="36" name="Picture 35" descr="\documentclass{article}&#10;\usepackage{amsmath}&#10;\pagestyle{empty}&#10;\begin{document}&#10;&#10;\[ D \]&#10;&#10;\end{document}" title="IguanaTex Bitmap Display">
              <a:extLst>
                <a:ext uri="{FF2B5EF4-FFF2-40B4-BE49-F238E27FC236}">
                  <a16:creationId xmlns:a16="http://schemas.microsoft.com/office/drawing/2014/main" id="{D462AF4A-AD60-900D-5073-97690FBE662D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4704" y="3472320"/>
              <a:ext cx="195048" cy="172190"/>
            </a:xfrm>
            <a:prstGeom prst="rect">
              <a:avLst/>
            </a:prstGeom>
          </p:spPr>
        </p:pic>
        <p:pic>
          <p:nvPicPr>
            <p:cNvPr id="37" name="Picture 36" descr="\documentclass{article}&#10;\usepackage{amsmath}&#10;\pagestyle{empty}&#10;\begin{document}&#10;&#10;\[ E \]&#10;&#10;\end{document}" title="IguanaTex Bitmap Display">
              <a:extLst>
                <a:ext uri="{FF2B5EF4-FFF2-40B4-BE49-F238E27FC236}">
                  <a16:creationId xmlns:a16="http://schemas.microsoft.com/office/drawing/2014/main" id="{E7D41E4E-0300-E962-1C57-BB367B272EE1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365" y="2211156"/>
              <a:ext cx="185905" cy="17219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F38EA9-2C84-5109-2A11-78EF485FB702}"/>
              </a:ext>
            </a:extLst>
          </p:cNvPr>
          <p:cNvGrpSpPr/>
          <p:nvPr/>
        </p:nvGrpSpPr>
        <p:grpSpPr>
          <a:xfrm>
            <a:off x="8289915" y="1871481"/>
            <a:ext cx="2599009" cy="2014121"/>
            <a:chOff x="8449772" y="1573307"/>
            <a:chExt cx="2599009" cy="2014121"/>
          </a:xfrm>
        </p:grpSpPr>
        <p:sp>
          <p:nvSpPr>
            <p:cNvPr id="38" name="Free-form: Shape 37">
              <a:extLst>
                <a:ext uri="{FF2B5EF4-FFF2-40B4-BE49-F238E27FC236}">
                  <a16:creationId xmlns:a16="http://schemas.microsoft.com/office/drawing/2014/main" id="{56C390D2-6F1E-CADF-90F9-E0D63EE91190}"/>
                </a:ext>
              </a:extLst>
            </p:cNvPr>
            <p:cNvSpPr/>
            <p:nvPr/>
          </p:nvSpPr>
          <p:spPr>
            <a:xfrm>
              <a:off x="8771338" y="1897564"/>
              <a:ext cx="1590261" cy="1431235"/>
            </a:xfrm>
            <a:custGeom>
              <a:avLst/>
              <a:gdLst>
                <a:gd name="connsiteX0" fmla="*/ 1172817 w 1590261"/>
                <a:gd name="connsiteY0" fmla="*/ 1431235 h 1431235"/>
                <a:gd name="connsiteX1" fmla="*/ 427383 w 1590261"/>
                <a:gd name="connsiteY1" fmla="*/ 1431235 h 1431235"/>
                <a:gd name="connsiteX2" fmla="*/ 0 w 1590261"/>
                <a:gd name="connsiteY2" fmla="*/ 506896 h 1431235"/>
                <a:gd name="connsiteX3" fmla="*/ 1590261 w 1590261"/>
                <a:gd name="connsiteY3" fmla="*/ 0 h 1431235"/>
                <a:gd name="connsiteX4" fmla="*/ 1172817 w 1590261"/>
                <a:gd name="connsiteY4" fmla="*/ 1431235 h 143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261" h="1431235">
                  <a:moveTo>
                    <a:pt x="1172817" y="1431235"/>
                  </a:moveTo>
                  <a:lnTo>
                    <a:pt x="427383" y="1431235"/>
                  </a:lnTo>
                  <a:lnTo>
                    <a:pt x="0" y="506896"/>
                  </a:lnTo>
                  <a:lnTo>
                    <a:pt x="1590261" y="0"/>
                  </a:lnTo>
                  <a:lnTo>
                    <a:pt x="1172817" y="1431235"/>
                  </a:lnTo>
                  <a:close/>
                </a:path>
              </a:pathLst>
            </a:custGeom>
            <a:noFill/>
            <a:ln w="25400">
              <a:solidFill>
                <a:srgbClr val="1D45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478FA20-D852-93B6-ABB5-BFF4F9D3A2B9}"/>
                </a:ext>
              </a:extLst>
            </p:cNvPr>
            <p:cNvSpPr/>
            <p:nvPr/>
          </p:nvSpPr>
          <p:spPr>
            <a:xfrm>
              <a:off x="9142912" y="3264093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0A3C3B0-A860-4987-D2E7-124EDEF633BF}"/>
                </a:ext>
              </a:extLst>
            </p:cNvPr>
            <p:cNvSpPr/>
            <p:nvPr/>
          </p:nvSpPr>
          <p:spPr>
            <a:xfrm>
              <a:off x="9873386" y="324421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CA1DEE2-024A-CB2F-D32B-A58C8006A322}"/>
                </a:ext>
              </a:extLst>
            </p:cNvPr>
            <p:cNvSpPr/>
            <p:nvPr/>
          </p:nvSpPr>
          <p:spPr>
            <a:xfrm>
              <a:off x="8711362" y="2338999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E0E32B2-4083-DE61-E1FB-80735B1D6CA4}"/>
                </a:ext>
              </a:extLst>
            </p:cNvPr>
            <p:cNvSpPr/>
            <p:nvPr/>
          </p:nvSpPr>
          <p:spPr>
            <a:xfrm>
              <a:off x="10296893" y="183898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5" name="Picture 44" descr="\documentclass{article}&#10;\usepackage{amsmath}&#10;\pagestyle{empty}&#10;\begin{document}&#10;&#10;\[ A \equiv B \]&#10;&#10;\end{document}" title="IguanaTex Bitmap Display">
              <a:extLst>
                <a:ext uri="{FF2B5EF4-FFF2-40B4-BE49-F238E27FC236}">
                  <a16:creationId xmlns:a16="http://schemas.microsoft.com/office/drawing/2014/main" id="{2E38AD11-A354-3807-3320-ABA6CD931B9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8686" y="1573307"/>
              <a:ext cx="710095" cy="181333"/>
            </a:xfrm>
            <a:prstGeom prst="rect">
              <a:avLst/>
            </a:prstGeom>
          </p:spPr>
        </p:pic>
        <p:pic>
          <p:nvPicPr>
            <p:cNvPr id="46" name="Picture 45" descr="\documentclass{article}&#10;\usepackage{amsmath}&#10;\pagestyle{empty}&#10;\begin{document}&#10;&#10;\[ C \]&#10;&#10;\end{document}" title="IguanaTex Bitmap Display">
              <a:extLst>
                <a:ext uri="{FF2B5EF4-FFF2-40B4-BE49-F238E27FC236}">
                  <a16:creationId xmlns:a16="http://schemas.microsoft.com/office/drawing/2014/main" id="{12781835-4599-8882-EEFA-1375620667CB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8268" y="3399031"/>
              <a:ext cx="181333" cy="184381"/>
            </a:xfrm>
            <a:prstGeom prst="rect">
              <a:avLst/>
            </a:prstGeom>
          </p:spPr>
        </p:pic>
        <p:pic>
          <p:nvPicPr>
            <p:cNvPr id="47" name="Picture 46" descr="\documentclass{article}&#10;\usepackage{amsmath}&#10;\pagestyle{empty}&#10;\begin{document}&#10;&#10;\[ D \]&#10;&#10;\end{document}" title="IguanaTex Bitmap Display">
              <a:extLst>
                <a:ext uri="{FF2B5EF4-FFF2-40B4-BE49-F238E27FC236}">
                  <a16:creationId xmlns:a16="http://schemas.microsoft.com/office/drawing/2014/main" id="{0D0DF43E-323E-9FFB-3F30-9DCABB28684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163" y="3415238"/>
              <a:ext cx="195048" cy="172190"/>
            </a:xfrm>
            <a:prstGeom prst="rect">
              <a:avLst/>
            </a:prstGeom>
          </p:spPr>
        </p:pic>
        <p:pic>
          <p:nvPicPr>
            <p:cNvPr id="48" name="Picture 47" descr="\documentclass{article}&#10;\usepackage{amsmath}&#10;\pagestyle{empty}&#10;\begin{document}&#10;&#10;\[ E \]&#10;&#10;\end{document}" title="IguanaTex Bitmap Display">
              <a:extLst>
                <a:ext uri="{FF2B5EF4-FFF2-40B4-BE49-F238E27FC236}">
                  <a16:creationId xmlns:a16="http://schemas.microsoft.com/office/drawing/2014/main" id="{583ECFD9-5CB9-972E-02DB-9E099B23486B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9772" y="2166809"/>
              <a:ext cx="185905" cy="172190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F34C376-1670-944E-EC39-4DA65E320CC8}"/>
              </a:ext>
            </a:extLst>
          </p:cNvPr>
          <p:cNvSpPr txBox="1"/>
          <p:nvPr/>
        </p:nvSpPr>
        <p:spPr>
          <a:xfrm>
            <a:off x="3632038" y="2380347"/>
            <a:ext cx="43997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667B5A-A54D-0D5E-41AB-B56D969FEA22}"/>
              </a:ext>
            </a:extLst>
          </p:cNvPr>
          <p:cNvSpPr txBox="1"/>
          <p:nvPr/>
        </p:nvSpPr>
        <p:spPr>
          <a:xfrm>
            <a:off x="7420997" y="2380347"/>
            <a:ext cx="43997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noProof="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–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5AC061-670B-5EB6-AE44-9410B3347B6C}"/>
                  </a:ext>
                </a:extLst>
              </p:cNvPr>
              <p:cNvSpPr txBox="1"/>
              <p:nvPr/>
            </p:nvSpPr>
            <p:spPr>
              <a:xfrm>
                <a:off x="3907079" y="4193946"/>
                <a:ext cx="3537818" cy="977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2000" dirty="0">
                    <a:solidFill>
                      <a:prstClr val="black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Colourings which allow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𝐴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𝐵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to have same colour.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5AC061-670B-5EB6-AE44-9410B3347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079" y="4193946"/>
                <a:ext cx="3537818" cy="977191"/>
              </a:xfrm>
              <a:prstGeom prst="rect">
                <a:avLst/>
              </a:prstGeom>
              <a:blipFill>
                <a:blip r:embed="rId23"/>
                <a:stretch>
                  <a:fillRect l="-172" r="-1897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4C7A37-5D65-9A69-A778-F95E7A5F1722}"/>
                  </a:ext>
                </a:extLst>
              </p:cNvPr>
              <p:cNvSpPr txBox="1"/>
              <p:nvPr/>
            </p:nvSpPr>
            <p:spPr>
              <a:xfrm>
                <a:off x="7769711" y="4193946"/>
                <a:ext cx="3537818" cy="977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2000" dirty="0">
                    <a:solidFill>
                      <a:prstClr val="black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Colourings in which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𝐴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𝐵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have </a:t>
                </a:r>
                <a:r>
                  <a:rPr lang="en-GB" sz="2000" dirty="0">
                    <a:solidFill>
                      <a:prstClr val="black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the </a:t>
                </a: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same colour.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4C7A37-5D65-9A69-A778-F95E7A5F1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711" y="4193946"/>
                <a:ext cx="3537818" cy="977191"/>
              </a:xfrm>
              <a:prstGeom prst="rect">
                <a:avLst/>
              </a:prstGeom>
              <a:blipFill>
                <a:blip r:embed="rId2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71AAA4-2C43-5B24-D79D-BFD3C8F7A966}"/>
              </a:ext>
            </a:extLst>
          </p:cNvPr>
          <p:cNvCxnSpPr>
            <a:cxnSpLocks/>
          </p:cNvCxnSpPr>
          <p:nvPr/>
        </p:nvCxnSpPr>
        <p:spPr>
          <a:xfrm flipV="1">
            <a:off x="5604538" y="5171137"/>
            <a:ext cx="0" cy="60685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\documentclass{article}&#10;\usepackage{amsmath}&#10;\pagestyle{empty}&#10;\begin{document}&#10;&#10;\[ k(k-1)^4 \]&#10;&#10;\end{document}" title="IguanaTex Bitmap Display">
            <a:extLst>
              <a:ext uri="{FF2B5EF4-FFF2-40B4-BE49-F238E27FC236}">
                <a16:creationId xmlns:a16="http://schemas.microsoft.com/office/drawing/2014/main" id="{E3D73991-DAD2-FCEE-5E77-A0896D5002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739" y="5854639"/>
            <a:ext cx="993524" cy="288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00A3340-65B8-497D-7C7F-A9C9AED913B2}"/>
              </a:ext>
            </a:extLst>
          </p:cNvPr>
          <p:cNvSpPr txBox="1"/>
          <p:nvPr/>
        </p:nvSpPr>
        <p:spPr>
          <a:xfrm>
            <a:off x="5707630" y="5734821"/>
            <a:ext cx="99352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69E2">
                    <a:lumMod val="75000"/>
                  </a:srgb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ways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169E2">
                  <a:lumMod val="75000"/>
                </a:srgb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ECBCC68-7C15-4678-7F10-39E74441B675}"/>
              </a:ext>
            </a:extLst>
          </p:cNvPr>
          <p:cNvCxnSpPr>
            <a:cxnSpLocks/>
          </p:cNvCxnSpPr>
          <p:nvPr/>
        </p:nvCxnSpPr>
        <p:spPr>
          <a:xfrm flipV="1">
            <a:off x="9543747" y="5171137"/>
            <a:ext cx="0" cy="60685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B4E5762-6818-7BAF-65EA-762F50FC3D0A}"/>
              </a:ext>
            </a:extLst>
          </p:cNvPr>
          <p:cNvSpPr txBox="1"/>
          <p:nvPr/>
        </p:nvSpPr>
        <p:spPr>
          <a:xfrm>
            <a:off x="7729467" y="5734821"/>
            <a:ext cx="361830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69E2">
                    <a:lumMod val="75000"/>
                  </a:srgb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Use the same trick again!!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169E2">
                  <a:lumMod val="75000"/>
                </a:srgb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4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49" grpId="0"/>
      <p:bldP spid="50" grpId="0"/>
      <p:bldP spid="12" grpId="0"/>
      <p:bldP spid="14" grpId="0"/>
      <p:bldP spid="44" grpId="0"/>
      <p:bldP spid="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FEFDB9-394C-2419-5521-51BBDBA3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5FCA2-4C76-ED65-3F09-DC9C2DE4D565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Q6: Colouring a pentagon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BF904AF-5DBA-ED59-79B0-33A5FB1083FA}"/>
              </a:ext>
            </a:extLst>
          </p:cNvPr>
          <p:cNvGrpSpPr/>
          <p:nvPr/>
        </p:nvGrpSpPr>
        <p:grpSpPr>
          <a:xfrm>
            <a:off x="1727301" y="2001918"/>
            <a:ext cx="8355843" cy="1294022"/>
            <a:chOff x="297273" y="1713681"/>
            <a:chExt cx="11894727" cy="1842068"/>
          </a:xfrm>
        </p:grpSpPr>
        <p:sp>
          <p:nvSpPr>
            <p:cNvPr id="4" name="Free-form: Shape 3">
              <a:extLst>
                <a:ext uri="{FF2B5EF4-FFF2-40B4-BE49-F238E27FC236}">
                  <a16:creationId xmlns:a16="http://schemas.microsoft.com/office/drawing/2014/main" id="{9ADA2172-66C2-904C-DFF4-84AC41B83ADC}"/>
                </a:ext>
              </a:extLst>
            </p:cNvPr>
            <p:cNvSpPr/>
            <p:nvPr/>
          </p:nvSpPr>
          <p:spPr>
            <a:xfrm>
              <a:off x="10970136" y="2359726"/>
              <a:ext cx="954156" cy="675860"/>
            </a:xfrm>
            <a:custGeom>
              <a:avLst/>
              <a:gdLst>
                <a:gd name="connsiteX0" fmla="*/ 0 w 954156"/>
                <a:gd name="connsiteY0" fmla="*/ 0 h 675860"/>
                <a:gd name="connsiteX1" fmla="*/ 208721 w 954156"/>
                <a:gd name="connsiteY1" fmla="*/ 675860 h 675860"/>
                <a:gd name="connsiteX2" fmla="*/ 954156 w 954156"/>
                <a:gd name="connsiteY2" fmla="*/ 208721 h 675860"/>
                <a:gd name="connsiteX3" fmla="*/ 0 w 954156"/>
                <a:gd name="connsiteY3" fmla="*/ 0 h 675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4156" h="675860">
                  <a:moveTo>
                    <a:pt x="0" y="0"/>
                  </a:moveTo>
                  <a:lnTo>
                    <a:pt x="208721" y="675860"/>
                  </a:lnTo>
                  <a:lnTo>
                    <a:pt x="954156" y="2087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1D45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-form: Shape 4">
              <a:extLst>
                <a:ext uri="{FF2B5EF4-FFF2-40B4-BE49-F238E27FC236}">
                  <a16:creationId xmlns:a16="http://schemas.microsoft.com/office/drawing/2014/main" id="{3980D245-B556-2FF6-D9E1-615D24334906}"/>
                </a:ext>
              </a:extLst>
            </p:cNvPr>
            <p:cNvSpPr/>
            <p:nvPr/>
          </p:nvSpPr>
          <p:spPr>
            <a:xfrm>
              <a:off x="9061818" y="2081429"/>
              <a:ext cx="1073427" cy="1073426"/>
            </a:xfrm>
            <a:custGeom>
              <a:avLst/>
              <a:gdLst>
                <a:gd name="connsiteX0" fmla="*/ 964096 w 1073427"/>
                <a:gd name="connsiteY0" fmla="*/ 1073426 h 1073426"/>
                <a:gd name="connsiteX1" fmla="*/ 248479 w 1073427"/>
                <a:gd name="connsiteY1" fmla="*/ 1063487 h 1073426"/>
                <a:gd name="connsiteX2" fmla="*/ 0 w 1073427"/>
                <a:gd name="connsiteY2" fmla="*/ 367748 h 1073426"/>
                <a:gd name="connsiteX3" fmla="*/ 1073427 w 1073427"/>
                <a:gd name="connsiteY3" fmla="*/ 0 h 107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3427" h="1073426">
                  <a:moveTo>
                    <a:pt x="964096" y="1073426"/>
                  </a:moveTo>
                  <a:lnTo>
                    <a:pt x="248479" y="1063487"/>
                  </a:lnTo>
                  <a:lnTo>
                    <a:pt x="0" y="367748"/>
                  </a:lnTo>
                  <a:lnTo>
                    <a:pt x="1073427" y="0"/>
                  </a:lnTo>
                </a:path>
              </a:pathLst>
            </a:custGeom>
            <a:noFill/>
            <a:ln w="25400">
              <a:solidFill>
                <a:srgbClr val="1D45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Free-form: Shape 5">
              <a:extLst>
                <a:ext uri="{FF2B5EF4-FFF2-40B4-BE49-F238E27FC236}">
                  <a16:creationId xmlns:a16="http://schemas.microsoft.com/office/drawing/2014/main" id="{68FA889F-8F91-D803-D01B-78918111DACD}"/>
                </a:ext>
              </a:extLst>
            </p:cNvPr>
            <p:cNvSpPr/>
            <p:nvPr/>
          </p:nvSpPr>
          <p:spPr>
            <a:xfrm>
              <a:off x="2464002" y="1902687"/>
              <a:ext cx="1250023" cy="1207409"/>
            </a:xfrm>
            <a:custGeom>
              <a:avLst/>
              <a:gdLst>
                <a:gd name="connsiteX0" fmla="*/ 874644 w 1749287"/>
                <a:gd name="connsiteY0" fmla="*/ 0 h 1689653"/>
                <a:gd name="connsiteX1" fmla="*/ 0 w 1749287"/>
                <a:gd name="connsiteY1" fmla="*/ 665922 h 1689653"/>
                <a:gd name="connsiteX2" fmla="*/ 308113 w 1749287"/>
                <a:gd name="connsiteY2" fmla="*/ 1689653 h 1689653"/>
                <a:gd name="connsiteX3" fmla="*/ 1411357 w 1749287"/>
                <a:gd name="connsiteY3" fmla="*/ 1689653 h 1689653"/>
                <a:gd name="connsiteX4" fmla="*/ 1749287 w 1749287"/>
                <a:gd name="connsiteY4" fmla="*/ 665922 h 168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9287" h="1689653">
                  <a:moveTo>
                    <a:pt x="874644" y="0"/>
                  </a:moveTo>
                  <a:lnTo>
                    <a:pt x="0" y="665922"/>
                  </a:lnTo>
                  <a:lnTo>
                    <a:pt x="308113" y="1689653"/>
                  </a:lnTo>
                  <a:lnTo>
                    <a:pt x="1411357" y="1689653"/>
                  </a:lnTo>
                  <a:lnTo>
                    <a:pt x="1749287" y="665922"/>
                  </a:lnTo>
                </a:path>
              </a:pathLst>
            </a:custGeom>
            <a:noFill/>
            <a:ln w="25400">
              <a:solidFill>
                <a:srgbClr val="1D45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4B3C72B-5DB0-4B0B-8F1B-F885845ECBF2}"/>
                </a:ext>
              </a:extLst>
            </p:cNvPr>
            <p:cNvSpPr/>
            <p:nvPr/>
          </p:nvSpPr>
          <p:spPr>
            <a:xfrm>
              <a:off x="3034995" y="1851672"/>
              <a:ext cx="92477" cy="9247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990E303-E1C8-A7FC-8550-775BFE78CB76}"/>
                </a:ext>
              </a:extLst>
            </p:cNvPr>
            <p:cNvGrpSpPr/>
            <p:nvPr/>
          </p:nvGrpSpPr>
          <p:grpSpPr>
            <a:xfrm>
              <a:off x="297273" y="1851672"/>
              <a:ext cx="1343051" cy="1283465"/>
              <a:chOff x="9125476" y="2697115"/>
              <a:chExt cx="1894482" cy="1810431"/>
            </a:xfrm>
          </p:grpSpPr>
          <p:sp>
            <p:nvSpPr>
              <p:cNvPr id="9" name="Pentagon 8">
                <a:extLst>
                  <a:ext uri="{FF2B5EF4-FFF2-40B4-BE49-F238E27FC236}">
                    <a16:creationId xmlns:a16="http://schemas.microsoft.com/office/drawing/2014/main" id="{1F291BF6-ACA5-9273-3D4C-E3875B197A25}"/>
                  </a:ext>
                </a:extLst>
              </p:cNvPr>
              <p:cNvSpPr/>
              <p:nvPr/>
            </p:nvSpPr>
            <p:spPr>
              <a:xfrm>
                <a:off x="9190182" y="2761821"/>
                <a:ext cx="1765070" cy="1681019"/>
              </a:xfrm>
              <a:prstGeom prst="pentagon">
                <a:avLst/>
              </a:prstGeom>
              <a:noFill/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8E856E7-012D-17EB-CC23-5607EE6D1033}"/>
                  </a:ext>
                </a:extLst>
              </p:cNvPr>
              <p:cNvSpPr/>
              <p:nvPr/>
            </p:nvSpPr>
            <p:spPr>
              <a:xfrm>
                <a:off x="9447042" y="4378134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F05EF85-56DF-290B-0CF2-6BFADB4610B5}"/>
                  </a:ext>
                </a:extLst>
              </p:cNvPr>
              <p:cNvSpPr/>
              <p:nvPr/>
            </p:nvSpPr>
            <p:spPr>
              <a:xfrm>
                <a:off x="9125476" y="3351836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9DCCC4D-198B-B95C-C744-D36B2AEE430C}"/>
                  </a:ext>
                </a:extLst>
              </p:cNvPr>
              <p:cNvSpPr/>
              <p:nvPr/>
            </p:nvSpPr>
            <p:spPr>
              <a:xfrm>
                <a:off x="10008011" y="2697115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47C4366-486C-3908-557E-466CB68C9748}"/>
                  </a:ext>
                </a:extLst>
              </p:cNvPr>
              <p:cNvSpPr/>
              <p:nvPr/>
            </p:nvSpPr>
            <p:spPr>
              <a:xfrm>
                <a:off x="10890546" y="3364294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C8BCAA3-C371-FED9-BC95-C3601B167EAB}"/>
                  </a:ext>
                </a:extLst>
              </p:cNvPr>
              <p:cNvSpPr/>
              <p:nvPr/>
            </p:nvSpPr>
            <p:spPr>
              <a:xfrm>
                <a:off x="10534303" y="4378134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472AF6-00A2-F8D4-4A53-B1BA6943B681}"/>
                </a:ext>
              </a:extLst>
            </p:cNvPr>
            <p:cNvSpPr/>
            <p:nvPr/>
          </p:nvSpPr>
          <p:spPr>
            <a:xfrm>
              <a:off x="2437275" y="2324654"/>
              <a:ext cx="92477" cy="9247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FDACFFB-ED11-3BC5-3F59-FCBAB06CEAC1}"/>
                </a:ext>
              </a:extLst>
            </p:cNvPr>
            <p:cNvSpPr/>
            <p:nvPr/>
          </p:nvSpPr>
          <p:spPr>
            <a:xfrm>
              <a:off x="2624441" y="3042660"/>
              <a:ext cx="92477" cy="9247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F6945F0-7B54-4C45-AE64-9D55804D82D0}"/>
                </a:ext>
              </a:extLst>
            </p:cNvPr>
            <p:cNvSpPr/>
            <p:nvPr/>
          </p:nvSpPr>
          <p:spPr>
            <a:xfrm>
              <a:off x="3415995" y="3048756"/>
              <a:ext cx="92477" cy="9247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4E53871-A206-CB8E-87D3-6FE033F272F7}"/>
                </a:ext>
              </a:extLst>
            </p:cNvPr>
            <p:cNvSpPr/>
            <p:nvPr/>
          </p:nvSpPr>
          <p:spPr>
            <a:xfrm>
              <a:off x="3652649" y="2361694"/>
              <a:ext cx="92477" cy="9247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Free-form: Shape 18">
              <a:extLst>
                <a:ext uri="{FF2B5EF4-FFF2-40B4-BE49-F238E27FC236}">
                  <a16:creationId xmlns:a16="http://schemas.microsoft.com/office/drawing/2014/main" id="{C07969C8-0165-375D-24B0-1B01E25C2743}"/>
                </a:ext>
              </a:extLst>
            </p:cNvPr>
            <p:cNvSpPr/>
            <p:nvPr/>
          </p:nvSpPr>
          <p:spPr>
            <a:xfrm>
              <a:off x="4569349" y="2057400"/>
              <a:ext cx="1093305" cy="1083366"/>
            </a:xfrm>
            <a:custGeom>
              <a:avLst/>
              <a:gdLst>
                <a:gd name="connsiteX0" fmla="*/ 944218 w 1093305"/>
                <a:gd name="connsiteY0" fmla="*/ 1083366 h 1083366"/>
                <a:gd name="connsiteX1" fmla="*/ 238540 w 1093305"/>
                <a:gd name="connsiteY1" fmla="*/ 1083366 h 1083366"/>
                <a:gd name="connsiteX2" fmla="*/ 0 w 1093305"/>
                <a:gd name="connsiteY2" fmla="*/ 387627 h 1083366"/>
                <a:gd name="connsiteX3" fmla="*/ 1093305 w 1093305"/>
                <a:gd name="connsiteY3" fmla="*/ 0 h 1083366"/>
                <a:gd name="connsiteX4" fmla="*/ 944218 w 1093305"/>
                <a:gd name="connsiteY4" fmla="*/ 1083366 h 108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3305" h="1083366">
                  <a:moveTo>
                    <a:pt x="944218" y="1083366"/>
                  </a:moveTo>
                  <a:lnTo>
                    <a:pt x="238540" y="1083366"/>
                  </a:lnTo>
                  <a:lnTo>
                    <a:pt x="0" y="387627"/>
                  </a:lnTo>
                  <a:lnTo>
                    <a:pt x="1093305" y="0"/>
                  </a:lnTo>
                  <a:lnTo>
                    <a:pt x="944218" y="1083366"/>
                  </a:lnTo>
                  <a:close/>
                </a:path>
              </a:pathLst>
            </a:custGeom>
            <a:noFill/>
            <a:ln w="25400">
              <a:solidFill>
                <a:srgbClr val="1D45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BACD193-CBE7-3A6B-DA5B-FA8F245D4A56}"/>
                </a:ext>
              </a:extLst>
            </p:cNvPr>
            <p:cNvSpPr/>
            <p:nvPr/>
          </p:nvSpPr>
          <p:spPr>
            <a:xfrm>
              <a:off x="5456295" y="3088898"/>
              <a:ext cx="92477" cy="9247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9CA4A14-F0D8-3C98-6EC4-2325DEB6D175}"/>
                </a:ext>
              </a:extLst>
            </p:cNvPr>
            <p:cNvSpPr/>
            <p:nvPr/>
          </p:nvSpPr>
          <p:spPr>
            <a:xfrm>
              <a:off x="4758837" y="3088898"/>
              <a:ext cx="92477" cy="9247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FFBBC1B-96C7-8F2B-5E98-86295C1102B2}"/>
                </a:ext>
              </a:extLst>
            </p:cNvPr>
            <p:cNvSpPr/>
            <p:nvPr/>
          </p:nvSpPr>
          <p:spPr>
            <a:xfrm>
              <a:off x="4529682" y="2400927"/>
              <a:ext cx="92477" cy="9247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5DBDCFB-83F4-8241-E11B-DA2490F74D88}"/>
                </a:ext>
              </a:extLst>
            </p:cNvPr>
            <p:cNvSpPr/>
            <p:nvPr/>
          </p:nvSpPr>
          <p:spPr>
            <a:xfrm>
              <a:off x="5609844" y="2027583"/>
              <a:ext cx="92477" cy="9247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Free-form: Shape 23">
              <a:extLst>
                <a:ext uri="{FF2B5EF4-FFF2-40B4-BE49-F238E27FC236}">
                  <a16:creationId xmlns:a16="http://schemas.microsoft.com/office/drawing/2014/main" id="{346813BC-DC84-757F-3698-9ADEE5B95313}"/>
                </a:ext>
              </a:extLst>
            </p:cNvPr>
            <p:cNvSpPr/>
            <p:nvPr/>
          </p:nvSpPr>
          <p:spPr>
            <a:xfrm>
              <a:off x="6796294" y="1917788"/>
              <a:ext cx="1250023" cy="1207409"/>
            </a:xfrm>
            <a:custGeom>
              <a:avLst/>
              <a:gdLst>
                <a:gd name="connsiteX0" fmla="*/ 874644 w 1749287"/>
                <a:gd name="connsiteY0" fmla="*/ 0 h 1689653"/>
                <a:gd name="connsiteX1" fmla="*/ 0 w 1749287"/>
                <a:gd name="connsiteY1" fmla="*/ 665922 h 1689653"/>
                <a:gd name="connsiteX2" fmla="*/ 308113 w 1749287"/>
                <a:gd name="connsiteY2" fmla="*/ 1689653 h 1689653"/>
                <a:gd name="connsiteX3" fmla="*/ 1411357 w 1749287"/>
                <a:gd name="connsiteY3" fmla="*/ 1689653 h 1689653"/>
                <a:gd name="connsiteX4" fmla="*/ 1749287 w 1749287"/>
                <a:gd name="connsiteY4" fmla="*/ 665922 h 168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9287" h="1689653">
                  <a:moveTo>
                    <a:pt x="874644" y="0"/>
                  </a:moveTo>
                  <a:lnTo>
                    <a:pt x="0" y="665922"/>
                  </a:lnTo>
                  <a:lnTo>
                    <a:pt x="308113" y="1689653"/>
                  </a:lnTo>
                  <a:lnTo>
                    <a:pt x="1411357" y="1689653"/>
                  </a:lnTo>
                  <a:lnTo>
                    <a:pt x="1749287" y="665922"/>
                  </a:lnTo>
                </a:path>
              </a:pathLst>
            </a:custGeom>
            <a:noFill/>
            <a:ln w="25400">
              <a:solidFill>
                <a:srgbClr val="1D45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3F0433F-BA7E-DDDC-E46A-6A5FA79375D7}"/>
                </a:ext>
              </a:extLst>
            </p:cNvPr>
            <p:cNvSpPr/>
            <p:nvPr/>
          </p:nvSpPr>
          <p:spPr>
            <a:xfrm>
              <a:off x="7367287" y="1866773"/>
              <a:ext cx="92477" cy="9247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B207142-D0FD-3A65-999D-D15D7496E470}"/>
                </a:ext>
              </a:extLst>
            </p:cNvPr>
            <p:cNvSpPr/>
            <p:nvPr/>
          </p:nvSpPr>
          <p:spPr>
            <a:xfrm>
              <a:off x="6769567" y="2339755"/>
              <a:ext cx="92477" cy="9247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8941A4-5214-1265-0B8E-F6E28E3741B7}"/>
                </a:ext>
              </a:extLst>
            </p:cNvPr>
            <p:cNvSpPr/>
            <p:nvPr/>
          </p:nvSpPr>
          <p:spPr>
            <a:xfrm>
              <a:off x="6956733" y="3057761"/>
              <a:ext cx="92477" cy="9247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DC442E0-3E74-E3C7-576F-0BEED51335C2}"/>
                </a:ext>
              </a:extLst>
            </p:cNvPr>
            <p:cNvSpPr/>
            <p:nvPr/>
          </p:nvSpPr>
          <p:spPr>
            <a:xfrm>
              <a:off x="7748287" y="3063857"/>
              <a:ext cx="92477" cy="9247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989004E-A5AE-0AE2-6992-800310A1C063}"/>
                </a:ext>
              </a:extLst>
            </p:cNvPr>
            <p:cNvSpPr/>
            <p:nvPr/>
          </p:nvSpPr>
          <p:spPr>
            <a:xfrm>
              <a:off x="7984941" y="2376795"/>
              <a:ext cx="92477" cy="9247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E7D8517-5E8F-C595-6DC8-ADE1C8E218A2}"/>
                </a:ext>
              </a:extLst>
            </p:cNvPr>
            <p:cNvSpPr/>
            <p:nvPr/>
          </p:nvSpPr>
          <p:spPr>
            <a:xfrm>
              <a:off x="9948764" y="3084717"/>
              <a:ext cx="92477" cy="9247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1B44B5-D680-693D-FEA3-EDDDF144FE77}"/>
                </a:ext>
              </a:extLst>
            </p:cNvPr>
            <p:cNvSpPr/>
            <p:nvPr/>
          </p:nvSpPr>
          <p:spPr>
            <a:xfrm>
              <a:off x="9251306" y="3084717"/>
              <a:ext cx="92477" cy="9247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1583920-208A-B3DC-CF3F-0ED8082F8814}"/>
                </a:ext>
              </a:extLst>
            </p:cNvPr>
            <p:cNvSpPr/>
            <p:nvPr/>
          </p:nvSpPr>
          <p:spPr>
            <a:xfrm>
              <a:off x="9022151" y="2396746"/>
              <a:ext cx="92477" cy="9247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35C334E-FF1A-54DF-2A55-38B01D15F329}"/>
                </a:ext>
              </a:extLst>
            </p:cNvPr>
            <p:cNvSpPr/>
            <p:nvPr/>
          </p:nvSpPr>
          <p:spPr>
            <a:xfrm>
              <a:off x="10102313" y="2023402"/>
              <a:ext cx="92477" cy="9247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DDF2629-EB6B-E50C-6F45-DE3830159F5A}"/>
                </a:ext>
              </a:extLst>
            </p:cNvPr>
            <p:cNvSpPr/>
            <p:nvPr/>
          </p:nvSpPr>
          <p:spPr>
            <a:xfrm>
              <a:off x="11850456" y="2522208"/>
              <a:ext cx="92477" cy="9247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BCD9709-6B11-2195-7B7D-DCDEB8DE18C0}"/>
                </a:ext>
              </a:extLst>
            </p:cNvPr>
            <p:cNvSpPr/>
            <p:nvPr/>
          </p:nvSpPr>
          <p:spPr>
            <a:xfrm>
              <a:off x="11143058" y="2988783"/>
              <a:ext cx="92477" cy="9247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87CA860-DCDD-B469-14E8-6C7E33EA1864}"/>
                </a:ext>
              </a:extLst>
            </p:cNvPr>
            <p:cNvSpPr/>
            <p:nvPr/>
          </p:nvSpPr>
          <p:spPr>
            <a:xfrm>
              <a:off x="10913903" y="2300812"/>
              <a:ext cx="92477" cy="9247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F0CD06-5913-5A9F-4D2B-91A3FD07A466}"/>
                </a:ext>
              </a:extLst>
            </p:cNvPr>
            <p:cNvSpPr txBox="1"/>
            <p:nvPr/>
          </p:nvSpPr>
          <p:spPr>
            <a:xfrm>
              <a:off x="1732260" y="2088338"/>
              <a:ext cx="439978" cy="68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2800" dirty="0">
                  <a:solidFill>
                    <a:prstClr val="black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=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7670282-A2AB-D8C6-C692-58583B35FC42}"/>
                </a:ext>
              </a:extLst>
            </p:cNvPr>
            <p:cNvSpPr txBox="1"/>
            <p:nvPr/>
          </p:nvSpPr>
          <p:spPr>
            <a:xfrm>
              <a:off x="3916177" y="2131124"/>
              <a:ext cx="439978" cy="68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2800" noProof="0" dirty="0">
                  <a:solidFill>
                    <a:prstClr val="black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–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39" name="Left Bracket 38">
              <a:extLst>
                <a:ext uri="{FF2B5EF4-FFF2-40B4-BE49-F238E27FC236}">
                  <a16:creationId xmlns:a16="http://schemas.microsoft.com/office/drawing/2014/main" id="{C9CFC7BB-0D34-D07A-06E0-E9F587BECC87}"/>
                </a:ext>
              </a:extLst>
            </p:cNvPr>
            <p:cNvSpPr/>
            <p:nvPr/>
          </p:nvSpPr>
          <p:spPr>
            <a:xfrm>
              <a:off x="8814202" y="1773011"/>
              <a:ext cx="269228" cy="1782738"/>
            </a:xfrm>
            <a:prstGeom prst="leftBracket">
              <a:avLst>
                <a:gd name="adj" fmla="val 331083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Left Bracket 39">
              <a:extLst>
                <a:ext uri="{FF2B5EF4-FFF2-40B4-BE49-F238E27FC236}">
                  <a16:creationId xmlns:a16="http://schemas.microsoft.com/office/drawing/2014/main" id="{30D984C3-D226-023A-20CA-E35F524B6960}"/>
                </a:ext>
              </a:extLst>
            </p:cNvPr>
            <p:cNvSpPr/>
            <p:nvPr/>
          </p:nvSpPr>
          <p:spPr>
            <a:xfrm flipH="1">
              <a:off x="11922772" y="1713681"/>
              <a:ext cx="269228" cy="1782738"/>
            </a:xfrm>
            <a:prstGeom prst="leftBracket">
              <a:avLst>
                <a:gd name="adj" fmla="val 331083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04F57AD-2375-54EC-868C-FA41B895971D}"/>
                </a:ext>
              </a:extLst>
            </p:cNvPr>
            <p:cNvSpPr txBox="1"/>
            <p:nvPr/>
          </p:nvSpPr>
          <p:spPr>
            <a:xfrm>
              <a:off x="8205766" y="2089830"/>
              <a:ext cx="439978" cy="68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2800" noProof="0" dirty="0">
                  <a:solidFill>
                    <a:prstClr val="black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–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00C86FD-6D7A-1D07-8234-7A87D63770ED}"/>
                </a:ext>
              </a:extLst>
            </p:cNvPr>
            <p:cNvSpPr txBox="1"/>
            <p:nvPr/>
          </p:nvSpPr>
          <p:spPr>
            <a:xfrm>
              <a:off x="10296860" y="2126870"/>
              <a:ext cx="439978" cy="68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2800" noProof="0" dirty="0">
                  <a:solidFill>
                    <a:prstClr val="black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–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56AF962-4681-89CC-24E7-81F46BA45081}"/>
                </a:ext>
              </a:extLst>
            </p:cNvPr>
            <p:cNvSpPr txBox="1"/>
            <p:nvPr/>
          </p:nvSpPr>
          <p:spPr>
            <a:xfrm>
              <a:off x="6013689" y="2115879"/>
              <a:ext cx="439978" cy="68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2800" dirty="0">
                  <a:solidFill>
                    <a:prstClr val="black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=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CDE654-C1F2-6180-1C01-4A5B5EFC2954}"/>
              </a:ext>
            </a:extLst>
          </p:cNvPr>
          <p:cNvCxnSpPr>
            <a:cxnSpLocks/>
          </p:cNvCxnSpPr>
          <p:nvPr/>
        </p:nvCxnSpPr>
        <p:spPr>
          <a:xfrm flipV="1">
            <a:off x="6655737" y="3169168"/>
            <a:ext cx="0" cy="844895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\documentclass{article}&#10;\usepackage{amsmath}&#10;\pagestyle{empty}&#10;\begin{document}&#10;&#10;\[ k(k-1)^4 \]&#10;&#10;\end{document}" title="IguanaTex Bitmap Display">
            <a:extLst>
              <a:ext uri="{FF2B5EF4-FFF2-40B4-BE49-F238E27FC236}">
                <a16:creationId xmlns:a16="http://schemas.microsoft.com/office/drawing/2014/main" id="{071B0E1B-BEFD-FA97-EA57-ABCF1D4C7D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938" y="4090715"/>
            <a:ext cx="993524" cy="288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1B3C7CB-C572-FF34-DCB3-BE7E61049BD5}"/>
              </a:ext>
            </a:extLst>
          </p:cNvPr>
          <p:cNvSpPr txBox="1"/>
          <p:nvPr/>
        </p:nvSpPr>
        <p:spPr>
          <a:xfrm>
            <a:off x="6758829" y="3970897"/>
            <a:ext cx="99352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69E2">
                    <a:lumMod val="75000"/>
                  </a:srgb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ways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169E2">
                  <a:lumMod val="75000"/>
                </a:srgb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73470A-B4DF-DA46-4F03-CAC7705D5759}"/>
              </a:ext>
            </a:extLst>
          </p:cNvPr>
          <p:cNvCxnSpPr>
            <a:cxnSpLocks/>
          </p:cNvCxnSpPr>
          <p:nvPr/>
        </p:nvCxnSpPr>
        <p:spPr>
          <a:xfrm flipV="1">
            <a:off x="8314627" y="3163465"/>
            <a:ext cx="0" cy="1281042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\documentclass{article}&#10;\usepackage{amsmath}&#10;\pagestyle{empty}&#10;\begin{document}&#10;&#10;\[ k(k-1)^3 \]&#10;&#10;\end{document}" title="IguanaTex Bitmap Display">
            <a:extLst>
              <a:ext uri="{FF2B5EF4-FFF2-40B4-BE49-F238E27FC236}">
                <a16:creationId xmlns:a16="http://schemas.microsoft.com/office/drawing/2014/main" id="{1462C032-01DF-CF0B-B2BC-D31AA2F7850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28" y="4564325"/>
            <a:ext cx="990476" cy="28647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6EA8293-56F7-1CD6-9D57-8218F9BD66FE}"/>
              </a:ext>
            </a:extLst>
          </p:cNvPr>
          <p:cNvSpPr txBox="1"/>
          <p:nvPr/>
        </p:nvSpPr>
        <p:spPr>
          <a:xfrm>
            <a:off x="8417719" y="4444507"/>
            <a:ext cx="99352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69E2">
                    <a:lumMod val="75000"/>
                  </a:srgb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ways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169E2">
                  <a:lumMod val="75000"/>
                </a:srgb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6731E24-8404-3EDB-6B30-2C9097C1E317}"/>
              </a:ext>
            </a:extLst>
          </p:cNvPr>
          <p:cNvCxnSpPr>
            <a:cxnSpLocks/>
          </p:cNvCxnSpPr>
          <p:nvPr/>
        </p:nvCxnSpPr>
        <p:spPr>
          <a:xfrm flipV="1">
            <a:off x="9405108" y="3170421"/>
            <a:ext cx="0" cy="60685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\documentclass{article}&#10;\usepackage{amsmath}&#10;\pagestyle{empty}&#10;\begin{document}&#10;&#10;\[ k(k-1)(k-2) \]&#10;&#10;\end{document}" title="IguanaTex Bitmap Display">
            <a:extLst>
              <a:ext uri="{FF2B5EF4-FFF2-40B4-BE49-F238E27FC236}">
                <a16:creationId xmlns:a16="http://schemas.microsoft.com/office/drawing/2014/main" id="{A0655B18-FDD1-E74E-30BA-522A6FE148F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622" y="3884010"/>
            <a:ext cx="1645715" cy="25447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8BEF670-6B1C-025F-914D-F62EF70043CD}"/>
              </a:ext>
            </a:extLst>
          </p:cNvPr>
          <p:cNvSpPr txBox="1"/>
          <p:nvPr/>
        </p:nvSpPr>
        <p:spPr>
          <a:xfrm>
            <a:off x="10539719" y="3698012"/>
            <a:ext cx="99352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69E2">
                    <a:lumMod val="75000"/>
                  </a:srgb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ways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169E2">
                  <a:lumMod val="75000"/>
                </a:srgb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CF1F748-82F3-409C-B14A-620368B12B1E}"/>
                  </a:ext>
                </a:extLst>
              </p:cNvPr>
              <p:cNvSpPr txBox="1"/>
              <p:nvPr/>
            </p:nvSpPr>
            <p:spPr>
              <a:xfrm>
                <a:off x="380332" y="5204184"/>
                <a:ext cx="10999972" cy="977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Therefore, the answer is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u="sng" dirty="0">
                    <a:solidFill>
                      <a:schemeClr val="accent5">
                        <a:lumMod val="75000"/>
                      </a:schemeClr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Exercise:</a:t>
                </a: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Compute the number of ways to colour the vertices of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𝑛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-gon with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𝑘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colours.</a:t>
                </a: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CF1F748-82F3-409C-B14A-620368B12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32" y="5204184"/>
                <a:ext cx="10999972" cy="977191"/>
              </a:xfrm>
              <a:prstGeom prst="rect">
                <a:avLst/>
              </a:prstGeom>
              <a:blipFill>
                <a:blip r:embed="rId9"/>
                <a:stretch>
                  <a:fillRect l="-554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Picture 64" descr="\documentclass{article}&#10;\usepackage{amsmath}&#10;\pagestyle{empty}&#10;\begin{document}&#10;&#10;\[ k(k-1)^4 - k(k-1)^3 + k(k-1)(k-2) &#10;= k(k-1)(k-2)(k^2 - 2k + 2)&#10;\]&#10;&#10;\end{document}" title="IguanaTex Bitmap Display">
            <a:extLst>
              <a:ext uri="{FF2B5EF4-FFF2-40B4-BE49-F238E27FC236}">
                <a16:creationId xmlns:a16="http://schemas.microsoft.com/office/drawing/2014/main" id="{93777FE6-A119-DF8B-19F8-3000B49F547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197" y="5355026"/>
            <a:ext cx="7795809" cy="288000"/>
          </a:xfrm>
          <a:prstGeom prst="rect">
            <a:avLst/>
          </a:prstGeom>
        </p:spPr>
      </p:pic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D233CB0-3224-249A-5F3B-F4BA823C2D3F}"/>
              </a:ext>
            </a:extLst>
          </p:cNvPr>
          <p:cNvSpPr/>
          <p:nvPr/>
        </p:nvSpPr>
        <p:spPr>
          <a:xfrm>
            <a:off x="893082" y="3766165"/>
            <a:ext cx="3537564" cy="744741"/>
          </a:xfrm>
          <a:prstGeom prst="roundRect">
            <a:avLst>
              <a:gd name="adj" fmla="val 109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02F80F4-C78C-9609-048D-CFB21E98A6B9}"/>
              </a:ext>
            </a:extLst>
          </p:cNvPr>
          <p:cNvSpPr txBox="1"/>
          <p:nvPr/>
        </p:nvSpPr>
        <p:spPr>
          <a:xfrm>
            <a:off x="987589" y="3749654"/>
            <a:ext cx="3348550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This process is technically the same with case-bashing.</a:t>
            </a:r>
            <a:r>
              <a:rPr kumimoji="0" lang="en-GB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But looks more neat!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6BCDF7D-2CD7-CF7F-DF5C-D9558C6B8DD2}"/>
              </a:ext>
            </a:extLst>
          </p:cNvPr>
          <p:cNvSpPr txBox="1"/>
          <p:nvPr/>
        </p:nvSpPr>
        <p:spPr>
          <a:xfrm>
            <a:off x="380332" y="1272050"/>
            <a:ext cx="1099997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Solution</a:t>
            </a:r>
            <a:endParaRPr kumimoji="0" lang="en-GB" sz="2000" b="0" i="0" u="sng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66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1" grpId="0"/>
      <p:bldP spid="56" grpId="0"/>
      <p:bldP spid="61" grpId="0" uiExpand="1" build="p"/>
      <p:bldP spid="69" grpId="0" animBg="1"/>
      <p:bldP spid="70" grpId="0"/>
      <p:bldP spid="7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ABDE0247-65B6-B599-2F10-7D0F151A0907}"/>
              </a:ext>
            </a:extLst>
          </p:cNvPr>
          <p:cNvSpPr/>
          <p:nvPr/>
        </p:nvSpPr>
        <p:spPr>
          <a:xfrm>
            <a:off x="8085690" y="2442604"/>
            <a:ext cx="2927100" cy="2135922"/>
          </a:xfrm>
          <a:prstGeom prst="roundRect">
            <a:avLst>
              <a:gd name="adj" fmla="val 8251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8D747E57-AC48-B8BB-442D-DB932B0BCBE6}"/>
              </a:ext>
            </a:extLst>
          </p:cNvPr>
          <p:cNvSpPr/>
          <p:nvPr/>
        </p:nvSpPr>
        <p:spPr>
          <a:xfrm>
            <a:off x="4547872" y="2445324"/>
            <a:ext cx="2927100" cy="2135922"/>
          </a:xfrm>
          <a:prstGeom prst="roundRect">
            <a:avLst>
              <a:gd name="adj" fmla="val 8251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FDF170-EAC2-3B55-76D6-54B3C56D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6ED8A-FB16-7007-B5BE-43A5544C29EE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Chromatic recurrence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F0A34A-9415-E6C9-4A66-F76E27EAE015}"/>
                  </a:ext>
                </a:extLst>
              </p:cNvPr>
              <p:cNvSpPr txBox="1"/>
              <p:nvPr/>
            </p:nvSpPr>
            <p:spPr>
              <a:xfrm>
                <a:off x="455240" y="1330586"/>
                <a:ext cx="11243007" cy="977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noProof="0" dirty="0">
                    <a:solidFill>
                      <a:prstClr val="black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The same process can be used to compute the number of proper colourings of any graph (network).</a:t>
                </a:r>
              </a:p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Fix any edge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𝑒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with ends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𝑋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𝑌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F0A34A-9415-E6C9-4A66-F76E27EAE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40" y="1330586"/>
                <a:ext cx="11243007" cy="977191"/>
              </a:xfrm>
              <a:prstGeom prst="rect">
                <a:avLst/>
              </a:prstGeom>
              <a:blipFill>
                <a:blip r:embed="rId8"/>
                <a:stretch>
                  <a:fillRect l="-597" b="-9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7539B0E-4E1E-3A06-0755-D0C1CC18C3B2}"/>
              </a:ext>
            </a:extLst>
          </p:cNvPr>
          <p:cNvGrpSpPr/>
          <p:nvPr/>
        </p:nvGrpSpPr>
        <p:grpSpPr>
          <a:xfrm>
            <a:off x="1215809" y="2650466"/>
            <a:ext cx="2557826" cy="1807557"/>
            <a:chOff x="1215809" y="2650466"/>
            <a:chExt cx="2557826" cy="180755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EB7B601-0BE3-AE12-27C5-FAADFA369928}"/>
                </a:ext>
              </a:extLst>
            </p:cNvPr>
            <p:cNvGrpSpPr/>
            <p:nvPr/>
          </p:nvGrpSpPr>
          <p:grpSpPr>
            <a:xfrm>
              <a:off x="1215809" y="2650466"/>
              <a:ext cx="2557826" cy="1557068"/>
              <a:chOff x="2149050" y="2635770"/>
              <a:chExt cx="2557826" cy="1557068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9F52480-4B34-1607-15EC-BEDB543C76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0799" y="3294574"/>
                <a:ext cx="457005" cy="204862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ECD0B39-3412-81E3-CC3A-42E0FAC40D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0799" y="3499436"/>
                <a:ext cx="383114" cy="628696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74C3047-ACA0-B391-AE04-2620925E51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3913" y="3546265"/>
                <a:ext cx="720437" cy="581867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A11A18C-3E30-C86F-7E89-CDE53056CD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0799" y="2707531"/>
                <a:ext cx="0" cy="791905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93AD2B1-6B66-9073-0524-39170C44F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0798" y="2707531"/>
                <a:ext cx="457006" cy="587043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A7AF19A-564F-66F6-7B9F-31B9ADCF15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6096" y="3506491"/>
                <a:ext cx="304702" cy="640593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BE2CE09-E32A-6854-953B-6F79D84152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07821" y="3195671"/>
                <a:ext cx="592684" cy="951413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29D403D-9054-BC88-47A6-E420AC13A2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820" y="3195671"/>
                <a:ext cx="1339984" cy="91848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6B0EC23-A5E3-F1C8-5164-96B38F9B3B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7820" y="2735188"/>
                <a:ext cx="882978" cy="473315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FFEA8BE-9417-EC3E-8108-82110D31F0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05631" y="2847888"/>
                <a:ext cx="161474" cy="698377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614C210-F084-7776-D533-E4EAA127C6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5172" y="3349794"/>
                <a:ext cx="457005" cy="204862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29E960C-8C78-2ABB-7D7E-6719945831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4809" y="2842955"/>
                <a:ext cx="647368" cy="506839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597BFE2-7F2E-8AC5-D986-886FFE0B35BF}"/>
                  </a:ext>
                </a:extLst>
              </p:cNvPr>
              <p:cNvSpPr/>
              <p:nvPr/>
            </p:nvSpPr>
            <p:spPr>
              <a:xfrm>
                <a:off x="2149050" y="3142467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5DAC4E5-3109-A1C0-A67C-D3BE57AA3A6F}"/>
                  </a:ext>
                </a:extLst>
              </p:cNvPr>
              <p:cNvSpPr/>
              <p:nvPr/>
            </p:nvSpPr>
            <p:spPr>
              <a:xfrm>
                <a:off x="2729944" y="4063426"/>
                <a:ext cx="129412" cy="129412"/>
              </a:xfrm>
              <a:prstGeom prst="ellipse">
                <a:avLst/>
              </a:prstGeom>
              <a:solidFill>
                <a:srgbClr val="FFC000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FD95743-12B0-9ED6-BC5F-028CBF87481A}"/>
                  </a:ext>
                </a:extLst>
              </p:cNvPr>
              <p:cNvSpPr/>
              <p:nvPr/>
            </p:nvSpPr>
            <p:spPr>
              <a:xfrm>
                <a:off x="3035715" y="3427475"/>
                <a:ext cx="129412" cy="129412"/>
              </a:xfrm>
              <a:prstGeom prst="ellipse">
                <a:avLst/>
              </a:prstGeom>
              <a:solidFill>
                <a:srgbClr val="FFC000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9C3A700-CB99-0E21-6599-ECD0F887D79B}"/>
                  </a:ext>
                </a:extLst>
              </p:cNvPr>
              <p:cNvSpPr/>
              <p:nvPr/>
            </p:nvSpPr>
            <p:spPr>
              <a:xfrm>
                <a:off x="3035715" y="2635770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055AC86-DA10-E0FA-6080-DE738CA0CDD6}"/>
                  </a:ext>
                </a:extLst>
              </p:cNvPr>
              <p:cNvSpPr/>
              <p:nvPr/>
            </p:nvSpPr>
            <p:spPr>
              <a:xfrm>
                <a:off x="3490217" y="3218366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A24349C-FE17-3553-639D-22DF41F7E7F0}"/>
                  </a:ext>
                </a:extLst>
              </p:cNvPr>
              <p:cNvSpPr/>
              <p:nvPr/>
            </p:nvSpPr>
            <p:spPr>
              <a:xfrm>
                <a:off x="3405931" y="4046155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F999037-D0C7-8CEB-AB89-75D08ED28381}"/>
                  </a:ext>
                </a:extLst>
              </p:cNvPr>
              <p:cNvSpPr/>
              <p:nvPr/>
            </p:nvSpPr>
            <p:spPr>
              <a:xfrm>
                <a:off x="4101986" y="3474310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7B08C66-F69D-CB81-1C9E-F18BBFC80EA0}"/>
                  </a:ext>
                </a:extLst>
              </p:cNvPr>
              <p:cNvSpPr/>
              <p:nvPr/>
            </p:nvSpPr>
            <p:spPr>
              <a:xfrm>
                <a:off x="3950110" y="2795520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B0A742B-376B-9DD7-559D-4FF96792A16B}"/>
                  </a:ext>
                </a:extLst>
              </p:cNvPr>
              <p:cNvSpPr/>
              <p:nvPr/>
            </p:nvSpPr>
            <p:spPr>
              <a:xfrm>
                <a:off x="4577464" y="3272137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15" name="Picture 114" descr="\documentclass{article}&#10;\usepackage{amsmath}&#10;\pagestyle{empty}&#10;\begin{document}&#10;&#10;\[ e \]&#10;&#10;\end{document}" title="IguanaTex Bitmap Display">
              <a:extLst>
                <a:ext uri="{FF2B5EF4-FFF2-40B4-BE49-F238E27FC236}">
                  <a16:creationId xmlns:a16="http://schemas.microsoft.com/office/drawing/2014/main" id="{947D191E-45DE-6AF4-268C-E60DFF134AE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838" y="3713347"/>
              <a:ext cx="99048" cy="114286"/>
            </a:xfrm>
            <a:prstGeom prst="rect">
              <a:avLst/>
            </a:prstGeom>
          </p:spPr>
        </p:pic>
        <p:pic>
          <p:nvPicPr>
            <p:cNvPr id="117" name="Picture 116" descr="\documentclass{article}&#10;\usepackage{amsmath}&#10;\pagestyle{empty}&#10;\begin{document}&#10;&#10;\[ X \]&#10;&#10;\end{document}" title="IguanaTex Bitmap Display">
              <a:extLst>
                <a:ext uri="{FF2B5EF4-FFF2-40B4-BE49-F238E27FC236}">
                  <a16:creationId xmlns:a16="http://schemas.microsoft.com/office/drawing/2014/main" id="{4C1C21A6-9D91-33B6-E946-613EB063198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1889" y="3494293"/>
              <a:ext cx="210286" cy="172190"/>
            </a:xfrm>
            <a:prstGeom prst="rect">
              <a:avLst/>
            </a:prstGeom>
          </p:spPr>
        </p:pic>
        <p:pic>
          <p:nvPicPr>
            <p:cNvPr id="120" name="Picture 119" descr="\documentclass{article}&#10;\usepackage{amsmath}&#10;\pagestyle{empty}&#10;\begin{document}&#10;&#10;\[ Y \]&#10;&#10;\end{document}" title="IguanaTex Bitmap Display">
              <a:extLst>
                <a:ext uri="{FF2B5EF4-FFF2-40B4-BE49-F238E27FC236}">
                  <a16:creationId xmlns:a16="http://schemas.microsoft.com/office/drawing/2014/main" id="{C421F342-D709-9221-F03B-4CA4840E87BF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9428" y="4285833"/>
              <a:ext cx="185905" cy="17219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D6FF31-73BB-5C8E-F14E-50983DEED58D}"/>
              </a:ext>
            </a:extLst>
          </p:cNvPr>
          <p:cNvGrpSpPr/>
          <p:nvPr/>
        </p:nvGrpSpPr>
        <p:grpSpPr>
          <a:xfrm>
            <a:off x="4724322" y="2649619"/>
            <a:ext cx="2557826" cy="1800639"/>
            <a:chOff x="4724322" y="2649619"/>
            <a:chExt cx="2557826" cy="180063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D1AED59-D455-F458-087D-63AA9E166D31}"/>
                </a:ext>
              </a:extLst>
            </p:cNvPr>
            <p:cNvGrpSpPr/>
            <p:nvPr/>
          </p:nvGrpSpPr>
          <p:grpSpPr>
            <a:xfrm>
              <a:off x="4724322" y="2649619"/>
              <a:ext cx="2557826" cy="1557068"/>
              <a:chOff x="2149050" y="2635770"/>
              <a:chExt cx="2557826" cy="1557068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8025E1D-9F30-917B-73EE-5098D5C7E3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0799" y="3294574"/>
                <a:ext cx="457005" cy="204862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3463C18-55CB-BAFB-3B00-F42CF68F5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0799" y="3499436"/>
                <a:ext cx="383114" cy="628696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2EA7A0E-C156-7237-ED26-CC10682205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3913" y="3546265"/>
                <a:ext cx="720437" cy="581867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1AB57E5-CF20-5F88-2713-9AA9EA1857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0799" y="2707531"/>
                <a:ext cx="0" cy="791905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77DEA46-2CBA-16C9-0180-F23ACF0E6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0798" y="2707531"/>
                <a:ext cx="457006" cy="587043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71F8FCC-1E6A-C689-1B9D-75D8E2FB0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07821" y="3195671"/>
                <a:ext cx="592684" cy="951413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9A361AE-D505-639A-3651-67D789784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820" y="3195671"/>
                <a:ext cx="1339984" cy="91848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374DA28-23C4-9589-3855-C1939168B3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7820" y="2735188"/>
                <a:ext cx="882978" cy="473315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0467D5E-3FC5-57AC-9DA9-888E493B47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05631" y="2847888"/>
                <a:ext cx="161474" cy="698377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B137D83-435A-C669-0679-2D4A04D18B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5172" y="3349794"/>
                <a:ext cx="457005" cy="204862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0C17132-C484-285B-C67F-04E3FF7F0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4809" y="2842955"/>
                <a:ext cx="647368" cy="506839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DCC81673-314C-90B2-7116-CEE5A4C7E557}"/>
                  </a:ext>
                </a:extLst>
              </p:cNvPr>
              <p:cNvSpPr/>
              <p:nvPr/>
            </p:nvSpPr>
            <p:spPr>
              <a:xfrm>
                <a:off x="2149050" y="3142467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AFA3BFD-1A9A-E20F-6513-16E72C2D7090}"/>
                  </a:ext>
                </a:extLst>
              </p:cNvPr>
              <p:cNvSpPr/>
              <p:nvPr/>
            </p:nvSpPr>
            <p:spPr>
              <a:xfrm>
                <a:off x="2729944" y="4063426"/>
                <a:ext cx="129412" cy="129412"/>
              </a:xfrm>
              <a:prstGeom prst="ellipse">
                <a:avLst/>
              </a:prstGeom>
              <a:solidFill>
                <a:srgbClr val="FFC000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BD28E66-C18E-6B12-F224-E1911DDA3E7A}"/>
                  </a:ext>
                </a:extLst>
              </p:cNvPr>
              <p:cNvSpPr/>
              <p:nvPr/>
            </p:nvSpPr>
            <p:spPr>
              <a:xfrm>
                <a:off x="3035715" y="3427475"/>
                <a:ext cx="129412" cy="129412"/>
              </a:xfrm>
              <a:prstGeom prst="ellipse">
                <a:avLst/>
              </a:prstGeom>
              <a:solidFill>
                <a:srgbClr val="FFC000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D3CCD96-5ADF-AF8B-A778-F0AA73DD7D72}"/>
                  </a:ext>
                </a:extLst>
              </p:cNvPr>
              <p:cNvSpPr/>
              <p:nvPr/>
            </p:nvSpPr>
            <p:spPr>
              <a:xfrm>
                <a:off x="3035715" y="2635770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5803F0DA-C103-3492-9558-E2FB130BA7EB}"/>
                  </a:ext>
                </a:extLst>
              </p:cNvPr>
              <p:cNvSpPr/>
              <p:nvPr/>
            </p:nvSpPr>
            <p:spPr>
              <a:xfrm>
                <a:off x="3490217" y="3218366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D50E3E93-D641-C1AE-EBD0-E52BECA51DAC}"/>
                  </a:ext>
                </a:extLst>
              </p:cNvPr>
              <p:cNvSpPr/>
              <p:nvPr/>
            </p:nvSpPr>
            <p:spPr>
              <a:xfrm>
                <a:off x="3405931" y="4046155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0525037-86DF-5BF4-70CF-DF6CA05BDA92}"/>
                  </a:ext>
                </a:extLst>
              </p:cNvPr>
              <p:cNvSpPr/>
              <p:nvPr/>
            </p:nvSpPr>
            <p:spPr>
              <a:xfrm>
                <a:off x="4101986" y="3474310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311BF12-ADEE-DBDC-0FD3-746C833331F2}"/>
                  </a:ext>
                </a:extLst>
              </p:cNvPr>
              <p:cNvSpPr/>
              <p:nvPr/>
            </p:nvSpPr>
            <p:spPr>
              <a:xfrm>
                <a:off x="3950110" y="2795520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A7891208-9C5F-7F30-5E7C-A8E779112C32}"/>
                  </a:ext>
                </a:extLst>
              </p:cNvPr>
              <p:cNvSpPr/>
              <p:nvPr/>
            </p:nvSpPr>
            <p:spPr>
              <a:xfrm>
                <a:off x="4577464" y="3272137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21" name="Picture 120" descr="\documentclass{article}&#10;\usepackage{amsmath}&#10;\pagestyle{empty}&#10;\begin{document}&#10;&#10;\[ X \]&#10;&#10;\end{document}" title="IguanaTex Bitmap Display">
              <a:extLst>
                <a:ext uri="{FF2B5EF4-FFF2-40B4-BE49-F238E27FC236}">
                  <a16:creationId xmlns:a16="http://schemas.microsoft.com/office/drawing/2014/main" id="{25017D45-B34E-D9F3-B1BC-5A4A42D4BDF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5008" y="3486528"/>
              <a:ext cx="210286" cy="172190"/>
            </a:xfrm>
            <a:prstGeom prst="rect">
              <a:avLst/>
            </a:prstGeom>
          </p:spPr>
        </p:pic>
        <p:pic>
          <p:nvPicPr>
            <p:cNvPr id="122" name="Picture 121" descr="\documentclass{article}&#10;\usepackage{amsmath}&#10;\pagestyle{empty}&#10;\begin{document}&#10;&#10;\[ Y \]&#10;&#10;\end{document}" title="IguanaTex Bitmap Display">
              <a:extLst>
                <a:ext uri="{FF2B5EF4-FFF2-40B4-BE49-F238E27FC236}">
                  <a16:creationId xmlns:a16="http://schemas.microsoft.com/office/drawing/2014/main" id="{05C97A0F-AFC0-0B1D-8070-C283912F8A4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2547" y="4278068"/>
              <a:ext cx="185905" cy="17219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B65585-3F62-038A-44DF-2B9AB305A924}"/>
              </a:ext>
            </a:extLst>
          </p:cNvPr>
          <p:cNvGrpSpPr/>
          <p:nvPr/>
        </p:nvGrpSpPr>
        <p:grpSpPr>
          <a:xfrm>
            <a:off x="8302858" y="2671425"/>
            <a:ext cx="2557826" cy="1539797"/>
            <a:chOff x="8302858" y="2671425"/>
            <a:chExt cx="2557826" cy="1539797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6C09CE5D-04EE-1A2F-328D-B75EF19D3D63}"/>
                </a:ext>
              </a:extLst>
            </p:cNvPr>
            <p:cNvGrpSpPr/>
            <p:nvPr/>
          </p:nvGrpSpPr>
          <p:grpSpPr>
            <a:xfrm>
              <a:off x="8302858" y="2671425"/>
              <a:ext cx="2557826" cy="1539797"/>
              <a:chOff x="2149050" y="2635770"/>
              <a:chExt cx="2557826" cy="1539797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4D2945-C720-DE3F-2CFB-9F4296418C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0859" y="3294574"/>
                <a:ext cx="626945" cy="510835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52021829-AF31-5857-A201-C02697231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0859" y="3813784"/>
                <a:ext cx="553054" cy="314348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ACD8E8C-C291-8DED-A4E1-5E3B503F5F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3913" y="3546265"/>
                <a:ext cx="720437" cy="581867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C2EDD3AE-7661-26DC-1B86-EA79F7A8E2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96135" y="2707531"/>
                <a:ext cx="194664" cy="1106253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4F4EE1F-8E7E-3586-EE02-87576B7FAA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0798" y="2707531"/>
                <a:ext cx="457006" cy="587043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F7F2568-8E69-D2F7-49D4-BE73AC7BB7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07821" y="3195671"/>
                <a:ext cx="688314" cy="618113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06A4F68-AEBC-2ABD-2810-BEC702B75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820" y="3195671"/>
                <a:ext cx="1339984" cy="91848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CC19407-D47C-A22A-1F9B-6861FFBDAB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7820" y="2735188"/>
                <a:ext cx="882978" cy="473315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2B342D3C-1DA3-B40B-FE94-AC65B5F0C8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05631" y="2847888"/>
                <a:ext cx="161474" cy="698377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98A9598-0031-C154-332D-63918039D4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5172" y="3349794"/>
                <a:ext cx="457005" cy="204862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1CE3FF10-85F6-FA02-CF28-A3DAEA84A8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4809" y="2842955"/>
                <a:ext cx="647368" cy="506839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7B2967DE-5016-42E3-3339-E585C8CCECBC}"/>
                  </a:ext>
                </a:extLst>
              </p:cNvPr>
              <p:cNvSpPr/>
              <p:nvPr/>
            </p:nvSpPr>
            <p:spPr>
              <a:xfrm>
                <a:off x="2149050" y="3142467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1DAFC87-92D4-A38A-A323-28404C634E97}"/>
                  </a:ext>
                </a:extLst>
              </p:cNvPr>
              <p:cNvSpPr/>
              <p:nvPr/>
            </p:nvSpPr>
            <p:spPr>
              <a:xfrm>
                <a:off x="2834705" y="3740039"/>
                <a:ext cx="129412" cy="129412"/>
              </a:xfrm>
              <a:prstGeom prst="ellipse">
                <a:avLst/>
              </a:prstGeom>
              <a:solidFill>
                <a:srgbClr val="FFC000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67989C63-E7D8-9B2B-26F9-C6F50F9F908B}"/>
                  </a:ext>
                </a:extLst>
              </p:cNvPr>
              <p:cNvSpPr/>
              <p:nvPr/>
            </p:nvSpPr>
            <p:spPr>
              <a:xfrm>
                <a:off x="3035715" y="2635770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F7BB50D-FA37-89AC-875A-947EB932AB43}"/>
                  </a:ext>
                </a:extLst>
              </p:cNvPr>
              <p:cNvSpPr/>
              <p:nvPr/>
            </p:nvSpPr>
            <p:spPr>
              <a:xfrm>
                <a:off x="3490217" y="3218366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D60B60E4-284D-93F7-BD9A-89F15FF948AB}"/>
                  </a:ext>
                </a:extLst>
              </p:cNvPr>
              <p:cNvSpPr/>
              <p:nvPr/>
            </p:nvSpPr>
            <p:spPr>
              <a:xfrm>
                <a:off x="3405931" y="4046155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CB6B872C-C718-4419-F4D1-7A2CEC8D85C2}"/>
                  </a:ext>
                </a:extLst>
              </p:cNvPr>
              <p:cNvSpPr/>
              <p:nvPr/>
            </p:nvSpPr>
            <p:spPr>
              <a:xfrm>
                <a:off x="4101986" y="3474310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1064D993-69B2-06FD-E893-B2C3A4113FD3}"/>
                  </a:ext>
                </a:extLst>
              </p:cNvPr>
              <p:cNvSpPr/>
              <p:nvPr/>
            </p:nvSpPr>
            <p:spPr>
              <a:xfrm>
                <a:off x="3950110" y="2795520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0E099E0-6B15-8E5A-A7F3-C4FBA6E0FB6F}"/>
                  </a:ext>
                </a:extLst>
              </p:cNvPr>
              <p:cNvSpPr/>
              <p:nvPr/>
            </p:nvSpPr>
            <p:spPr>
              <a:xfrm>
                <a:off x="4577464" y="3272137"/>
                <a:ext cx="129412" cy="12941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25" name="Picture 124" descr="\documentclass{article}&#10;\usepackage{amsmath}&#10;\pagestyle{empty}&#10;\begin{document}&#10;&#10;\[ X \equiv Y \]&#10;&#10;\end{document}" title="IguanaTex Bitmap Display">
              <a:extLst>
                <a:ext uri="{FF2B5EF4-FFF2-40B4-BE49-F238E27FC236}">
                  <a16:creationId xmlns:a16="http://schemas.microsoft.com/office/drawing/2014/main" id="{BA423063-9BFA-8B6E-ADF9-3D89A9121D0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8908" y="3948201"/>
              <a:ext cx="754287" cy="172190"/>
            </a:xfrm>
            <a:prstGeom prst="rect">
              <a:avLst/>
            </a:prstGeom>
          </p:spPr>
        </p:pic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758CE99C-C1EE-56F0-9BB2-C0ED895EAD22}"/>
              </a:ext>
            </a:extLst>
          </p:cNvPr>
          <p:cNvSpPr txBox="1"/>
          <p:nvPr/>
        </p:nvSpPr>
        <p:spPr>
          <a:xfrm>
            <a:off x="4102972" y="2946911"/>
            <a:ext cx="30907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517F6CB-63AF-89C6-3392-D421FEACFC4F}"/>
              </a:ext>
            </a:extLst>
          </p:cNvPr>
          <p:cNvSpPr txBox="1"/>
          <p:nvPr/>
        </p:nvSpPr>
        <p:spPr>
          <a:xfrm>
            <a:off x="7581891" y="2930646"/>
            <a:ext cx="30907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noProof="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–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D300C93-EDE8-EB23-7941-6C0FE762F742}"/>
                  </a:ext>
                </a:extLst>
              </p:cNvPr>
              <p:cNvSpPr txBox="1"/>
              <p:nvPr/>
            </p:nvSpPr>
            <p:spPr>
              <a:xfrm>
                <a:off x="4242513" y="4553133"/>
                <a:ext cx="3537818" cy="977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2000" dirty="0">
                    <a:solidFill>
                      <a:prstClr val="black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Colourings which allow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𝑋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𝑌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to have same colour.</a:t>
                </a: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D300C93-EDE8-EB23-7941-6C0FE762F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513" y="4553133"/>
                <a:ext cx="3537818" cy="977191"/>
              </a:xfrm>
              <a:prstGeom prst="rect">
                <a:avLst/>
              </a:prstGeom>
              <a:blipFill>
                <a:blip r:embed="rId13"/>
                <a:stretch>
                  <a:fillRect l="-345" r="-2241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11838D8-91D2-EAAC-BC17-39D4F7A9338D}"/>
                  </a:ext>
                </a:extLst>
              </p:cNvPr>
              <p:cNvSpPr txBox="1"/>
              <p:nvPr/>
            </p:nvSpPr>
            <p:spPr>
              <a:xfrm>
                <a:off x="7855536" y="4596143"/>
                <a:ext cx="3537818" cy="977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2000" dirty="0">
                    <a:solidFill>
                      <a:prstClr val="black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Colourings in which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𝑋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𝑌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have </a:t>
                </a:r>
                <a:r>
                  <a:rPr lang="en-GB" sz="2000" dirty="0">
                    <a:solidFill>
                      <a:prstClr val="black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the </a:t>
                </a: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same colour.</a:t>
                </a: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11838D8-91D2-EAAC-BC17-39D4F7A93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536" y="4596143"/>
                <a:ext cx="3537818" cy="977191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83B7EBFD-6A4E-F017-8160-BC3CA4994E39}"/>
              </a:ext>
            </a:extLst>
          </p:cNvPr>
          <p:cNvSpPr txBox="1"/>
          <p:nvPr/>
        </p:nvSpPr>
        <p:spPr>
          <a:xfrm>
            <a:off x="455239" y="5781699"/>
            <a:ext cx="719568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sng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Question: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Why is this a recurrence? Which quantity decreases?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8ACC9A-9747-A628-607E-7AA8096765CD}"/>
              </a:ext>
            </a:extLst>
          </p:cNvPr>
          <p:cNvCxnSpPr>
            <a:cxnSpLocks/>
          </p:cNvCxnSpPr>
          <p:nvPr/>
        </p:nvCxnSpPr>
        <p:spPr>
          <a:xfrm flipH="1">
            <a:off x="7501550" y="6085837"/>
            <a:ext cx="577546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BB3609D-A0A6-7E45-1EA6-EEBBE6927E3C}"/>
              </a:ext>
            </a:extLst>
          </p:cNvPr>
          <p:cNvSpPr txBox="1"/>
          <p:nvPr/>
        </p:nvSpPr>
        <p:spPr>
          <a:xfrm>
            <a:off x="8110020" y="5781699"/>
            <a:ext cx="318768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69E2">
                    <a:lumMod val="75000"/>
                  </a:srgb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Number of edges decreases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169E2">
                  <a:lumMod val="75000"/>
                </a:srgb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9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28" grpId="0" animBg="1"/>
      <p:bldP spid="3" grpId="0"/>
      <p:bldP spid="4" grpId="0" uiExpand="1" build="p"/>
      <p:bldP spid="126" grpId="0"/>
      <p:bldP spid="127" grpId="0"/>
      <p:bldP spid="129" grpId="0"/>
      <p:bldP spid="131" grpId="0"/>
      <p:bldP spid="132" grpId="0"/>
      <p:bldP spid="1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99DCE5BB-A632-F865-438B-33C97F95F963}"/>
              </a:ext>
            </a:extLst>
          </p:cNvPr>
          <p:cNvSpPr/>
          <p:nvPr/>
        </p:nvSpPr>
        <p:spPr>
          <a:xfrm>
            <a:off x="10455205" y="4138800"/>
            <a:ext cx="527563" cy="466500"/>
          </a:xfrm>
          <a:prstGeom prst="roundRect">
            <a:avLst>
              <a:gd name="adj" fmla="val 13527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4D6726B-C92A-6CC3-E79D-837ECE111BBE}"/>
              </a:ext>
            </a:extLst>
          </p:cNvPr>
          <p:cNvSpPr/>
          <p:nvPr/>
        </p:nvSpPr>
        <p:spPr>
          <a:xfrm>
            <a:off x="8787863" y="3966034"/>
            <a:ext cx="927023" cy="812033"/>
          </a:xfrm>
          <a:prstGeom prst="roundRect">
            <a:avLst>
              <a:gd name="adj" fmla="val 13527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5F899E3-A9C9-A0F2-8A58-31D72F2F2C4D}"/>
              </a:ext>
            </a:extLst>
          </p:cNvPr>
          <p:cNvSpPr/>
          <p:nvPr/>
        </p:nvSpPr>
        <p:spPr>
          <a:xfrm>
            <a:off x="5622243" y="3673211"/>
            <a:ext cx="1740161" cy="1397679"/>
          </a:xfrm>
          <a:prstGeom prst="roundRect">
            <a:avLst>
              <a:gd name="adj" fmla="val 13527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CBED518-6AB3-5FA8-47CA-F53DA60E4BE8}"/>
              </a:ext>
            </a:extLst>
          </p:cNvPr>
          <p:cNvSpPr/>
          <p:nvPr/>
        </p:nvSpPr>
        <p:spPr>
          <a:xfrm>
            <a:off x="2851409" y="3673211"/>
            <a:ext cx="2121407" cy="1397679"/>
          </a:xfrm>
          <a:prstGeom prst="roundRect">
            <a:avLst>
              <a:gd name="adj" fmla="val 13527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FDF170-EAC2-3B55-76D6-54B3C56D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6ED8A-FB16-7007-B5BE-43A5544C29EE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Chromatic recurrence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F0A34A-9415-E6C9-4A66-F76E27EAE015}"/>
              </a:ext>
            </a:extLst>
          </p:cNvPr>
          <p:cNvSpPr txBox="1"/>
          <p:nvPr/>
        </p:nvSpPr>
        <p:spPr>
          <a:xfrm>
            <a:off x="455240" y="1231196"/>
            <a:ext cx="1124300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noProof="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Therefore, as we recurse more and more, we will be left with graphs with no edges in the end.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B7B601-0BE3-AE12-27C5-FAADFA369928}"/>
              </a:ext>
            </a:extLst>
          </p:cNvPr>
          <p:cNvGrpSpPr/>
          <p:nvPr/>
        </p:nvGrpSpPr>
        <p:grpSpPr>
          <a:xfrm>
            <a:off x="752842" y="2048674"/>
            <a:ext cx="1656275" cy="1008252"/>
            <a:chOff x="2149050" y="2635770"/>
            <a:chExt cx="2557826" cy="155706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9F52480-4B34-1607-15EC-BEDB543C76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0799" y="3294574"/>
              <a:ext cx="457005" cy="20486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ECD0B39-3412-81E3-CC3A-42E0FAC40D47}"/>
                </a:ext>
              </a:extLst>
            </p:cNvPr>
            <p:cNvCxnSpPr>
              <a:cxnSpLocks/>
            </p:cNvCxnSpPr>
            <p:nvPr/>
          </p:nvCxnSpPr>
          <p:spPr>
            <a:xfrm>
              <a:off x="3090799" y="3499436"/>
              <a:ext cx="383114" cy="628696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4C3047-ACA0-B391-AE04-2620925E5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13" y="3546265"/>
              <a:ext cx="720437" cy="58186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A11A18C-3E30-C86F-7E89-CDE53056CD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0799" y="2707531"/>
              <a:ext cx="0" cy="791905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93AD2B1-6B66-9073-0524-39170C44F9FA}"/>
                </a:ext>
              </a:extLst>
            </p:cNvPr>
            <p:cNvCxnSpPr>
              <a:cxnSpLocks/>
            </p:cNvCxnSpPr>
            <p:nvPr/>
          </p:nvCxnSpPr>
          <p:spPr>
            <a:xfrm>
              <a:off x="3090798" y="2707531"/>
              <a:ext cx="457006" cy="58704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A7AF19A-564F-66F6-7B9F-31B9ADCF15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6096" y="3506491"/>
              <a:ext cx="304702" cy="64059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BE2CE09-E32A-6854-953B-6F79D84152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7821" y="3195671"/>
              <a:ext cx="592684" cy="95141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29D403D-9054-BC88-47A6-E420AC13A271}"/>
                </a:ext>
              </a:extLst>
            </p:cNvPr>
            <p:cNvCxnSpPr>
              <a:cxnSpLocks/>
            </p:cNvCxnSpPr>
            <p:nvPr/>
          </p:nvCxnSpPr>
          <p:spPr>
            <a:xfrm>
              <a:off x="2207820" y="3195671"/>
              <a:ext cx="1339984" cy="9184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6B0EC23-A5E3-F1C8-5164-96B38F9B3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7820" y="2735188"/>
              <a:ext cx="882978" cy="473315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FFEA8BE-9417-EC3E-8108-82110D31F0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5631" y="2847888"/>
              <a:ext cx="161474" cy="69837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614C210-F084-7776-D533-E4EAA127C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172" y="3349794"/>
              <a:ext cx="457005" cy="20486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29E960C-8C78-2ABB-7D7E-6719945831C7}"/>
                </a:ext>
              </a:extLst>
            </p:cNvPr>
            <p:cNvCxnSpPr>
              <a:cxnSpLocks/>
            </p:cNvCxnSpPr>
            <p:nvPr/>
          </p:nvCxnSpPr>
          <p:spPr>
            <a:xfrm>
              <a:off x="4004809" y="2842955"/>
              <a:ext cx="647368" cy="506839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597BFE2-7F2E-8AC5-D986-886FFE0B35BF}"/>
                </a:ext>
              </a:extLst>
            </p:cNvPr>
            <p:cNvSpPr/>
            <p:nvPr/>
          </p:nvSpPr>
          <p:spPr>
            <a:xfrm>
              <a:off x="2149050" y="314246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5DAC4E5-3109-A1C0-A67C-D3BE57AA3A6F}"/>
                </a:ext>
              </a:extLst>
            </p:cNvPr>
            <p:cNvSpPr/>
            <p:nvPr/>
          </p:nvSpPr>
          <p:spPr>
            <a:xfrm>
              <a:off x="2729944" y="406342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FD95743-12B0-9ED6-BC5F-028CBF87481A}"/>
                </a:ext>
              </a:extLst>
            </p:cNvPr>
            <p:cNvSpPr/>
            <p:nvPr/>
          </p:nvSpPr>
          <p:spPr>
            <a:xfrm>
              <a:off x="3035715" y="342747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9C3A700-CB99-0E21-6599-ECD0F887D79B}"/>
                </a:ext>
              </a:extLst>
            </p:cNvPr>
            <p:cNvSpPr/>
            <p:nvPr/>
          </p:nvSpPr>
          <p:spPr>
            <a:xfrm>
              <a:off x="3035715" y="263577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055AC86-DA10-E0FA-6080-DE738CA0CDD6}"/>
                </a:ext>
              </a:extLst>
            </p:cNvPr>
            <p:cNvSpPr/>
            <p:nvPr/>
          </p:nvSpPr>
          <p:spPr>
            <a:xfrm>
              <a:off x="3490217" y="321836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A24349C-FE17-3553-639D-22DF41F7E7F0}"/>
                </a:ext>
              </a:extLst>
            </p:cNvPr>
            <p:cNvSpPr/>
            <p:nvPr/>
          </p:nvSpPr>
          <p:spPr>
            <a:xfrm>
              <a:off x="3405931" y="404615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F999037-D0C7-8CEB-AB89-75D08ED28381}"/>
                </a:ext>
              </a:extLst>
            </p:cNvPr>
            <p:cNvSpPr/>
            <p:nvPr/>
          </p:nvSpPr>
          <p:spPr>
            <a:xfrm>
              <a:off x="4101986" y="347431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7B08C66-F69D-CB81-1C9E-F18BBFC80EA0}"/>
                </a:ext>
              </a:extLst>
            </p:cNvPr>
            <p:cNvSpPr/>
            <p:nvPr/>
          </p:nvSpPr>
          <p:spPr>
            <a:xfrm>
              <a:off x="3950110" y="279552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B0A742B-376B-9DD7-559D-4FF96792A16B}"/>
                </a:ext>
              </a:extLst>
            </p:cNvPr>
            <p:cNvSpPr/>
            <p:nvPr/>
          </p:nvSpPr>
          <p:spPr>
            <a:xfrm>
              <a:off x="4577464" y="327213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D1AED59-D455-F458-087D-63AA9E166D31}"/>
              </a:ext>
            </a:extLst>
          </p:cNvPr>
          <p:cNvGrpSpPr/>
          <p:nvPr/>
        </p:nvGrpSpPr>
        <p:grpSpPr>
          <a:xfrm>
            <a:off x="2935780" y="2025911"/>
            <a:ext cx="1759083" cy="1070836"/>
            <a:chOff x="2149050" y="2635770"/>
            <a:chExt cx="2557826" cy="1557068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8025E1D-9F30-917B-73EE-5098D5C7E3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0799" y="3294574"/>
              <a:ext cx="457005" cy="20486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3463C18-55CB-BAFB-3B00-F42CF68F5ABE}"/>
                </a:ext>
              </a:extLst>
            </p:cNvPr>
            <p:cNvCxnSpPr>
              <a:cxnSpLocks/>
            </p:cNvCxnSpPr>
            <p:nvPr/>
          </p:nvCxnSpPr>
          <p:spPr>
            <a:xfrm>
              <a:off x="3090799" y="3499436"/>
              <a:ext cx="383114" cy="628696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2EA7A0E-C156-7237-ED26-CC10682205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13" y="3546265"/>
              <a:ext cx="720437" cy="58186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1AB57E5-CF20-5F88-2713-9AA9EA185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0799" y="2707531"/>
              <a:ext cx="0" cy="791905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77DEA46-2CBA-16C9-0180-F23ACF0E62B7}"/>
                </a:ext>
              </a:extLst>
            </p:cNvPr>
            <p:cNvCxnSpPr>
              <a:cxnSpLocks/>
            </p:cNvCxnSpPr>
            <p:nvPr/>
          </p:nvCxnSpPr>
          <p:spPr>
            <a:xfrm>
              <a:off x="3090798" y="2707531"/>
              <a:ext cx="457006" cy="58704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71F8FCC-1E6A-C689-1B9D-75D8E2FB04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7821" y="3195671"/>
              <a:ext cx="592684" cy="95141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9A361AE-D505-639A-3651-67D789784C76}"/>
                </a:ext>
              </a:extLst>
            </p:cNvPr>
            <p:cNvCxnSpPr>
              <a:cxnSpLocks/>
            </p:cNvCxnSpPr>
            <p:nvPr/>
          </p:nvCxnSpPr>
          <p:spPr>
            <a:xfrm>
              <a:off x="2207820" y="3195671"/>
              <a:ext cx="1339984" cy="9184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374DA28-23C4-9589-3855-C1939168B3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7820" y="2735188"/>
              <a:ext cx="882978" cy="473315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0467D5E-3FC5-57AC-9DA9-888E493B47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5631" y="2847888"/>
              <a:ext cx="161474" cy="69837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137D83-435A-C669-0679-2D4A04D18B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172" y="3349794"/>
              <a:ext cx="457005" cy="20486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0C17132-C484-285B-C67F-04E3FF7F0024}"/>
                </a:ext>
              </a:extLst>
            </p:cNvPr>
            <p:cNvCxnSpPr>
              <a:cxnSpLocks/>
            </p:cNvCxnSpPr>
            <p:nvPr/>
          </p:nvCxnSpPr>
          <p:spPr>
            <a:xfrm>
              <a:off x="4004809" y="2842955"/>
              <a:ext cx="647368" cy="506839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CC81673-314C-90B2-7116-CEE5A4C7E557}"/>
                </a:ext>
              </a:extLst>
            </p:cNvPr>
            <p:cNvSpPr/>
            <p:nvPr/>
          </p:nvSpPr>
          <p:spPr>
            <a:xfrm>
              <a:off x="2149050" y="314246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AFA3BFD-1A9A-E20F-6513-16E72C2D7090}"/>
                </a:ext>
              </a:extLst>
            </p:cNvPr>
            <p:cNvSpPr/>
            <p:nvPr/>
          </p:nvSpPr>
          <p:spPr>
            <a:xfrm>
              <a:off x="2729944" y="406342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BD28E66-C18E-6B12-F224-E1911DDA3E7A}"/>
                </a:ext>
              </a:extLst>
            </p:cNvPr>
            <p:cNvSpPr/>
            <p:nvPr/>
          </p:nvSpPr>
          <p:spPr>
            <a:xfrm>
              <a:off x="3035715" y="342747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D3CCD96-5ADF-AF8B-A778-F0AA73DD7D72}"/>
                </a:ext>
              </a:extLst>
            </p:cNvPr>
            <p:cNvSpPr/>
            <p:nvPr/>
          </p:nvSpPr>
          <p:spPr>
            <a:xfrm>
              <a:off x="3035715" y="263577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803F0DA-C103-3492-9558-E2FB130BA7EB}"/>
                </a:ext>
              </a:extLst>
            </p:cNvPr>
            <p:cNvSpPr/>
            <p:nvPr/>
          </p:nvSpPr>
          <p:spPr>
            <a:xfrm>
              <a:off x="3490217" y="321836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50E3E93-D641-C1AE-EBD0-E52BECA51DAC}"/>
                </a:ext>
              </a:extLst>
            </p:cNvPr>
            <p:cNvSpPr/>
            <p:nvPr/>
          </p:nvSpPr>
          <p:spPr>
            <a:xfrm>
              <a:off x="3405931" y="404615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0525037-86DF-5BF4-70CF-DF6CA05BDA92}"/>
                </a:ext>
              </a:extLst>
            </p:cNvPr>
            <p:cNvSpPr/>
            <p:nvPr/>
          </p:nvSpPr>
          <p:spPr>
            <a:xfrm>
              <a:off x="4101986" y="347431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311BF12-ADEE-DBDC-0FD3-746C833331F2}"/>
                </a:ext>
              </a:extLst>
            </p:cNvPr>
            <p:cNvSpPr/>
            <p:nvPr/>
          </p:nvSpPr>
          <p:spPr>
            <a:xfrm>
              <a:off x="3950110" y="279552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7891208-9C5F-7F30-5E7C-A8E779112C32}"/>
                </a:ext>
              </a:extLst>
            </p:cNvPr>
            <p:cNvSpPr/>
            <p:nvPr/>
          </p:nvSpPr>
          <p:spPr>
            <a:xfrm>
              <a:off x="4577464" y="327213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C09CE5D-04EE-1A2F-328D-B75EF19D3D63}"/>
              </a:ext>
            </a:extLst>
          </p:cNvPr>
          <p:cNvGrpSpPr/>
          <p:nvPr/>
        </p:nvGrpSpPr>
        <p:grpSpPr>
          <a:xfrm>
            <a:off x="5174636" y="2061821"/>
            <a:ext cx="1699431" cy="1023048"/>
            <a:chOff x="2149050" y="2635770"/>
            <a:chExt cx="2557826" cy="1539797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34D2945-C720-DE3F-2CFB-9F4296418C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0859" y="3294574"/>
              <a:ext cx="626945" cy="510835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2021829-AF31-5857-A201-C026972314B1}"/>
                </a:ext>
              </a:extLst>
            </p:cNvPr>
            <p:cNvCxnSpPr>
              <a:cxnSpLocks/>
            </p:cNvCxnSpPr>
            <p:nvPr/>
          </p:nvCxnSpPr>
          <p:spPr>
            <a:xfrm>
              <a:off x="2920859" y="3813784"/>
              <a:ext cx="553054" cy="31434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ACD8E8C-C291-8DED-A4E1-5E3B503F5F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913" y="3546265"/>
              <a:ext cx="720437" cy="58186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2EDD3AE-7661-26DC-1B86-EA79F7A8E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6135" y="2707531"/>
              <a:ext cx="194664" cy="110625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4F4EE1F-8E7E-3586-EE02-87576B7FAAF3}"/>
                </a:ext>
              </a:extLst>
            </p:cNvPr>
            <p:cNvCxnSpPr>
              <a:cxnSpLocks/>
            </p:cNvCxnSpPr>
            <p:nvPr/>
          </p:nvCxnSpPr>
          <p:spPr>
            <a:xfrm>
              <a:off x="3090798" y="2707531"/>
              <a:ext cx="457006" cy="58704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F7F2568-8E69-D2F7-49D4-BE73AC7BB7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7821" y="3195671"/>
              <a:ext cx="688314" cy="61811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06A4F68-AEBC-2ABD-2810-BEC702B75BC3}"/>
                </a:ext>
              </a:extLst>
            </p:cNvPr>
            <p:cNvCxnSpPr>
              <a:cxnSpLocks/>
            </p:cNvCxnSpPr>
            <p:nvPr/>
          </p:nvCxnSpPr>
          <p:spPr>
            <a:xfrm>
              <a:off x="2207820" y="3195671"/>
              <a:ext cx="1339984" cy="9184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CC19407-D47C-A22A-1F9B-6861FFBDA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7820" y="2735188"/>
              <a:ext cx="882978" cy="473315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B342D3C-1DA3-B40B-FE94-AC65B5F0C8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5631" y="2847888"/>
              <a:ext cx="161474" cy="69837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98A9598-0031-C154-332D-63918039D4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5172" y="3349794"/>
              <a:ext cx="457005" cy="20486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CE3FF10-85F6-FA02-CF28-A3DAEA84A861}"/>
                </a:ext>
              </a:extLst>
            </p:cNvPr>
            <p:cNvCxnSpPr>
              <a:cxnSpLocks/>
            </p:cNvCxnSpPr>
            <p:nvPr/>
          </p:nvCxnSpPr>
          <p:spPr>
            <a:xfrm>
              <a:off x="4004809" y="2842955"/>
              <a:ext cx="647368" cy="506839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B2967DE-5016-42E3-3339-E585C8CCECBC}"/>
                </a:ext>
              </a:extLst>
            </p:cNvPr>
            <p:cNvSpPr/>
            <p:nvPr/>
          </p:nvSpPr>
          <p:spPr>
            <a:xfrm>
              <a:off x="2149050" y="314246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1DAFC87-92D4-A38A-A323-28404C634E97}"/>
                </a:ext>
              </a:extLst>
            </p:cNvPr>
            <p:cNvSpPr/>
            <p:nvPr/>
          </p:nvSpPr>
          <p:spPr>
            <a:xfrm>
              <a:off x="2834705" y="3740039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7989C63-E7D8-9B2B-26F9-C6F50F9F908B}"/>
                </a:ext>
              </a:extLst>
            </p:cNvPr>
            <p:cNvSpPr/>
            <p:nvPr/>
          </p:nvSpPr>
          <p:spPr>
            <a:xfrm>
              <a:off x="3035715" y="263577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F7BB50D-FA37-89AC-875A-947EB932AB43}"/>
                </a:ext>
              </a:extLst>
            </p:cNvPr>
            <p:cNvSpPr/>
            <p:nvPr/>
          </p:nvSpPr>
          <p:spPr>
            <a:xfrm>
              <a:off x="3490217" y="321836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60B60E4-284D-93F7-BD9A-89F15FF948AB}"/>
                </a:ext>
              </a:extLst>
            </p:cNvPr>
            <p:cNvSpPr/>
            <p:nvPr/>
          </p:nvSpPr>
          <p:spPr>
            <a:xfrm>
              <a:off x="3405931" y="404615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B6B872C-C718-4419-F4D1-7A2CEC8D85C2}"/>
                </a:ext>
              </a:extLst>
            </p:cNvPr>
            <p:cNvSpPr/>
            <p:nvPr/>
          </p:nvSpPr>
          <p:spPr>
            <a:xfrm>
              <a:off x="4101986" y="347431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064D993-69B2-06FD-E893-B2C3A4113FD3}"/>
                </a:ext>
              </a:extLst>
            </p:cNvPr>
            <p:cNvSpPr/>
            <p:nvPr/>
          </p:nvSpPr>
          <p:spPr>
            <a:xfrm>
              <a:off x="3950110" y="279552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0E099E0-6B15-8E5A-A7F3-C4FBA6E0FB6F}"/>
                </a:ext>
              </a:extLst>
            </p:cNvPr>
            <p:cNvSpPr/>
            <p:nvPr/>
          </p:nvSpPr>
          <p:spPr>
            <a:xfrm>
              <a:off x="4577464" y="327213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758CE99C-C1EE-56F0-9BB2-C0ED895EAD22}"/>
              </a:ext>
            </a:extLst>
          </p:cNvPr>
          <p:cNvSpPr txBox="1"/>
          <p:nvPr/>
        </p:nvSpPr>
        <p:spPr>
          <a:xfrm>
            <a:off x="2463269" y="2126673"/>
            <a:ext cx="309077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517F6CB-63AF-89C6-3392-D421FEACFC4F}"/>
              </a:ext>
            </a:extLst>
          </p:cNvPr>
          <p:cNvSpPr txBox="1"/>
          <p:nvPr/>
        </p:nvSpPr>
        <p:spPr>
          <a:xfrm>
            <a:off x="4798766" y="2126745"/>
            <a:ext cx="309077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noProof="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–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3B7EBFD-6A4E-F017-8160-BC3CA4994E39}"/>
                  </a:ext>
                </a:extLst>
              </p:cNvPr>
              <p:cNvSpPr txBox="1"/>
              <p:nvPr/>
            </p:nvSpPr>
            <p:spPr>
              <a:xfrm>
                <a:off x="525259" y="5485719"/>
                <a:ext cx="10648925" cy="515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So, number of ways to colour</a:t>
                </a:r>
                <a:r>
                  <a:rPr kumimoji="0" lang="en-GB" sz="2000" b="0" i="0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a graph in </a:t>
                </a:r>
                <a14:m>
                  <m:oMath xmlns:m="http://schemas.openxmlformats.org/officeDocument/2006/math">
                    <m:r>
                      <a:rPr kumimoji="0" lang="en-US" sz="2000" b="0" i="1" strike="noStrike" kern="1200" cap="none" spc="0" normalizeH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𝑘</m:t>
                    </m:r>
                  </m:oMath>
                </a14:m>
                <a:r>
                  <a:rPr kumimoji="0" lang="en-GB" sz="2000" b="0" i="0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colours is always a polynomial of</a:t>
                </a:r>
                <a:r>
                  <a:rPr kumimoji="0" lang="en-GB" sz="2000" b="0" i="0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strike="noStrike" kern="1200" cap="none" spc="0" normalizeH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𝑘</m:t>
                    </m:r>
                  </m:oMath>
                </a14:m>
                <a:r>
                  <a:rPr kumimoji="0" lang="en-GB" sz="2000" b="0" i="0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3B7EBFD-6A4E-F017-8160-BC3CA4994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59" y="5485719"/>
                <a:ext cx="10648925" cy="515526"/>
              </a:xfrm>
              <a:prstGeom prst="rect">
                <a:avLst/>
              </a:prstGeom>
              <a:blipFill>
                <a:blip r:embed="rId12"/>
                <a:stretch>
                  <a:fillRect l="-572" b="-202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F1C3576-B7FE-2A90-3F44-23D00291DDC4}"/>
              </a:ext>
            </a:extLst>
          </p:cNvPr>
          <p:cNvSpPr txBox="1"/>
          <p:nvPr/>
        </p:nvSpPr>
        <p:spPr>
          <a:xfrm>
            <a:off x="2485851" y="3072779"/>
            <a:ext cx="309077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12" name="Picture 11" descr="\documentclass{article}&#10;\usepackage{amsmath}&#10;\pagestyle{empty}&#10;\begin{document}&#10;&#10;\[ \dotsb \]&#10;&#10;\end{document}" title="IguanaTex Bitmap Display">
            <a:extLst>
              <a:ext uri="{FF2B5EF4-FFF2-40B4-BE49-F238E27FC236}">
                <a16:creationId xmlns:a16="http://schemas.microsoft.com/office/drawing/2014/main" id="{4EFAF76F-48BD-BE48-52CC-EFE015FF8BD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207" y="3489598"/>
            <a:ext cx="251429" cy="274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469F28-0745-227B-FFB4-7056BC5ED579}"/>
              </a:ext>
            </a:extLst>
          </p:cNvPr>
          <p:cNvSpPr txBox="1"/>
          <p:nvPr/>
        </p:nvSpPr>
        <p:spPr>
          <a:xfrm>
            <a:off x="2485850" y="4029649"/>
            <a:ext cx="309077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BB79B6-125E-0673-5721-D7F5A57A16EE}"/>
              </a:ext>
            </a:extLst>
          </p:cNvPr>
          <p:cNvGrpSpPr/>
          <p:nvPr/>
        </p:nvGrpSpPr>
        <p:grpSpPr>
          <a:xfrm>
            <a:off x="3067593" y="3836632"/>
            <a:ext cx="1759083" cy="1070836"/>
            <a:chOff x="2149050" y="2635770"/>
            <a:chExt cx="2557826" cy="155706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55C8A08-056E-16E8-095F-CD803545598F}"/>
                </a:ext>
              </a:extLst>
            </p:cNvPr>
            <p:cNvSpPr/>
            <p:nvPr/>
          </p:nvSpPr>
          <p:spPr>
            <a:xfrm>
              <a:off x="2149050" y="314246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AA2DA10-8626-8AC4-1B6E-C7262E8AA1E5}"/>
                </a:ext>
              </a:extLst>
            </p:cNvPr>
            <p:cNvSpPr/>
            <p:nvPr/>
          </p:nvSpPr>
          <p:spPr>
            <a:xfrm>
              <a:off x="2729944" y="406342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9CE3CA0-64A5-71A9-A7AF-0020ADFBA130}"/>
                </a:ext>
              </a:extLst>
            </p:cNvPr>
            <p:cNvSpPr/>
            <p:nvPr/>
          </p:nvSpPr>
          <p:spPr>
            <a:xfrm>
              <a:off x="3035715" y="342747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497CCF-573F-1614-5491-0FCA2C8AB615}"/>
                </a:ext>
              </a:extLst>
            </p:cNvPr>
            <p:cNvSpPr/>
            <p:nvPr/>
          </p:nvSpPr>
          <p:spPr>
            <a:xfrm>
              <a:off x="3035715" y="263577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B2E6B9F-E56F-5E5E-F0A2-89539344B8AC}"/>
                </a:ext>
              </a:extLst>
            </p:cNvPr>
            <p:cNvSpPr/>
            <p:nvPr/>
          </p:nvSpPr>
          <p:spPr>
            <a:xfrm>
              <a:off x="3490217" y="321836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0B9D715-3932-AF26-64EA-C57D5025A0AB}"/>
                </a:ext>
              </a:extLst>
            </p:cNvPr>
            <p:cNvSpPr/>
            <p:nvPr/>
          </p:nvSpPr>
          <p:spPr>
            <a:xfrm>
              <a:off x="3405931" y="404615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9285663-D61A-2FE7-634E-7CFC55D7EE4C}"/>
                </a:ext>
              </a:extLst>
            </p:cNvPr>
            <p:cNvSpPr/>
            <p:nvPr/>
          </p:nvSpPr>
          <p:spPr>
            <a:xfrm>
              <a:off x="4101986" y="347431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DEC87B7-B61C-8A43-7EB8-4BDF2C80DAE1}"/>
                </a:ext>
              </a:extLst>
            </p:cNvPr>
            <p:cNvSpPr/>
            <p:nvPr/>
          </p:nvSpPr>
          <p:spPr>
            <a:xfrm>
              <a:off x="3950110" y="279552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C299EF0-DAD2-CC13-CEBD-1DC3F50760CC}"/>
                </a:ext>
              </a:extLst>
            </p:cNvPr>
            <p:cNvSpPr/>
            <p:nvPr/>
          </p:nvSpPr>
          <p:spPr>
            <a:xfrm>
              <a:off x="4577464" y="327213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E614664-43B6-EB75-C11C-2B4D1458279F}"/>
              </a:ext>
            </a:extLst>
          </p:cNvPr>
          <p:cNvGrpSpPr/>
          <p:nvPr/>
        </p:nvGrpSpPr>
        <p:grpSpPr>
          <a:xfrm>
            <a:off x="5809452" y="3836632"/>
            <a:ext cx="1359587" cy="1070836"/>
            <a:chOff x="2729944" y="2635770"/>
            <a:chExt cx="1976932" cy="155706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B52C7E9-8C8E-1744-2B26-9F2A949B437F}"/>
                </a:ext>
              </a:extLst>
            </p:cNvPr>
            <p:cNvSpPr/>
            <p:nvPr/>
          </p:nvSpPr>
          <p:spPr>
            <a:xfrm>
              <a:off x="2729944" y="406342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80F6748-7757-26BE-8956-F1A5B3139EA1}"/>
                </a:ext>
              </a:extLst>
            </p:cNvPr>
            <p:cNvSpPr/>
            <p:nvPr/>
          </p:nvSpPr>
          <p:spPr>
            <a:xfrm>
              <a:off x="3035715" y="342747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3194836-3494-D6C7-DF06-9EEB6DB48826}"/>
                </a:ext>
              </a:extLst>
            </p:cNvPr>
            <p:cNvSpPr/>
            <p:nvPr/>
          </p:nvSpPr>
          <p:spPr>
            <a:xfrm>
              <a:off x="3035715" y="263577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EE0377D-7F75-E5CD-091F-6EBD52F8D284}"/>
                </a:ext>
              </a:extLst>
            </p:cNvPr>
            <p:cNvSpPr/>
            <p:nvPr/>
          </p:nvSpPr>
          <p:spPr>
            <a:xfrm>
              <a:off x="3490217" y="321836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DD5C5FD-55B8-136E-7744-2F9C2E80569D}"/>
                </a:ext>
              </a:extLst>
            </p:cNvPr>
            <p:cNvSpPr/>
            <p:nvPr/>
          </p:nvSpPr>
          <p:spPr>
            <a:xfrm>
              <a:off x="3405931" y="404615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4FD1B75-C1DD-8BC8-BFA5-43EAC213FA44}"/>
                </a:ext>
              </a:extLst>
            </p:cNvPr>
            <p:cNvSpPr/>
            <p:nvPr/>
          </p:nvSpPr>
          <p:spPr>
            <a:xfrm>
              <a:off x="4101986" y="347431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12F7538-44E2-6FA3-713A-90C788722B51}"/>
                </a:ext>
              </a:extLst>
            </p:cNvPr>
            <p:cNvSpPr/>
            <p:nvPr/>
          </p:nvSpPr>
          <p:spPr>
            <a:xfrm>
              <a:off x="3950110" y="279552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E3F46E3-0E85-05CD-7B14-2A649EA3B231}"/>
                </a:ext>
              </a:extLst>
            </p:cNvPr>
            <p:cNvSpPr/>
            <p:nvPr/>
          </p:nvSpPr>
          <p:spPr>
            <a:xfrm>
              <a:off x="4577464" y="327213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E18C5DE-E0A6-1934-269F-BBFBD5DCC537}"/>
              </a:ext>
            </a:extLst>
          </p:cNvPr>
          <p:cNvGrpSpPr/>
          <p:nvPr/>
        </p:nvGrpSpPr>
        <p:grpSpPr>
          <a:xfrm>
            <a:off x="9002634" y="4163659"/>
            <a:ext cx="520447" cy="416782"/>
            <a:chOff x="3950110" y="2795520"/>
            <a:chExt cx="756766" cy="606029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58A1436-9A94-BDE0-BE06-277A0EB15C84}"/>
                </a:ext>
              </a:extLst>
            </p:cNvPr>
            <p:cNvSpPr/>
            <p:nvPr/>
          </p:nvSpPr>
          <p:spPr>
            <a:xfrm>
              <a:off x="3950110" y="279552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FF75687-188E-89D3-73E4-A5C2B10E6A9C}"/>
                </a:ext>
              </a:extLst>
            </p:cNvPr>
            <p:cNvSpPr/>
            <p:nvPr/>
          </p:nvSpPr>
          <p:spPr>
            <a:xfrm>
              <a:off x="4577464" y="327213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121D27C7-7D34-B9F7-2C37-3D73B1405183}"/>
              </a:ext>
            </a:extLst>
          </p:cNvPr>
          <p:cNvSpPr/>
          <p:nvPr/>
        </p:nvSpPr>
        <p:spPr>
          <a:xfrm>
            <a:off x="10674487" y="4327550"/>
            <a:ext cx="89000" cy="89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7FF30F7-7DD5-888F-DA34-7BB8CE0B842A}"/>
              </a:ext>
            </a:extLst>
          </p:cNvPr>
          <p:cNvSpPr txBox="1"/>
          <p:nvPr/>
        </p:nvSpPr>
        <p:spPr>
          <a:xfrm>
            <a:off x="5015896" y="4029649"/>
            <a:ext cx="309077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+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722D2D-31AE-7F9F-114A-B0894B5D33FF}"/>
              </a:ext>
            </a:extLst>
          </p:cNvPr>
          <p:cNvSpPr txBox="1"/>
          <p:nvPr/>
        </p:nvSpPr>
        <p:spPr>
          <a:xfrm>
            <a:off x="7429140" y="4029649"/>
            <a:ext cx="309077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+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00AE5C1-9D64-995A-2BCF-07F987B0DEE5}"/>
              </a:ext>
            </a:extLst>
          </p:cNvPr>
          <p:cNvSpPr txBox="1"/>
          <p:nvPr/>
        </p:nvSpPr>
        <p:spPr>
          <a:xfrm>
            <a:off x="8191580" y="4029649"/>
            <a:ext cx="309077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+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67F23BB-1863-0149-F08A-E0F365B1D1E2}"/>
              </a:ext>
            </a:extLst>
          </p:cNvPr>
          <p:cNvSpPr txBox="1"/>
          <p:nvPr/>
        </p:nvSpPr>
        <p:spPr>
          <a:xfrm>
            <a:off x="9797511" y="4029649"/>
            <a:ext cx="309077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+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139" name="Picture 138" descr="\documentclass{article}&#10;\usepackage{amsmath}&#10;\pagestyle{empty}&#10;\begin{document}&#10;&#10;\[ A \]&#10;&#10;\end{document}" title="IguanaTex Bitmap Display">
            <a:extLst>
              <a:ext uri="{FF2B5EF4-FFF2-40B4-BE49-F238E27FC236}">
                <a16:creationId xmlns:a16="http://schemas.microsoft.com/office/drawing/2014/main" id="{434A9D4A-4358-A5C7-491F-A037F6259B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661" y="4350957"/>
            <a:ext cx="175238" cy="181333"/>
          </a:xfrm>
          <a:prstGeom prst="rect">
            <a:avLst/>
          </a:prstGeom>
        </p:spPr>
      </p:pic>
      <p:pic>
        <p:nvPicPr>
          <p:cNvPr id="141" name="Picture 140" descr="\documentclass{article}&#10;\usepackage{amsmath}&#10;\pagestyle{empty}&#10;\begin{document}&#10;&#10;\[ \dotsb \]&#10;&#10;\end{document}" title="IguanaTex Bitmap Display">
            <a:extLst>
              <a:ext uri="{FF2B5EF4-FFF2-40B4-BE49-F238E27FC236}">
                <a16:creationId xmlns:a16="http://schemas.microsoft.com/office/drawing/2014/main" id="{E260D1C1-9EBF-6381-B715-65E4D8F228F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030" y="4358336"/>
            <a:ext cx="251429" cy="27429"/>
          </a:xfrm>
          <a:prstGeom prst="rect">
            <a:avLst/>
          </a:prstGeom>
        </p:spPr>
      </p:pic>
      <p:pic>
        <p:nvPicPr>
          <p:cNvPr id="145" name="Picture 144" descr="\documentclass{article}&#10;\usepackage{amsmath}&#10;\pagestyle{empty}&#10;\begin{document}&#10;&#10;\[ B \]&#10;&#10;\end{document}" title="IguanaTex Bitmap Display">
            <a:extLst>
              <a:ext uri="{FF2B5EF4-FFF2-40B4-BE49-F238E27FC236}">
                <a16:creationId xmlns:a16="http://schemas.microsoft.com/office/drawing/2014/main" id="{A7A63345-3C58-16B1-C52A-3273717D941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393" y="4350957"/>
            <a:ext cx="182857" cy="172190"/>
          </a:xfrm>
          <a:prstGeom prst="rect">
            <a:avLst/>
          </a:prstGeom>
        </p:spPr>
      </p:pic>
      <p:pic>
        <p:nvPicPr>
          <p:cNvPr id="147" name="Picture 146" descr="\documentclass{article}&#10;\usepackage{amsmath}&#10;\pagestyle{empty}&#10;\begin{document}&#10;&#10;\[ C \]&#10;&#10;\end{document}" title="IguanaTex Bitmap Display">
            <a:extLst>
              <a:ext uri="{FF2B5EF4-FFF2-40B4-BE49-F238E27FC236}">
                <a16:creationId xmlns:a16="http://schemas.microsoft.com/office/drawing/2014/main" id="{DF5D315B-B23D-1404-A193-FD2F47BE86F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944" y="4350957"/>
            <a:ext cx="181333" cy="184381"/>
          </a:xfrm>
          <a:prstGeom prst="rect">
            <a:avLst/>
          </a:prstGeom>
        </p:spPr>
      </p:pic>
      <p:pic>
        <p:nvPicPr>
          <p:cNvPr id="150" name="Picture 149" descr="\documentclass{article}&#10;\usepackage{amsmath}&#10;\pagestyle{empty}&#10;\begin{document}&#10;&#10;\[ k^9 \]&#10;&#10;\end{document}" title="IguanaTex Bitmap Display">
            <a:extLst>
              <a:ext uri="{FF2B5EF4-FFF2-40B4-BE49-F238E27FC236}">
                <a16:creationId xmlns:a16="http://schemas.microsoft.com/office/drawing/2014/main" id="{D9882EE3-67AD-7682-9023-4076B12F47F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170" y="5184221"/>
            <a:ext cx="216381" cy="225523"/>
          </a:xfrm>
          <a:prstGeom prst="rect">
            <a:avLst/>
          </a:prstGeom>
        </p:spPr>
      </p:pic>
      <p:pic>
        <p:nvPicPr>
          <p:cNvPr id="153" name="Picture 152" descr="\documentclass{article}&#10;\usepackage{amsmath}&#10;\pagestyle{empty}&#10;\begin{document}&#10;&#10;\[ k^8 \]&#10;&#10;\end{document}" title="IguanaTex Bitmap Display">
            <a:extLst>
              <a:ext uri="{FF2B5EF4-FFF2-40B4-BE49-F238E27FC236}">
                <a16:creationId xmlns:a16="http://schemas.microsoft.com/office/drawing/2014/main" id="{4648F044-6B3B-635C-BE57-CC7F2431238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586" y="5148036"/>
            <a:ext cx="216381" cy="225523"/>
          </a:xfrm>
          <a:prstGeom prst="rect">
            <a:avLst/>
          </a:prstGeom>
        </p:spPr>
      </p:pic>
      <p:pic>
        <p:nvPicPr>
          <p:cNvPr id="156" name="Picture 155" descr="\documentclass{article}&#10;\usepackage{amsmath}&#10;\pagestyle{empty}&#10;\begin{document}&#10;&#10;\[ k^2 \]&#10;&#10;\end{document}" title="IguanaTex Bitmap Display">
            <a:extLst>
              <a:ext uri="{FF2B5EF4-FFF2-40B4-BE49-F238E27FC236}">
                <a16:creationId xmlns:a16="http://schemas.microsoft.com/office/drawing/2014/main" id="{AC5733B7-4669-6801-D55C-DDFF44B0C93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944" y="4850251"/>
            <a:ext cx="214857" cy="225523"/>
          </a:xfrm>
          <a:prstGeom prst="rect">
            <a:avLst/>
          </a:prstGeom>
        </p:spPr>
      </p:pic>
      <p:pic>
        <p:nvPicPr>
          <p:cNvPr id="159" name="Picture 158" descr="\documentclass{article}&#10;\usepackage{amsmath}&#10;\pagestyle{empty}&#10;\begin{document}&#10;&#10;\[ k \]&#10;&#10;\end{document}" title="IguanaTex Bitmap Display">
            <a:extLst>
              <a:ext uri="{FF2B5EF4-FFF2-40B4-BE49-F238E27FC236}">
                <a16:creationId xmlns:a16="http://schemas.microsoft.com/office/drawing/2014/main" id="{44ECB34C-48C6-250D-8CED-B55DEB6AF82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69" y="4695230"/>
            <a:ext cx="115810" cy="178285"/>
          </a:xfrm>
          <a:prstGeom prst="rect">
            <a:avLst/>
          </a:prstGeom>
        </p:spPr>
      </p:pic>
      <p:sp>
        <p:nvSpPr>
          <p:cNvPr id="160" name="TextBox 159">
            <a:extLst>
              <a:ext uri="{FF2B5EF4-FFF2-40B4-BE49-F238E27FC236}">
                <a16:creationId xmlns:a16="http://schemas.microsoft.com/office/drawing/2014/main" id="{F1453288-B4AD-7FA8-F294-A460B54C74F1}"/>
              </a:ext>
            </a:extLst>
          </p:cNvPr>
          <p:cNvSpPr txBox="1"/>
          <p:nvPr/>
        </p:nvSpPr>
        <p:spPr>
          <a:xfrm>
            <a:off x="546692" y="5963217"/>
            <a:ext cx="1064892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Question:</a:t>
            </a:r>
            <a:r>
              <a:rPr kumimoji="0" lang="en-US" sz="20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kumimoji="0" lang="en-US" sz="2000" b="0" i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Thi</a:t>
            </a:r>
            <a:r>
              <a: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 recurrence takes too many steps. How many?</a:t>
            </a:r>
            <a:endParaRPr kumimoji="0" lang="en-GB" sz="2000" b="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879F33E-773A-A847-DBE1-DF1606F607C0}"/>
              </a:ext>
            </a:extLst>
          </p:cNvPr>
          <p:cNvCxnSpPr>
            <a:cxnSpLocks/>
          </p:cNvCxnSpPr>
          <p:nvPr/>
        </p:nvCxnSpPr>
        <p:spPr>
          <a:xfrm flipH="1">
            <a:off x="7362404" y="6264883"/>
            <a:ext cx="577546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8237202-C39C-D90E-8E06-1B2F4DF12759}"/>
              </a:ext>
            </a:extLst>
          </p:cNvPr>
          <p:cNvSpPr txBox="1"/>
          <p:nvPr/>
        </p:nvSpPr>
        <p:spPr>
          <a:xfrm>
            <a:off x="7979669" y="5946941"/>
            <a:ext cx="11982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69E2">
                    <a:lumMod val="75000"/>
                  </a:srgb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about 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169E2">
                  <a:lumMod val="75000"/>
                </a:srgb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166" name="Picture 165" descr="\documentclass{article}&#10;\usepackage{amsmath}&#10;\pagestyle{empty}&#10;\begin{document}&#10;&#10;\[ 2^{12} \]&#10;&#10;\end{document}" title="IguanaTex Bitmap Display">
            <a:extLst>
              <a:ext uri="{FF2B5EF4-FFF2-40B4-BE49-F238E27FC236}">
                <a16:creationId xmlns:a16="http://schemas.microsoft.com/office/drawing/2014/main" id="{68A1E21F-F98A-57D1-9E39-B46E2E2B645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810" y="6113344"/>
            <a:ext cx="304762" cy="22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9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19" grpId="0" animBg="1"/>
      <p:bldP spid="118" grpId="0" animBg="1"/>
      <p:bldP spid="116" grpId="0" animBg="1"/>
      <p:bldP spid="4" grpId="0" uiExpand="1" build="p"/>
      <p:bldP spid="126" grpId="0"/>
      <p:bldP spid="127" grpId="0"/>
      <p:bldP spid="132" grpId="0" uiExpand="1" build="p"/>
      <p:bldP spid="10" grpId="0"/>
      <p:bldP spid="13" grpId="0"/>
      <p:bldP spid="114" grpId="0" animBg="1"/>
      <p:bldP spid="124" grpId="0"/>
      <p:bldP spid="135" grpId="0"/>
      <p:bldP spid="136" grpId="0"/>
      <p:bldP spid="137" grpId="0"/>
      <p:bldP spid="160" grpId="0" uiExpand="1" build="p"/>
      <p:bldP spid="16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FDF170-EAC2-3B55-76D6-54B3C56D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6ED8A-FB16-7007-B5BE-43A5544C29EE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Chromatic recurrence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F0A34A-9415-E6C9-4A66-F76E27EAE015}"/>
              </a:ext>
            </a:extLst>
          </p:cNvPr>
          <p:cNvSpPr txBox="1"/>
          <p:nvPr/>
        </p:nvSpPr>
        <p:spPr>
          <a:xfrm>
            <a:off x="455240" y="1231196"/>
            <a:ext cx="1124300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noProof="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In practice, we recurse until there are no cycles. At this point, computation is easy.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1453288-B4AD-7FA8-F294-A460B54C74F1}"/>
                  </a:ext>
                </a:extLst>
              </p:cNvPr>
              <p:cNvSpPr txBox="1"/>
              <p:nvPr/>
            </p:nvSpPr>
            <p:spPr>
              <a:xfrm>
                <a:off x="455240" y="1752597"/>
                <a:ext cx="10648925" cy="515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sng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Question:</a:t>
                </a:r>
                <a:r>
                  <a:rPr kumimoji="0" lang="en-US" sz="2000" b="0" i="0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</a:t>
                </a:r>
                <a:r>
                  <a:rPr kumimoji="0" lang="en-US" sz="2000" b="0" i="0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Find the number of ways to colour this graph</a:t>
                </a:r>
                <a:r>
                  <a:rPr kumimoji="0" lang="en-US" sz="2000" b="0" i="0" strike="noStrike" kern="1200" cap="none" spc="0" normalizeH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with </a:t>
                </a:r>
                <a14:m>
                  <m:oMath xmlns:m="http://schemas.openxmlformats.org/officeDocument/2006/math">
                    <m:r>
                      <a:rPr kumimoji="0" lang="en-US" sz="2000" b="0" i="1" strike="noStrike" kern="1200" cap="none" spc="0" normalizeH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𝑘</m:t>
                    </m:r>
                  </m:oMath>
                </a14:m>
                <a:r>
                  <a:rPr kumimoji="0" lang="en-GB" sz="2000" b="0" i="0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colours.</a:t>
                </a:r>
                <a:endParaRPr kumimoji="0" lang="en-GB" sz="2000" b="0" i="0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1453288-B4AD-7FA8-F294-A460B54C7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40" y="1752597"/>
                <a:ext cx="10648925" cy="515526"/>
              </a:xfrm>
              <a:prstGeom prst="rect">
                <a:avLst/>
              </a:prstGeom>
              <a:blipFill>
                <a:blip r:embed="rId4"/>
                <a:stretch>
                  <a:fillRect l="-630" b="-1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879F33E-773A-A847-DBE1-DF1606F607C0}"/>
              </a:ext>
            </a:extLst>
          </p:cNvPr>
          <p:cNvCxnSpPr>
            <a:cxnSpLocks/>
          </p:cNvCxnSpPr>
          <p:nvPr/>
        </p:nvCxnSpPr>
        <p:spPr>
          <a:xfrm flipV="1">
            <a:off x="8167473" y="2219492"/>
            <a:ext cx="0" cy="357953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8237202-C39C-D90E-8E06-1B2F4DF12759}"/>
              </a:ext>
            </a:extLst>
          </p:cNvPr>
          <p:cNvSpPr txBox="1"/>
          <p:nvPr/>
        </p:nvSpPr>
        <p:spPr>
          <a:xfrm>
            <a:off x="7074478" y="2502953"/>
            <a:ext cx="119827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69E2">
                    <a:lumMod val="75000"/>
                  </a:srgb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Answer:  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169E2">
                  <a:lumMod val="75000"/>
                </a:srgb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134" name="Picture 133" descr="\documentclass{article}&#10;\usepackage{amsmath}&#10;\pagestyle{empty}&#10;\begin{document}&#10;&#10;\[ k(k-1)^{14} \]&#10;&#10;\end{document}" title="IguanaTex Bitmap Display">
            <a:extLst>
              <a:ext uri="{FF2B5EF4-FFF2-40B4-BE49-F238E27FC236}">
                <a16:creationId xmlns:a16="http://schemas.microsoft.com/office/drawing/2014/main" id="{CBCE7135-0075-D259-136B-51C92EB1E40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771" y="2651568"/>
            <a:ext cx="1094095" cy="28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1EEF791-E68F-B21E-6E9C-C674DFB427DB}"/>
              </a:ext>
            </a:extLst>
          </p:cNvPr>
          <p:cNvGrpSpPr/>
          <p:nvPr/>
        </p:nvGrpSpPr>
        <p:grpSpPr>
          <a:xfrm>
            <a:off x="9715597" y="1246698"/>
            <a:ext cx="1834979" cy="1461271"/>
            <a:chOff x="5712770" y="2445967"/>
            <a:chExt cx="2387062" cy="190091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4F5A66C-C2CB-2C8B-93AB-202ABDD73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881778"/>
              <a:ext cx="413415" cy="125714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1690CE-5B00-3C87-3680-B85FCAFE41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103483"/>
              <a:ext cx="403148" cy="778295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0593844-31A0-D585-7736-208BFCF1E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660658"/>
              <a:ext cx="208967" cy="442825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7493C8E-4A6E-B64A-A6C0-7957FAC801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023729"/>
              <a:ext cx="611854" cy="72645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5677C73-D736-54B4-9543-C51A77AD4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9148" y="3294574"/>
              <a:ext cx="778172" cy="587204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6DF97E9-08B1-18DA-889E-0D3789BDC2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2441" y="3671377"/>
              <a:ext cx="303559" cy="336115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5056299-5844-6548-8015-D4CAF94204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4220" y="4007492"/>
              <a:ext cx="151780" cy="210401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46FCCE6-60DE-8C50-D0B7-A424CE07A1D3}"/>
                </a:ext>
              </a:extLst>
            </p:cNvPr>
            <p:cNvCxnSpPr>
              <a:cxnSpLocks/>
            </p:cNvCxnSpPr>
            <p:nvPr/>
          </p:nvCxnSpPr>
          <p:spPr>
            <a:xfrm>
              <a:off x="7277320" y="3283072"/>
              <a:ext cx="320318" cy="66156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4CFE336-CE0B-9761-1A5C-4AEE93D66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1590" y="3944268"/>
              <a:ext cx="413415" cy="125714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528E8A9-725D-01BC-488B-A2FEDA6B0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6961" y="3944268"/>
              <a:ext cx="58044" cy="343342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3549A86-3D97-581F-E3B2-AE48F0D1E1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15005" y="3956137"/>
              <a:ext cx="389963" cy="107289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7B23642-B250-7E56-24C3-A7DF8E1FB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7718" y="3488670"/>
              <a:ext cx="258030" cy="46057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D8B3944-FD1C-D629-A8DF-BB12602B7B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54006" y="2632667"/>
              <a:ext cx="23314" cy="650405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B082366-2A20-CA20-4A9C-9DC2358A87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4006" y="2509437"/>
              <a:ext cx="413415" cy="125714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75846DD-0511-BE5B-5376-5D2017D8FE67}"/>
                </a:ext>
              </a:extLst>
            </p:cNvPr>
            <p:cNvSpPr/>
            <p:nvPr/>
          </p:nvSpPr>
          <p:spPr>
            <a:xfrm>
              <a:off x="5712770" y="3596739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32997EA-063A-77DC-8ECC-0C2963D7E05D}"/>
                </a:ext>
              </a:extLst>
            </p:cNvPr>
            <p:cNvSpPr/>
            <p:nvPr/>
          </p:nvSpPr>
          <p:spPr>
            <a:xfrm>
              <a:off x="5875475" y="4192838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6ACA7B2-62CD-9040-9063-1352D62024E4}"/>
                </a:ext>
              </a:extLst>
            </p:cNvPr>
            <p:cNvSpPr/>
            <p:nvPr/>
          </p:nvSpPr>
          <p:spPr>
            <a:xfrm>
              <a:off x="6035333" y="3944268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2C050A4-65EC-BFC8-0468-5F2A99F2EB80}"/>
                </a:ext>
              </a:extLst>
            </p:cNvPr>
            <p:cNvSpPr/>
            <p:nvPr/>
          </p:nvSpPr>
          <p:spPr>
            <a:xfrm>
              <a:off x="6439482" y="3814856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481F1C4-BE2D-5DD5-B181-55B919E82EF2}"/>
                </a:ext>
              </a:extLst>
            </p:cNvPr>
            <p:cNvSpPr/>
            <p:nvPr/>
          </p:nvSpPr>
          <p:spPr>
            <a:xfrm>
              <a:off x="6054171" y="303832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18EF296-8BCC-A9F8-CDC3-E5AC24A9A3A4}"/>
                </a:ext>
              </a:extLst>
            </p:cNvPr>
            <p:cNvSpPr/>
            <p:nvPr/>
          </p:nvSpPr>
          <p:spPr>
            <a:xfrm>
              <a:off x="6240261" y="259447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5B119EF-2483-368C-6343-9E45374C27A2}"/>
                </a:ext>
              </a:extLst>
            </p:cNvPr>
            <p:cNvSpPr/>
            <p:nvPr/>
          </p:nvSpPr>
          <p:spPr>
            <a:xfrm>
              <a:off x="6679092" y="2955209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58B29BB-7EAB-8E87-BD59-539C069BCD54}"/>
                </a:ext>
              </a:extLst>
            </p:cNvPr>
            <p:cNvSpPr/>
            <p:nvPr/>
          </p:nvSpPr>
          <p:spPr>
            <a:xfrm>
              <a:off x="7200957" y="3231990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A253E44-2D54-6B97-B4A1-12EB251CB7A8}"/>
                </a:ext>
              </a:extLst>
            </p:cNvPr>
            <p:cNvSpPr/>
            <p:nvPr/>
          </p:nvSpPr>
          <p:spPr>
            <a:xfrm>
              <a:off x="7183683" y="2567961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BAA9AF4-14B4-22E9-790B-6817335A30D8}"/>
                </a:ext>
              </a:extLst>
            </p:cNvPr>
            <p:cNvSpPr/>
            <p:nvPr/>
          </p:nvSpPr>
          <p:spPr>
            <a:xfrm>
              <a:off x="7620202" y="2445967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76F0FA4-D0C7-552E-60F5-C81BF111897D}"/>
                </a:ext>
              </a:extLst>
            </p:cNvPr>
            <p:cNvSpPr/>
            <p:nvPr/>
          </p:nvSpPr>
          <p:spPr>
            <a:xfrm>
              <a:off x="7546260" y="3877713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8AB06210-4700-38AB-0F86-6D991D99C412}"/>
                </a:ext>
              </a:extLst>
            </p:cNvPr>
            <p:cNvSpPr/>
            <p:nvPr/>
          </p:nvSpPr>
          <p:spPr>
            <a:xfrm>
              <a:off x="7166327" y="400712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B181425A-6DBB-FF78-B1A0-A386BE5BC37C}"/>
                </a:ext>
              </a:extLst>
            </p:cNvPr>
            <p:cNvSpPr/>
            <p:nvPr/>
          </p:nvSpPr>
          <p:spPr>
            <a:xfrm>
              <a:off x="7492255" y="4217473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D0EEC592-EDEE-2A31-9F17-2F0032363E2B}"/>
                </a:ext>
              </a:extLst>
            </p:cNvPr>
            <p:cNvSpPr/>
            <p:nvPr/>
          </p:nvSpPr>
          <p:spPr>
            <a:xfrm>
              <a:off x="7970420" y="4007125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0F3FAEAD-35CE-ADA6-B20D-3EA4A561F7FD}"/>
                </a:ext>
              </a:extLst>
            </p:cNvPr>
            <p:cNvSpPr/>
            <p:nvPr/>
          </p:nvSpPr>
          <p:spPr>
            <a:xfrm>
              <a:off x="7813559" y="3425244"/>
              <a:ext cx="129412" cy="12941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C06B3BE3-CBBB-8E08-FCF8-E6AEA9BF80E7}"/>
              </a:ext>
            </a:extLst>
          </p:cNvPr>
          <p:cNvSpPr txBox="1"/>
          <p:nvPr/>
        </p:nvSpPr>
        <p:spPr>
          <a:xfrm>
            <a:off x="455239" y="2973764"/>
            <a:ext cx="1124300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noProof="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As an example, we can compute the number of colourings of an “envelope” as follows: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A43AFFD-7802-450D-412E-C000F9E17A20}"/>
              </a:ext>
            </a:extLst>
          </p:cNvPr>
          <p:cNvGrpSpPr/>
          <p:nvPr/>
        </p:nvGrpSpPr>
        <p:grpSpPr>
          <a:xfrm>
            <a:off x="731657" y="3779340"/>
            <a:ext cx="1059897" cy="825209"/>
            <a:chOff x="731657" y="3748798"/>
            <a:chExt cx="1059897" cy="825209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21CF360-31AF-0559-BA62-A9CBA1D28A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849" y="3784986"/>
              <a:ext cx="0" cy="74493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B96BDE0-1E89-799C-3EEA-69737400AA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9" y="4529924"/>
              <a:ext cx="967438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0D14E20-B2EF-6A54-6A13-73A1F9B23D34}"/>
                </a:ext>
              </a:extLst>
            </p:cNvPr>
            <p:cNvCxnSpPr>
              <a:cxnSpLocks/>
            </p:cNvCxnSpPr>
            <p:nvPr/>
          </p:nvCxnSpPr>
          <p:spPr>
            <a:xfrm>
              <a:off x="1749287" y="3800651"/>
              <a:ext cx="0" cy="72927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8E9E4108-1EFB-1BC3-B80F-E8E335AFA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9" y="3800651"/>
              <a:ext cx="967438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40B2AD9-27CA-42E1-EDC5-B85840B40C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849" y="3800651"/>
              <a:ext cx="483719" cy="39428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B2CDDEC-96E3-AB24-7E4C-3FE58AFB1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5568" y="3797978"/>
              <a:ext cx="478532" cy="420584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5C80A36D-2199-4A34-00CA-AD61C07A77EF}"/>
                </a:ext>
              </a:extLst>
            </p:cNvPr>
            <p:cNvSpPr/>
            <p:nvPr/>
          </p:nvSpPr>
          <p:spPr>
            <a:xfrm>
              <a:off x="731657" y="4474526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15C994D4-630D-06F7-BEAC-9E685545F000}"/>
                </a:ext>
              </a:extLst>
            </p:cNvPr>
            <p:cNvSpPr/>
            <p:nvPr/>
          </p:nvSpPr>
          <p:spPr>
            <a:xfrm>
              <a:off x="1692073" y="4474526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E97EA4FA-F2E9-84EE-DEBD-552272FAEAF0}"/>
                </a:ext>
              </a:extLst>
            </p:cNvPr>
            <p:cNvSpPr/>
            <p:nvPr/>
          </p:nvSpPr>
          <p:spPr>
            <a:xfrm>
              <a:off x="751536" y="3757668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F9279B0A-41DB-25D9-4574-1C66AC441008}"/>
                </a:ext>
              </a:extLst>
            </p:cNvPr>
            <p:cNvSpPr/>
            <p:nvPr/>
          </p:nvSpPr>
          <p:spPr>
            <a:xfrm>
              <a:off x="1686487" y="3748798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97E7706E-1A2A-771A-DD7B-20F66504D24D}"/>
                </a:ext>
              </a:extLst>
            </p:cNvPr>
            <p:cNvSpPr/>
            <p:nvPr/>
          </p:nvSpPr>
          <p:spPr>
            <a:xfrm>
              <a:off x="1234168" y="4135719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CFE47FE6-9044-EFD5-7C67-C85574C14079}"/>
              </a:ext>
            </a:extLst>
          </p:cNvPr>
          <p:cNvGrpSpPr/>
          <p:nvPr/>
        </p:nvGrpSpPr>
        <p:grpSpPr>
          <a:xfrm>
            <a:off x="2481618" y="3779340"/>
            <a:ext cx="1059897" cy="825209"/>
            <a:chOff x="731657" y="3748798"/>
            <a:chExt cx="1059897" cy="825209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02F9D1E-3C12-3B91-7976-4C9180ED9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849" y="3784986"/>
              <a:ext cx="0" cy="74493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9944C4A-9130-2D6D-3BC5-0037E54F5C58}"/>
                </a:ext>
              </a:extLst>
            </p:cNvPr>
            <p:cNvCxnSpPr>
              <a:cxnSpLocks/>
            </p:cNvCxnSpPr>
            <p:nvPr/>
          </p:nvCxnSpPr>
          <p:spPr>
            <a:xfrm>
              <a:off x="1749287" y="3800651"/>
              <a:ext cx="0" cy="72927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5A3274B-194F-AE11-D1CB-70AB5A1585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9" y="3800651"/>
              <a:ext cx="967438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0C2D8A6-F09B-59E0-A748-848913F5BB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849" y="3800651"/>
              <a:ext cx="483719" cy="39428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FD6F6F5-9990-CF87-9B66-920648C23E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5568" y="3797978"/>
              <a:ext cx="478532" cy="420584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9B0EC514-B72D-4F96-9C43-01902585A3DD}"/>
                </a:ext>
              </a:extLst>
            </p:cNvPr>
            <p:cNvSpPr/>
            <p:nvPr/>
          </p:nvSpPr>
          <p:spPr>
            <a:xfrm>
              <a:off x="731657" y="4474526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9847770-ACF7-5277-BB64-B8AECD1CACC5}"/>
                </a:ext>
              </a:extLst>
            </p:cNvPr>
            <p:cNvSpPr/>
            <p:nvPr/>
          </p:nvSpPr>
          <p:spPr>
            <a:xfrm>
              <a:off x="1692073" y="4474526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6A2E63E1-EFE6-0252-E2C8-77BBB6781B27}"/>
                </a:ext>
              </a:extLst>
            </p:cNvPr>
            <p:cNvSpPr/>
            <p:nvPr/>
          </p:nvSpPr>
          <p:spPr>
            <a:xfrm>
              <a:off x="751536" y="3757668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2C2085D3-5F7B-AA3E-50FB-1C91D2FE9939}"/>
                </a:ext>
              </a:extLst>
            </p:cNvPr>
            <p:cNvSpPr/>
            <p:nvPr/>
          </p:nvSpPr>
          <p:spPr>
            <a:xfrm>
              <a:off x="1686487" y="3748798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5D133AD6-777F-1C0C-694A-8F76AB4FFF80}"/>
                </a:ext>
              </a:extLst>
            </p:cNvPr>
            <p:cNvSpPr/>
            <p:nvPr/>
          </p:nvSpPr>
          <p:spPr>
            <a:xfrm>
              <a:off x="1234168" y="4135719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4C06B338-0456-49B4-96F2-D4B9C444D12A}"/>
              </a:ext>
            </a:extLst>
          </p:cNvPr>
          <p:cNvGrpSpPr/>
          <p:nvPr/>
        </p:nvGrpSpPr>
        <p:grpSpPr>
          <a:xfrm>
            <a:off x="4148793" y="3755770"/>
            <a:ext cx="1034432" cy="872348"/>
            <a:chOff x="751536" y="3748798"/>
            <a:chExt cx="1034432" cy="872348"/>
          </a:xfrm>
        </p:grpSpPr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1E1F9D0-F5AA-148E-57CA-3FD058C33F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849" y="3784986"/>
              <a:ext cx="490087" cy="789236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0FD75B6-BC28-66C4-881B-1A11FFFD40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3649" y="3800651"/>
              <a:ext cx="415638" cy="777304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DFB93BB-7392-1BC7-5B24-009262CCB0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9" y="3800651"/>
              <a:ext cx="967438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7678BCE-C692-C2C8-2FD0-0273F405EB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849" y="3800651"/>
              <a:ext cx="483719" cy="39428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9B83D47-3EEC-444F-7AAE-8C97A32601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5568" y="3797978"/>
              <a:ext cx="478532" cy="420584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6F7E74F3-86CB-907C-1DFD-8AE95AF5A4C2}"/>
                </a:ext>
              </a:extLst>
            </p:cNvPr>
            <p:cNvSpPr/>
            <p:nvPr/>
          </p:nvSpPr>
          <p:spPr>
            <a:xfrm>
              <a:off x="1244667" y="4521665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B4E19341-DCE9-8583-1A6E-1DDF45A48887}"/>
                </a:ext>
              </a:extLst>
            </p:cNvPr>
            <p:cNvSpPr/>
            <p:nvPr/>
          </p:nvSpPr>
          <p:spPr>
            <a:xfrm>
              <a:off x="751536" y="3757668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C19B640E-DF91-EA6C-06D1-9F9C91E46055}"/>
                </a:ext>
              </a:extLst>
            </p:cNvPr>
            <p:cNvSpPr/>
            <p:nvPr/>
          </p:nvSpPr>
          <p:spPr>
            <a:xfrm>
              <a:off x="1686487" y="3748798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95F59EC2-6219-4461-CE04-0E67A326A3C4}"/>
                </a:ext>
              </a:extLst>
            </p:cNvPr>
            <p:cNvSpPr/>
            <p:nvPr/>
          </p:nvSpPr>
          <p:spPr>
            <a:xfrm>
              <a:off x="1234168" y="4135719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A075595-EC26-CD13-B3F1-747ABF3C70AF}"/>
              </a:ext>
            </a:extLst>
          </p:cNvPr>
          <p:cNvGrpSpPr/>
          <p:nvPr/>
        </p:nvGrpSpPr>
        <p:grpSpPr>
          <a:xfrm>
            <a:off x="5901629" y="3779340"/>
            <a:ext cx="1059897" cy="825209"/>
            <a:chOff x="731657" y="3748798"/>
            <a:chExt cx="1059897" cy="825209"/>
          </a:xfrm>
        </p:grpSpPr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E2FE10C6-3C97-9BBA-CF80-E2AA19618D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849" y="3784986"/>
              <a:ext cx="0" cy="74493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2000EA4-BFE9-C254-D06C-8123288E7D26}"/>
                </a:ext>
              </a:extLst>
            </p:cNvPr>
            <p:cNvCxnSpPr>
              <a:cxnSpLocks/>
            </p:cNvCxnSpPr>
            <p:nvPr/>
          </p:nvCxnSpPr>
          <p:spPr>
            <a:xfrm>
              <a:off x="1749287" y="3800651"/>
              <a:ext cx="0" cy="72927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194AE80-4059-1BA2-F555-46AEBFB042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9" y="3800651"/>
              <a:ext cx="967438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0842685F-D0BE-B0EF-2253-5A81399A4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849" y="3800651"/>
              <a:ext cx="483719" cy="39428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715E01AB-8CD6-7D5D-D1CE-6560C707CEA4}"/>
                </a:ext>
              </a:extLst>
            </p:cNvPr>
            <p:cNvSpPr/>
            <p:nvPr/>
          </p:nvSpPr>
          <p:spPr>
            <a:xfrm>
              <a:off x="731657" y="4474526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A839DFC8-D75C-3F7E-B66C-ED2A6B9C3F84}"/>
                </a:ext>
              </a:extLst>
            </p:cNvPr>
            <p:cNvSpPr/>
            <p:nvPr/>
          </p:nvSpPr>
          <p:spPr>
            <a:xfrm>
              <a:off x="1692073" y="4474526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BFF1E013-AB9B-62B9-D27A-E86A7FAFA393}"/>
                </a:ext>
              </a:extLst>
            </p:cNvPr>
            <p:cNvSpPr/>
            <p:nvPr/>
          </p:nvSpPr>
          <p:spPr>
            <a:xfrm>
              <a:off x="751536" y="3757668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3E917721-FD9E-0B38-7DF4-CACFC3451309}"/>
                </a:ext>
              </a:extLst>
            </p:cNvPr>
            <p:cNvSpPr/>
            <p:nvPr/>
          </p:nvSpPr>
          <p:spPr>
            <a:xfrm>
              <a:off x="1686487" y="3748798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4BF2BC29-AA9F-9A3B-3472-19C6538CE5BC}"/>
                </a:ext>
              </a:extLst>
            </p:cNvPr>
            <p:cNvSpPr/>
            <p:nvPr/>
          </p:nvSpPr>
          <p:spPr>
            <a:xfrm>
              <a:off x="1234168" y="4135719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7A2D09C-33E1-2240-EA19-013B69DCE88F}"/>
              </a:ext>
            </a:extLst>
          </p:cNvPr>
          <p:cNvGrpSpPr/>
          <p:nvPr/>
        </p:nvGrpSpPr>
        <p:grpSpPr>
          <a:xfrm>
            <a:off x="7527635" y="3779340"/>
            <a:ext cx="1059897" cy="825209"/>
            <a:chOff x="731657" y="3748798"/>
            <a:chExt cx="1059897" cy="825209"/>
          </a:xfrm>
        </p:grpSpPr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8E230285-9A76-5D10-D9D6-B370A8A968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849" y="3784986"/>
              <a:ext cx="0" cy="74493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5A0AF1A-AF09-D9E5-196A-0600971D6A92}"/>
                </a:ext>
              </a:extLst>
            </p:cNvPr>
            <p:cNvCxnSpPr>
              <a:cxnSpLocks/>
            </p:cNvCxnSpPr>
            <p:nvPr/>
          </p:nvCxnSpPr>
          <p:spPr>
            <a:xfrm>
              <a:off x="1749287" y="3800651"/>
              <a:ext cx="0" cy="72927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D65458ED-2D95-AC75-1ADD-6E4FEF507E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9" y="3800651"/>
              <a:ext cx="967438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99D31A0A-DD82-DD5F-E95D-AA0177E9BA92}"/>
                </a:ext>
              </a:extLst>
            </p:cNvPr>
            <p:cNvSpPr/>
            <p:nvPr/>
          </p:nvSpPr>
          <p:spPr>
            <a:xfrm>
              <a:off x="731657" y="4474526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5B36979-2CAE-E6E0-FB79-64C2AC6C2785}"/>
                </a:ext>
              </a:extLst>
            </p:cNvPr>
            <p:cNvSpPr/>
            <p:nvPr/>
          </p:nvSpPr>
          <p:spPr>
            <a:xfrm>
              <a:off x="1692073" y="4474526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0240B250-F8E4-364D-072F-5E4B8816DB2C}"/>
                </a:ext>
              </a:extLst>
            </p:cNvPr>
            <p:cNvSpPr/>
            <p:nvPr/>
          </p:nvSpPr>
          <p:spPr>
            <a:xfrm>
              <a:off x="751536" y="3757668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E70F742E-1AFE-FF77-0B5D-DD7BD79D4106}"/>
                </a:ext>
              </a:extLst>
            </p:cNvPr>
            <p:cNvSpPr/>
            <p:nvPr/>
          </p:nvSpPr>
          <p:spPr>
            <a:xfrm>
              <a:off x="1686487" y="3748798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B9C99C71-F9D6-25A2-28E7-1C4F5B0F5042}"/>
              </a:ext>
            </a:extLst>
          </p:cNvPr>
          <p:cNvGrpSpPr/>
          <p:nvPr/>
        </p:nvGrpSpPr>
        <p:grpSpPr>
          <a:xfrm>
            <a:off x="9072346" y="3755770"/>
            <a:ext cx="1034432" cy="872348"/>
            <a:chOff x="751536" y="3748798"/>
            <a:chExt cx="1034432" cy="872348"/>
          </a:xfrm>
        </p:grpSpPr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5E8510C7-39BE-2084-271C-F8137FB684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849" y="3784986"/>
              <a:ext cx="490087" cy="789236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23837937-5812-D394-F346-002A4A8656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3649" y="3800651"/>
              <a:ext cx="415638" cy="777304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6301AFE7-2225-7F81-CF17-774D8BB6B4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9" y="3800651"/>
              <a:ext cx="967438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EFFD3AD-01F6-9B6C-6B90-ED07867E84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849" y="3800651"/>
              <a:ext cx="483719" cy="39428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DCB0098-6722-9CEB-6ECD-7787FB44E6B3}"/>
                </a:ext>
              </a:extLst>
            </p:cNvPr>
            <p:cNvSpPr/>
            <p:nvPr/>
          </p:nvSpPr>
          <p:spPr>
            <a:xfrm>
              <a:off x="1244667" y="4521665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938D9577-836E-2DDC-5751-ED6D58B8DBE3}"/>
                </a:ext>
              </a:extLst>
            </p:cNvPr>
            <p:cNvSpPr/>
            <p:nvPr/>
          </p:nvSpPr>
          <p:spPr>
            <a:xfrm>
              <a:off x="751536" y="3757668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675793CA-CE35-61BF-2CBF-7D3D8CF05420}"/>
                </a:ext>
              </a:extLst>
            </p:cNvPr>
            <p:cNvSpPr/>
            <p:nvPr/>
          </p:nvSpPr>
          <p:spPr>
            <a:xfrm>
              <a:off x="1686487" y="3748798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2327AD09-C775-085C-EEFA-CC33F031F884}"/>
                </a:ext>
              </a:extLst>
            </p:cNvPr>
            <p:cNvSpPr/>
            <p:nvPr/>
          </p:nvSpPr>
          <p:spPr>
            <a:xfrm>
              <a:off x="1234168" y="4135719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20D95B3C-671B-4545-B94D-1FDD024A2878}"/>
              </a:ext>
            </a:extLst>
          </p:cNvPr>
          <p:cNvGrpSpPr/>
          <p:nvPr/>
        </p:nvGrpSpPr>
        <p:grpSpPr>
          <a:xfrm>
            <a:off x="10556545" y="3755770"/>
            <a:ext cx="1034432" cy="872348"/>
            <a:chOff x="751536" y="3748798"/>
            <a:chExt cx="1034432" cy="872348"/>
          </a:xfrm>
        </p:grpSpPr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B54A2A5-356B-482B-8170-1E16B18E34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849" y="3784986"/>
              <a:ext cx="490087" cy="789236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B8EC688C-227E-E2C6-9CE9-C65B873E75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3649" y="3800651"/>
              <a:ext cx="415638" cy="777304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50F7A34-E4B8-07C9-7319-F2F4648D38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9" y="3800651"/>
              <a:ext cx="967438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F642A659-35A8-654B-266A-0CB1B543D9B8}"/>
                </a:ext>
              </a:extLst>
            </p:cNvPr>
            <p:cNvSpPr/>
            <p:nvPr/>
          </p:nvSpPr>
          <p:spPr>
            <a:xfrm>
              <a:off x="1244667" y="4521665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7AAECA06-D7E5-3CBB-2B76-109FAFF3CA97}"/>
                </a:ext>
              </a:extLst>
            </p:cNvPr>
            <p:cNvSpPr/>
            <p:nvPr/>
          </p:nvSpPr>
          <p:spPr>
            <a:xfrm>
              <a:off x="751536" y="3757668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B3B8264-0531-B322-3834-4E5271D6E40F}"/>
                </a:ext>
              </a:extLst>
            </p:cNvPr>
            <p:cNvSpPr/>
            <p:nvPr/>
          </p:nvSpPr>
          <p:spPr>
            <a:xfrm>
              <a:off x="1686487" y="3748798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571FA348-D2FA-A1A2-DD7A-9856E2F6F563}"/>
              </a:ext>
            </a:extLst>
          </p:cNvPr>
          <p:cNvGrpSpPr/>
          <p:nvPr/>
        </p:nvGrpSpPr>
        <p:grpSpPr>
          <a:xfrm>
            <a:off x="746136" y="4982433"/>
            <a:ext cx="1059897" cy="825209"/>
            <a:chOff x="731657" y="3748798"/>
            <a:chExt cx="1059897" cy="825209"/>
          </a:xfrm>
        </p:grpSpPr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52178C5F-9703-0641-0BE7-BE18C86E9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849" y="3784986"/>
              <a:ext cx="0" cy="74493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F5274E98-1A61-64DF-FFBB-05BB6F5B1BDC}"/>
                </a:ext>
              </a:extLst>
            </p:cNvPr>
            <p:cNvCxnSpPr>
              <a:cxnSpLocks/>
            </p:cNvCxnSpPr>
            <p:nvPr/>
          </p:nvCxnSpPr>
          <p:spPr>
            <a:xfrm>
              <a:off x="1749287" y="3800651"/>
              <a:ext cx="0" cy="72927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2301B268-3638-3621-CBA5-2472E41A0F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9" y="3800651"/>
              <a:ext cx="967438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1C67E990-6F87-04E4-CFEF-1F7E12DEAD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849" y="3800651"/>
              <a:ext cx="483719" cy="39428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D1D6B92F-676C-1A79-0532-F3C7B7A3593A}"/>
                </a:ext>
              </a:extLst>
            </p:cNvPr>
            <p:cNvSpPr/>
            <p:nvPr/>
          </p:nvSpPr>
          <p:spPr>
            <a:xfrm>
              <a:off x="731657" y="4474526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4CA1957E-D272-27F3-E819-531DE3349680}"/>
                </a:ext>
              </a:extLst>
            </p:cNvPr>
            <p:cNvSpPr/>
            <p:nvPr/>
          </p:nvSpPr>
          <p:spPr>
            <a:xfrm>
              <a:off x="1692073" y="4474526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14C2EFEF-022C-288C-8798-94F254D7413D}"/>
                </a:ext>
              </a:extLst>
            </p:cNvPr>
            <p:cNvSpPr/>
            <p:nvPr/>
          </p:nvSpPr>
          <p:spPr>
            <a:xfrm>
              <a:off x="751536" y="3757668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8A29DDA4-2DD3-5434-086E-0526738ED4BF}"/>
                </a:ext>
              </a:extLst>
            </p:cNvPr>
            <p:cNvSpPr/>
            <p:nvPr/>
          </p:nvSpPr>
          <p:spPr>
            <a:xfrm>
              <a:off x="1686487" y="3748798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CBA89A17-0149-9801-F760-E80497C0B877}"/>
                </a:ext>
              </a:extLst>
            </p:cNvPr>
            <p:cNvSpPr/>
            <p:nvPr/>
          </p:nvSpPr>
          <p:spPr>
            <a:xfrm>
              <a:off x="1234168" y="4135719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8E18D056-1202-B90C-E003-047A0C1B3DB4}"/>
              </a:ext>
            </a:extLst>
          </p:cNvPr>
          <p:cNvGrpSpPr/>
          <p:nvPr/>
        </p:nvGrpSpPr>
        <p:grpSpPr>
          <a:xfrm>
            <a:off x="2372142" y="4982433"/>
            <a:ext cx="1059897" cy="825209"/>
            <a:chOff x="731657" y="3748798"/>
            <a:chExt cx="1059897" cy="825209"/>
          </a:xfrm>
        </p:grpSpPr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97489BD9-A151-1019-84B0-D4308D045C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849" y="3784986"/>
              <a:ext cx="0" cy="74493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60F39FB1-4CED-C041-80E7-1C9F70416AB0}"/>
                </a:ext>
              </a:extLst>
            </p:cNvPr>
            <p:cNvCxnSpPr>
              <a:cxnSpLocks/>
            </p:cNvCxnSpPr>
            <p:nvPr/>
          </p:nvCxnSpPr>
          <p:spPr>
            <a:xfrm>
              <a:off x="1749287" y="3800651"/>
              <a:ext cx="0" cy="729273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9284DFB3-87D1-0E04-F358-BD8FE4FF61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9" y="3800651"/>
              <a:ext cx="967438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E83219DD-9BF5-B2B0-D3DA-CBDB87E913FD}"/>
                </a:ext>
              </a:extLst>
            </p:cNvPr>
            <p:cNvSpPr/>
            <p:nvPr/>
          </p:nvSpPr>
          <p:spPr>
            <a:xfrm>
              <a:off x="731657" y="4474526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1E08E938-DBFA-3DEE-6DF0-5036F71477F7}"/>
                </a:ext>
              </a:extLst>
            </p:cNvPr>
            <p:cNvSpPr/>
            <p:nvPr/>
          </p:nvSpPr>
          <p:spPr>
            <a:xfrm>
              <a:off x="1692073" y="4474526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EE14BFA9-C309-A292-A02B-6008799A5DB8}"/>
                </a:ext>
              </a:extLst>
            </p:cNvPr>
            <p:cNvSpPr/>
            <p:nvPr/>
          </p:nvSpPr>
          <p:spPr>
            <a:xfrm>
              <a:off x="751536" y="3757668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4448357A-226E-AB5B-F395-344DBF0572A2}"/>
                </a:ext>
              </a:extLst>
            </p:cNvPr>
            <p:cNvSpPr/>
            <p:nvPr/>
          </p:nvSpPr>
          <p:spPr>
            <a:xfrm>
              <a:off x="1686487" y="3748798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3ED60379-433E-05AB-1E94-9F849D0638D0}"/>
              </a:ext>
            </a:extLst>
          </p:cNvPr>
          <p:cNvGrpSpPr/>
          <p:nvPr/>
        </p:nvGrpSpPr>
        <p:grpSpPr>
          <a:xfrm>
            <a:off x="3916853" y="4958863"/>
            <a:ext cx="1034432" cy="872348"/>
            <a:chOff x="751536" y="3748798"/>
            <a:chExt cx="1034432" cy="872348"/>
          </a:xfrm>
        </p:grpSpPr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ECB984EB-9766-39AF-3D98-2B910737F0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849" y="3784986"/>
              <a:ext cx="490087" cy="789236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6AAA4A0D-00E1-C1DA-C462-F406AAF19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9" y="3800651"/>
              <a:ext cx="967438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E04EFBB9-364A-6554-C0EC-8813A93FB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849" y="3800651"/>
              <a:ext cx="483719" cy="39428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BC2D7B5B-BF52-9EC8-926B-447B5241AD5F}"/>
                </a:ext>
              </a:extLst>
            </p:cNvPr>
            <p:cNvSpPr/>
            <p:nvPr/>
          </p:nvSpPr>
          <p:spPr>
            <a:xfrm>
              <a:off x="1244667" y="4521665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D388F8B5-FD32-192F-0C71-C900AA61A0E2}"/>
                </a:ext>
              </a:extLst>
            </p:cNvPr>
            <p:cNvSpPr/>
            <p:nvPr/>
          </p:nvSpPr>
          <p:spPr>
            <a:xfrm>
              <a:off x="751536" y="3757668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4EE3EB40-4881-7AB4-E35D-6970F6F90D1C}"/>
                </a:ext>
              </a:extLst>
            </p:cNvPr>
            <p:cNvSpPr/>
            <p:nvPr/>
          </p:nvSpPr>
          <p:spPr>
            <a:xfrm>
              <a:off x="1686487" y="3748798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08920824-C0E7-B472-6653-2E3557D070FA}"/>
                </a:ext>
              </a:extLst>
            </p:cNvPr>
            <p:cNvSpPr/>
            <p:nvPr/>
          </p:nvSpPr>
          <p:spPr>
            <a:xfrm>
              <a:off x="1234168" y="4135719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9BB500C2-1923-82D2-559B-CC0CE65DB3A5}"/>
              </a:ext>
            </a:extLst>
          </p:cNvPr>
          <p:cNvGrpSpPr/>
          <p:nvPr/>
        </p:nvGrpSpPr>
        <p:grpSpPr>
          <a:xfrm>
            <a:off x="6484323" y="4958863"/>
            <a:ext cx="1034432" cy="872348"/>
            <a:chOff x="751536" y="3748798"/>
            <a:chExt cx="1034432" cy="872348"/>
          </a:xfrm>
        </p:grpSpPr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52BAAEF-D5CD-3F0C-51BE-FA8ABDB77F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849" y="3784986"/>
              <a:ext cx="490087" cy="789236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F8CADE7D-92FF-CBE6-750D-4CB562FE94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9" y="3800651"/>
              <a:ext cx="967438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6DF1CA17-2E55-A65C-93E3-4684CA815717}"/>
                </a:ext>
              </a:extLst>
            </p:cNvPr>
            <p:cNvSpPr/>
            <p:nvPr/>
          </p:nvSpPr>
          <p:spPr>
            <a:xfrm>
              <a:off x="1244667" y="4521665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1D073049-D6E1-0954-980D-956C1F4AEC83}"/>
                </a:ext>
              </a:extLst>
            </p:cNvPr>
            <p:cNvSpPr/>
            <p:nvPr/>
          </p:nvSpPr>
          <p:spPr>
            <a:xfrm>
              <a:off x="751536" y="3757668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0CE96B4C-C087-221A-B885-F98232FBB75A}"/>
                </a:ext>
              </a:extLst>
            </p:cNvPr>
            <p:cNvSpPr/>
            <p:nvPr/>
          </p:nvSpPr>
          <p:spPr>
            <a:xfrm>
              <a:off x="1686487" y="3748798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FE8AD6AA-EBD9-5A5D-FE7A-B7FF9D8FA869}"/>
              </a:ext>
            </a:extLst>
          </p:cNvPr>
          <p:cNvGrpSpPr/>
          <p:nvPr/>
        </p:nvGrpSpPr>
        <p:grpSpPr>
          <a:xfrm>
            <a:off x="5399624" y="4963298"/>
            <a:ext cx="592612" cy="863478"/>
            <a:chOff x="751536" y="3757668"/>
            <a:chExt cx="592612" cy="863478"/>
          </a:xfrm>
        </p:grpSpPr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F59CE7F5-D1EA-410C-4FBC-17404914DD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849" y="3784986"/>
              <a:ext cx="490087" cy="789236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0A117122-2CAD-CE1C-2BE6-2607563DD5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849" y="3800651"/>
              <a:ext cx="483719" cy="39428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A3617C75-B59F-258B-9A3E-D7F2F2414B62}"/>
                </a:ext>
              </a:extLst>
            </p:cNvPr>
            <p:cNvSpPr/>
            <p:nvPr/>
          </p:nvSpPr>
          <p:spPr>
            <a:xfrm>
              <a:off x="1244667" y="4521665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B437D13B-5909-D45A-44B7-525DD3D07E6E}"/>
                </a:ext>
              </a:extLst>
            </p:cNvPr>
            <p:cNvSpPr/>
            <p:nvPr/>
          </p:nvSpPr>
          <p:spPr>
            <a:xfrm>
              <a:off x="751536" y="3757668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258C6C70-7402-D015-92F3-DCA75811E514}"/>
                </a:ext>
              </a:extLst>
            </p:cNvPr>
            <p:cNvSpPr/>
            <p:nvPr/>
          </p:nvSpPr>
          <p:spPr>
            <a:xfrm>
              <a:off x="1234168" y="4135719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AA63A5F9-9A8D-E519-5BE9-123CC6A1451B}"/>
              </a:ext>
            </a:extLst>
          </p:cNvPr>
          <p:cNvGrpSpPr/>
          <p:nvPr/>
        </p:nvGrpSpPr>
        <p:grpSpPr>
          <a:xfrm>
            <a:off x="7989941" y="4963298"/>
            <a:ext cx="592612" cy="863478"/>
            <a:chOff x="751536" y="3757668"/>
            <a:chExt cx="592612" cy="863478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47C892B3-9359-279D-372E-A28CEE0497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849" y="3784986"/>
              <a:ext cx="490087" cy="789236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A5253C91-A3FC-4DAD-01B6-DEEDE47B5BF7}"/>
                </a:ext>
              </a:extLst>
            </p:cNvPr>
            <p:cNvSpPr/>
            <p:nvPr/>
          </p:nvSpPr>
          <p:spPr>
            <a:xfrm>
              <a:off x="1244667" y="4521665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D6489DFA-9B0E-8145-C8C8-16BBDFE2A951}"/>
                </a:ext>
              </a:extLst>
            </p:cNvPr>
            <p:cNvSpPr/>
            <p:nvPr/>
          </p:nvSpPr>
          <p:spPr>
            <a:xfrm>
              <a:off x="751536" y="3757668"/>
              <a:ext cx="99481" cy="9948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6" name="TextBox 315">
            <a:extLst>
              <a:ext uri="{FF2B5EF4-FFF2-40B4-BE49-F238E27FC236}">
                <a16:creationId xmlns:a16="http://schemas.microsoft.com/office/drawing/2014/main" id="{6471B27D-EA97-92F7-8093-153D7F380695}"/>
              </a:ext>
            </a:extLst>
          </p:cNvPr>
          <p:cNvSpPr txBox="1"/>
          <p:nvPr/>
        </p:nvSpPr>
        <p:spPr>
          <a:xfrm>
            <a:off x="3695333" y="3849543"/>
            <a:ext cx="309077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noProof="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–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2E982D58-9EE8-DB73-2EE9-63A1415700C5}"/>
              </a:ext>
            </a:extLst>
          </p:cNvPr>
          <p:cNvSpPr txBox="1"/>
          <p:nvPr/>
        </p:nvSpPr>
        <p:spPr>
          <a:xfrm>
            <a:off x="1958703" y="3849543"/>
            <a:ext cx="309077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E334052E-FBFF-A709-D1B0-7F5CCF207F88}"/>
              </a:ext>
            </a:extLst>
          </p:cNvPr>
          <p:cNvSpPr txBox="1"/>
          <p:nvPr/>
        </p:nvSpPr>
        <p:spPr>
          <a:xfrm>
            <a:off x="5329934" y="3849543"/>
            <a:ext cx="309077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242D06CB-417D-6A54-26BC-0738CA947DBD}"/>
              </a:ext>
            </a:extLst>
          </p:cNvPr>
          <p:cNvSpPr txBox="1"/>
          <p:nvPr/>
        </p:nvSpPr>
        <p:spPr>
          <a:xfrm>
            <a:off x="301313" y="5052636"/>
            <a:ext cx="309077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1C5B5C9D-A647-1DFF-BDE6-B8C46A5D243A}"/>
              </a:ext>
            </a:extLst>
          </p:cNvPr>
          <p:cNvSpPr txBox="1"/>
          <p:nvPr/>
        </p:nvSpPr>
        <p:spPr>
          <a:xfrm>
            <a:off x="300700" y="6011778"/>
            <a:ext cx="309077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D27AC24B-E909-F74C-D524-C6C2286F3EA5}"/>
              </a:ext>
            </a:extLst>
          </p:cNvPr>
          <p:cNvSpPr txBox="1"/>
          <p:nvPr/>
        </p:nvSpPr>
        <p:spPr>
          <a:xfrm>
            <a:off x="7127662" y="3849543"/>
            <a:ext cx="309077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noProof="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–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C2A5869B-AD05-8369-6F40-8990DB2A2464}"/>
              </a:ext>
            </a:extLst>
          </p:cNvPr>
          <p:cNvSpPr txBox="1"/>
          <p:nvPr/>
        </p:nvSpPr>
        <p:spPr>
          <a:xfrm>
            <a:off x="8757743" y="3849543"/>
            <a:ext cx="309077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noProof="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–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0C3448B0-6C46-69ED-0429-D75CE3A45103}"/>
              </a:ext>
            </a:extLst>
          </p:cNvPr>
          <p:cNvSpPr txBox="1"/>
          <p:nvPr/>
        </p:nvSpPr>
        <p:spPr>
          <a:xfrm>
            <a:off x="10149350" y="3849543"/>
            <a:ext cx="309077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noProof="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+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C623ADC9-8A9F-E9D1-0DA5-8BBF848905EC}"/>
              </a:ext>
            </a:extLst>
          </p:cNvPr>
          <p:cNvSpPr txBox="1"/>
          <p:nvPr/>
        </p:nvSpPr>
        <p:spPr>
          <a:xfrm>
            <a:off x="1939709" y="5052636"/>
            <a:ext cx="309077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noProof="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–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52018D62-5DD2-F1BD-5A81-D626EE3D27F0}"/>
              </a:ext>
            </a:extLst>
          </p:cNvPr>
          <p:cNvSpPr txBox="1"/>
          <p:nvPr/>
        </p:nvSpPr>
        <p:spPr>
          <a:xfrm>
            <a:off x="3539323" y="5052636"/>
            <a:ext cx="309077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noProof="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–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8F852A3A-DBF8-0D9A-F661-0FC3583C5985}"/>
              </a:ext>
            </a:extLst>
          </p:cNvPr>
          <p:cNvSpPr txBox="1"/>
          <p:nvPr/>
        </p:nvSpPr>
        <p:spPr>
          <a:xfrm>
            <a:off x="5048648" y="5052636"/>
            <a:ext cx="309077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noProof="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+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F82DF23-AEB9-4E50-9C42-0C21DE24CA0F}"/>
              </a:ext>
            </a:extLst>
          </p:cNvPr>
          <p:cNvSpPr txBox="1"/>
          <p:nvPr/>
        </p:nvSpPr>
        <p:spPr>
          <a:xfrm>
            <a:off x="6183220" y="5052636"/>
            <a:ext cx="309077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noProof="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+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630DA2B-54CA-42BA-31FF-84D77D094F70}"/>
              </a:ext>
            </a:extLst>
          </p:cNvPr>
          <p:cNvSpPr txBox="1"/>
          <p:nvPr/>
        </p:nvSpPr>
        <p:spPr>
          <a:xfrm>
            <a:off x="7537561" y="5052636"/>
            <a:ext cx="309077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noProof="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–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330" name="Picture 329" descr="\documentclass{article}&#10;\usepackage{amsmath}&#10;\pagestyle{empty}&#10;\begin{document}&#10;&#10;\[ k(k-1)^4 - 2k(k-1)^3 + 2k(k-1)^2 - k(k-1) \]&#10;&#10;\end{document}" title="IguanaTex Bitmap Display">
            <a:extLst>
              <a:ext uri="{FF2B5EF4-FFF2-40B4-BE49-F238E27FC236}">
                <a16:creationId xmlns:a16="http://schemas.microsoft.com/office/drawing/2014/main" id="{06E44A11-5D5E-E9AB-96A4-8C146CDAD8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54" y="6266534"/>
            <a:ext cx="5129143" cy="288000"/>
          </a:xfrm>
          <a:prstGeom prst="rect">
            <a:avLst/>
          </a:prstGeom>
        </p:spPr>
      </p:pic>
      <p:sp>
        <p:nvSpPr>
          <p:cNvPr id="331" name="Rectangle: Rounded Corners 330">
            <a:extLst>
              <a:ext uri="{FF2B5EF4-FFF2-40B4-BE49-F238E27FC236}">
                <a16:creationId xmlns:a16="http://schemas.microsoft.com/office/drawing/2014/main" id="{195A6149-8481-7F0A-10F9-C0B971B5B853}"/>
              </a:ext>
            </a:extLst>
          </p:cNvPr>
          <p:cNvSpPr/>
          <p:nvPr/>
        </p:nvSpPr>
        <p:spPr>
          <a:xfrm>
            <a:off x="9283147" y="4937242"/>
            <a:ext cx="2606723" cy="1135918"/>
          </a:xfrm>
          <a:prstGeom prst="roundRect">
            <a:avLst>
              <a:gd name="adj" fmla="val 109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3C3C9125-AFC8-E764-AC94-3C70DB491E1A}"/>
              </a:ext>
            </a:extLst>
          </p:cNvPr>
          <p:cNvSpPr txBox="1"/>
          <p:nvPr/>
        </p:nvSpPr>
        <p:spPr>
          <a:xfrm>
            <a:off x="9392303" y="4981256"/>
            <a:ext cx="2396033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Now you know how to find the number of ways to colour any map!</a:t>
            </a:r>
          </a:p>
        </p:txBody>
      </p:sp>
    </p:spTree>
    <p:extLst>
      <p:ext uri="{BB962C8B-B14F-4D97-AF65-F5344CB8AC3E}">
        <p14:creationId xmlns:p14="http://schemas.microsoft.com/office/powerpoint/2010/main" val="230375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60" grpId="0" uiExpand="1" build="p"/>
      <p:bldP spid="162" grpId="0"/>
      <p:bldP spid="138" grpId="0" uiExpand="1" build="p"/>
      <p:bldP spid="316" grpId="0"/>
      <p:bldP spid="317" grpId="0"/>
      <p:bldP spid="318" grpId="0"/>
      <p:bldP spid="319" grpId="0"/>
      <p:bldP spid="320" grpId="0"/>
      <p:bldP spid="321" grpId="0"/>
      <p:bldP spid="322" grpId="0"/>
      <p:bldP spid="323" grpId="0"/>
      <p:bldP spid="324" grpId="0"/>
      <p:bldP spid="325" grpId="0"/>
      <p:bldP spid="326" grpId="0"/>
      <p:bldP spid="327" grpId="0"/>
      <p:bldP spid="328" grpId="0"/>
      <p:bldP spid="331" grpId="0" animBg="1"/>
      <p:bldP spid="3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16323A-0D3D-1435-29FD-75991F51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28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5EB085-8E9A-3FCD-C9AF-B079FA25A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23" y="1239939"/>
            <a:ext cx="7630590" cy="60968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BB9C9BF-02DA-1272-05A3-A9520768DB44}"/>
              </a:ext>
            </a:extLst>
          </p:cNvPr>
          <p:cNvGrpSpPr/>
          <p:nvPr/>
        </p:nvGrpSpPr>
        <p:grpSpPr>
          <a:xfrm>
            <a:off x="1109247" y="2637178"/>
            <a:ext cx="177480" cy="257040"/>
            <a:chOff x="1109247" y="2637178"/>
            <a:chExt cx="17748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5175DCA-969F-1FE9-7F6E-2A7D7295092E}"/>
                    </a:ext>
                  </a:extLst>
                </p14:cNvPr>
                <p14:cNvContentPartPr/>
                <p14:nvPr/>
              </p14:nvContentPartPr>
              <p14:xfrm>
                <a:off x="1137687" y="2637178"/>
                <a:ext cx="109800" cy="234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5175DCA-969F-1FE9-7F6E-2A7D7295092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28687" y="2628178"/>
                  <a:ext cx="127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689F4DE-4EDD-0FA8-D7B1-6432C57F4506}"/>
                    </a:ext>
                  </a:extLst>
                </p14:cNvPr>
                <p14:cNvContentPartPr/>
                <p14:nvPr/>
              </p14:nvContentPartPr>
              <p14:xfrm>
                <a:off x="1190967" y="2833018"/>
                <a:ext cx="63360" cy="61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689F4DE-4EDD-0FA8-D7B1-6432C57F450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81967" y="2824378"/>
                  <a:ext cx="810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21E494D-8A4D-C916-3C2D-6638D09187D4}"/>
                    </a:ext>
                  </a:extLst>
                </p14:cNvPr>
                <p14:cNvContentPartPr/>
                <p14:nvPr/>
              </p14:nvContentPartPr>
              <p14:xfrm>
                <a:off x="1109247" y="2737618"/>
                <a:ext cx="100800" cy="56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21E494D-8A4D-C916-3C2D-6638D09187D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00247" y="2728618"/>
                  <a:ext cx="1184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07E7CBD-BA86-2859-5CED-15554B7DD84B}"/>
                    </a:ext>
                  </a:extLst>
                </p14:cNvPr>
                <p14:cNvContentPartPr/>
                <p14:nvPr/>
              </p14:nvContentPartPr>
              <p14:xfrm>
                <a:off x="1211847" y="2712418"/>
                <a:ext cx="74880" cy="79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07E7CBD-BA86-2859-5CED-15554B7DD84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02847" y="2703418"/>
                  <a:ext cx="9252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A07B48-C823-E341-BA86-022941850B9A}"/>
              </a:ext>
            </a:extLst>
          </p:cNvPr>
          <p:cNvGrpSpPr/>
          <p:nvPr/>
        </p:nvGrpSpPr>
        <p:grpSpPr>
          <a:xfrm>
            <a:off x="1531527" y="2015098"/>
            <a:ext cx="1710360" cy="904320"/>
            <a:chOff x="1531527" y="2015098"/>
            <a:chExt cx="1710360" cy="90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AA785B-1CD2-2879-4025-21517200CD67}"/>
                    </a:ext>
                  </a:extLst>
                </p14:cNvPr>
                <p14:cNvContentPartPr/>
                <p14:nvPr/>
              </p14:nvContentPartPr>
              <p14:xfrm>
                <a:off x="1531527" y="2798458"/>
                <a:ext cx="16560" cy="120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AA785B-1CD2-2879-4025-21517200CD6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22527" y="2789458"/>
                  <a:ext cx="342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B00D890-352B-9DA1-5350-77D2E073E1F4}"/>
                    </a:ext>
                  </a:extLst>
                </p14:cNvPr>
                <p14:cNvContentPartPr/>
                <p14:nvPr/>
              </p14:nvContentPartPr>
              <p14:xfrm>
                <a:off x="1531527" y="2774338"/>
                <a:ext cx="226800" cy="17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B00D890-352B-9DA1-5350-77D2E073E1F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22527" y="2765338"/>
                  <a:ext cx="2444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EB50CC8-2375-DC5B-DCC8-AC1BB2FE95E4}"/>
                    </a:ext>
                  </a:extLst>
                </p14:cNvPr>
                <p14:cNvContentPartPr/>
                <p14:nvPr/>
              </p14:nvContentPartPr>
              <p14:xfrm>
                <a:off x="1741407" y="2642938"/>
                <a:ext cx="9720" cy="142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EB50CC8-2375-DC5B-DCC8-AC1BB2FE95E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32767" y="2634298"/>
                  <a:ext cx="273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CEBF64A-9FB2-9787-B94A-34D11D40FCE0}"/>
                    </a:ext>
                  </a:extLst>
                </p14:cNvPr>
                <p14:cNvContentPartPr/>
                <p14:nvPr/>
              </p14:nvContentPartPr>
              <p14:xfrm>
                <a:off x="1748607" y="2645098"/>
                <a:ext cx="252360" cy="27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CEBF64A-9FB2-9787-B94A-34D11D40FCE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39607" y="2636458"/>
                  <a:ext cx="2700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EC5BE84-9950-82A3-63CD-5A347E400177}"/>
                    </a:ext>
                  </a:extLst>
                </p14:cNvPr>
                <p14:cNvContentPartPr/>
                <p14:nvPr/>
              </p14:nvContentPartPr>
              <p14:xfrm>
                <a:off x="1988727" y="2516218"/>
                <a:ext cx="2880" cy="167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EC5BE84-9950-82A3-63CD-5A347E40017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80087" y="2507218"/>
                  <a:ext cx="205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B772471-107A-7199-20EC-F8A1D68A02DB}"/>
                    </a:ext>
                  </a:extLst>
                </p14:cNvPr>
                <p14:cNvContentPartPr/>
                <p14:nvPr/>
              </p14:nvContentPartPr>
              <p14:xfrm>
                <a:off x="1998087" y="2515858"/>
                <a:ext cx="261720" cy="9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B772471-107A-7199-20EC-F8A1D68A02D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89447" y="2507218"/>
                  <a:ext cx="279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A814F8D-A3E7-4B36-B0C4-31887A49F99A}"/>
                    </a:ext>
                  </a:extLst>
                </p14:cNvPr>
                <p14:cNvContentPartPr/>
                <p14:nvPr/>
              </p14:nvContentPartPr>
              <p14:xfrm>
                <a:off x="2245407" y="2361778"/>
                <a:ext cx="9720" cy="154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A814F8D-A3E7-4B36-B0C4-31887A49F99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36767" y="2352778"/>
                  <a:ext cx="273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2124DCF-E933-2538-8943-590586A9E7C1}"/>
                    </a:ext>
                  </a:extLst>
                </p14:cNvPr>
                <p14:cNvContentPartPr/>
                <p14:nvPr/>
              </p14:nvContentPartPr>
              <p14:xfrm>
                <a:off x="2247927" y="2368978"/>
                <a:ext cx="301320" cy="16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2124DCF-E933-2538-8943-590586A9E7C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38927" y="2360338"/>
                  <a:ext cx="318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0F9F878-349A-2296-0C2D-BD1500B1AD95}"/>
                    </a:ext>
                  </a:extLst>
                </p14:cNvPr>
                <p14:cNvContentPartPr/>
                <p14:nvPr/>
              </p14:nvContentPartPr>
              <p14:xfrm>
                <a:off x="2537007" y="2214178"/>
                <a:ext cx="2160" cy="155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0F9F878-349A-2296-0C2D-BD1500B1AD9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28367" y="2205538"/>
                  <a:ext cx="19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BB46771-21BB-ECC3-9567-65B07A89F021}"/>
                    </a:ext>
                  </a:extLst>
                </p14:cNvPr>
                <p14:cNvContentPartPr/>
                <p14:nvPr/>
              </p14:nvContentPartPr>
              <p14:xfrm>
                <a:off x="2541687" y="2183218"/>
                <a:ext cx="338760" cy="24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BB46771-21BB-ECC3-9567-65B07A89F02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33047" y="2174218"/>
                  <a:ext cx="3564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0FC973D-8986-B1E6-4251-0B90E5A2CFE3}"/>
                    </a:ext>
                  </a:extLst>
                </p14:cNvPr>
                <p14:cNvContentPartPr/>
                <p14:nvPr/>
              </p14:nvContentPartPr>
              <p14:xfrm>
                <a:off x="2880087" y="2027698"/>
                <a:ext cx="12600" cy="168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0FC973D-8986-B1E6-4251-0B90E5A2CFE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71087" y="2019058"/>
                  <a:ext cx="302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90106F7-78BB-F611-F2D5-26BB673CC14D}"/>
                    </a:ext>
                  </a:extLst>
                </p14:cNvPr>
                <p14:cNvContentPartPr/>
                <p14:nvPr/>
              </p14:nvContentPartPr>
              <p14:xfrm>
                <a:off x="2859207" y="2015098"/>
                <a:ext cx="382680" cy="14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90106F7-78BB-F611-F2D5-26BB673CC14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50207" y="2006458"/>
                  <a:ext cx="400320" cy="3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DF5100A-CEB6-B0BB-A58B-00A6858E0962}"/>
                  </a:ext>
                </a:extLst>
              </p14:cNvPr>
              <p14:cNvContentPartPr/>
              <p14:nvPr/>
            </p14:nvContentPartPr>
            <p14:xfrm>
              <a:off x="1606047" y="2854258"/>
              <a:ext cx="47160" cy="73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DF5100A-CEB6-B0BB-A58B-00A6858E096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597407" y="2845258"/>
                <a:ext cx="648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083A867-38AB-74E5-F9FF-28FD8B045A3F}"/>
                  </a:ext>
                </a:extLst>
              </p14:cNvPr>
              <p14:cNvContentPartPr/>
              <p14:nvPr/>
            </p14:nvContentPartPr>
            <p14:xfrm>
              <a:off x="1835727" y="2693338"/>
              <a:ext cx="92880" cy="77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083A867-38AB-74E5-F9FF-28FD8B045A3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826727" y="2684698"/>
                <a:ext cx="110520" cy="9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1E3999D-51D9-917A-A8ED-BC0D49EF357C}"/>
              </a:ext>
            </a:extLst>
          </p:cNvPr>
          <p:cNvGrpSpPr/>
          <p:nvPr/>
        </p:nvGrpSpPr>
        <p:grpSpPr>
          <a:xfrm>
            <a:off x="2110047" y="2429818"/>
            <a:ext cx="299160" cy="221400"/>
            <a:chOff x="2110047" y="2429818"/>
            <a:chExt cx="299160" cy="2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9D2370A-54CD-F037-C97A-93F5C5EAFB9A}"/>
                    </a:ext>
                  </a:extLst>
                </p14:cNvPr>
                <p14:cNvContentPartPr/>
                <p14:nvPr/>
              </p14:nvContentPartPr>
              <p14:xfrm>
                <a:off x="2110047" y="2537098"/>
                <a:ext cx="78480" cy="114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9D2370A-54CD-F037-C97A-93F5C5EAFB9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01047" y="2528098"/>
                  <a:ext cx="961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5F92FA0-E2E1-C3BC-13C7-7D32DDBC6888}"/>
                    </a:ext>
                  </a:extLst>
                </p14:cNvPr>
                <p14:cNvContentPartPr/>
                <p14:nvPr/>
              </p14:nvContentPartPr>
              <p14:xfrm>
                <a:off x="2343327" y="2429818"/>
                <a:ext cx="65880" cy="120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5F92FA0-E2E1-C3BC-13C7-7D32DDBC688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34687" y="2421178"/>
                  <a:ext cx="8352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D42F29-2C57-A2B4-7243-70544E3C509A}"/>
              </a:ext>
            </a:extLst>
          </p:cNvPr>
          <p:cNvGrpSpPr/>
          <p:nvPr/>
        </p:nvGrpSpPr>
        <p:grpSpPr>
          <a:xfrm>
            <a:off x="2663007" y="2264218"/>
            <a:ext cx="72720" cy="86040"/>
            <a:chOff x="2663007" y="2264218"/>
            <a:chExt cx="72720" cy="8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8BB883-03CF-7D66-B4B9-B0E5B7F3915C}"/>
                    </a:ext>
                  </a:extLst>
                </p14:cNvPr>
                <p14:cNvContentPartPr/>
                <p14:nvPr/>
              </p14:nvContentPartPr>
              <p14:xfrm>
                <a:off x="2663007" y="2269258"/>
                <a:ext cx="72720" cy="9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8BB883-03CF-7D66-B4B9-B0E5B7F3915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654367" y="2260618"/>
                  <a:ext cx="9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8B5DEE0-1E2F-2F04-6261-25FDF481AAF7}"/>
                    </a:ext>
                  </a:extLst>
                </p14:cNvPr>
                <p14:cNvContentPartPr/>
                <p14:nvPr/>
              </p14:nvContentPartPr>
              <p14:xfrm>
                <a:off x="2663007" y="2264218"/>
                <a:ext cx="68040" cy="86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8B5DEE0-1E2F-2F04-6261-25FDF481AAF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654367" y="2255218"/>
                  <a:ext cx="8568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FD5F26C-48BB-4400-D042-AD0D8BB15B45}"/>
                  </a:ext>
                </a:extLst>
              </p14:cNvPr>
              <p14:cNvContentPartPr/>
              <p14:nvPr/>
            </p14:nvContentPartPr>
            <p14:xfrm>
              <a:off x="2949567" y="2083858"/>
              <a:ext cx="80280" cy="117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FD5F26C-48BB-4400-D042-AD0D8BB15B4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940567" y="2074858"/>
                <a:ext cx="97920" cy="13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4D9BB031-0F64-6742-D2C9-31634261C178}"/>
              </a:ext>
            </a:extLst>
          </p:cNvPr>
          <p:cNvGrpSpPr/>
          <p:nvPr/>
        </p:nvGrpSpPr>
        <p:grpSpPr>
          <a:xfrm>
            <a:off x="3752367" y="2176738"/>
            <a:ext cx="1126440" cy="246240"/>
            <a:chOff x="3752367" y="2176738"/>
            <a:chExt cx="112644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3B0036C-F7E4-088C-0A33-FF88F5F15C5B}"/>
                    </a:ext>
                  </a:extLst>
                </p14:cNvPr>
                <p14:cNvContentPartPr/>
                <p14:nvPr/>
              </p14:nvContentPartPr>
              <p14:xfrm>
                <a:off x="3752367" y="2242978"/>
                <a:ext cx="103680" cy="123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3B0036C-F7E4-088C-0A33-FF88F5F15C5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43367" y="2233978"/>
                  <a:ext cx="121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2F85DB-F47D-40EE-D6F6-500D27E3103A}"/>
                    </a:ext>
                  </a:extLst>
                </p14:cNvPr>
                <p14:cNvContentPartPr/>
                <p14:nvPr/>
              </p14:nvContentPartPr>
              <p14:xfrm>
                <a:off x="3876207" y="2250538"/>
                <a:ext cx="93960" cy="85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2F85DB-F47D-40EE-D6F6-500D27E3103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867207" y="2241538"/>
                  <a:ext cx="1116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0B3BB6-B425-D605-07D3-4D7DA10B79D7}"/>
                    </a:ext>
                  </a:extLst>
                </p14:cNvPr>
                <p14:cNvContentPartPr/>
                <p14:nvPr/>
              </p14:nvContentPartPr>
              <p14:xfrm>
                <a:off x="3943167" y="2227138"/>
                <a:ext cx="121320" cy="195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0B3BB6-B425-D605-07D3-4D7DA10B79D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934167" y="2218498"/>
                  <a:ext cx="1389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E04803-E823-9388-7D21-980A23AEF834}"/>
                    </a:ext>
                  </a:extLst>
                </p14:cNvPr>
                <p14:cNvContentPartPr/>
                <p14:nvPr/>
              </p14:nvContentPartPr>
              <p14:xfrm>
                <a:off x="4087527" y="2258098"/>
                <a:ext cx="182160" cy="91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E04803-E823-9388-7D21-980A23AEF83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78887" y="2249458"/>
                  <a:ext cx="1998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B3ADA61-56B0-6825-A14D-060B622970AB}"/>
                    </a:ext>
                  </a:extLst>
                </p14:cNvPr>
                <p14:cNvContentPartPr/>
                <p14:nvPr/>
              </p14:nvContentPartPr>
              <p14:xfrm>
                <a:off x="4272927" y="2249458"/>
                <a:ext cx="106920" cy="92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B3ADA61-56B0-6825-A14D-060B622970A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264287" y="2240818"/>
                  <a:ext cx="124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6D325EF-9C31-F0C3-E279-1C335C15C0F4}"/>
                    </a:ext>
                  </a:extLst>
                </p14:cNvPr>
                <p14:cNvContentPartPr/>
                <p14:nvPr/>
              </p14:nvContentPartPr>
              <p14:xfrm>
                <a:off x="4446447" y="2261338"/>
                <a:ext cx="11520" cy="9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6D325EF-9C31-F0C3-E279-1C335C15C0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37807" y="2252698"/>
                  <a:ext cx="291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7B30989-01FC-8631-6274-9D100953FD30}"/>
                    </a:ext>
                  </a:extLst>
                </p14:cNvPr>
                <p14:cNvContentPartPr/>
                <p14:nvPr/>
              </p14:nvContentPartPr>
              <p14:xfrm>
                <a:off x="4466607" y="2353138"/>
                <a:ext cx="360" cy="12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7B30989-01FC-8631-6274-9D100953FD3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457967" y="2344498"/>
                  <a:ext cx="18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0FF05B6-1BE5-80D5-8229-CBF4AECD08A5}"/>
                    </a:ext>
                  </a:extLst>
                </p14:cNvPr>
                <p14:cNvContentPartPr/>
                <p14:nvPr/>
              </p14:nvContentPartPr>
              <p14:xfrm>
                <a:off x="4547967" y="2286178"/>
                <a:ext cx="86040" cy="73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0FF05B6-1BE5-80D5-8229-CBF4AECD08A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38967" y="2277178"/>
                  <a:ext cx="103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CD65E52-FB74-EB2E-AAB0-50C819BE1DE9}"/>
                    </a:ext>
                  </a:extLst>
                </p14:cNvPr>
                <p14:cNvContentPartPr/>
                <p14:nvPr/>
              </p14:nvContentPartPr>
              <p14:xfrm>
                <a:off x="4595127" y="2277538"/>
                <a:ext cx="135720" cy="82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CD65E52-FB74-EB2E-AAB0-50C819BE1DE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586127" y="2268898"/>
                  <a:ext cx="1533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30E2EFF-4A62-BF78-5273-6E670425E6AF}"/>
                    </a:ext>
                  </a:extLst>
                </p14:cNvPr>
                <p14:cNvContentPartPr/>
                <p14:nvPr/>
              </p14:nvContentPartPr>
              <p14:xfrm>
                <a:off x="4781247" y="2261698"/>
                <a:ext cx="97560" cy="82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30E2EFF-4A62-BF78-5273-6E670425E6A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72607" y="2253058"/>
                  <a:ext cx="1152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A2C4E51-8962-D721-1405-A4CBBA87AD83}"/>
                    </a:ext>
                  </a:extLst>
                </p14:cNvPr>
                <p14:cNvContentPartPr/>
                <p14:nvPr/>
              </p14:nvContentPartPr>
              <p14:xfrm>
                <a:off x="4730487" y="2176738"/>
                <a:ext cx="107640" cy="106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A2C4E51-8962-D721-1405-A4CBBA87AD8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721487" y="2168098"/>
                  <a:ext cx="12528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C117E62-52F0-3289-9B28-8E145DC43B12}"/>
              </a:ext>
            </a:extLst>
          </p:cNvPr>
          <p:cNvGrpSpPr/>
          <p:nvPr/>
        </p:nvGrpSpPr>
        <p:grpSpPr>
          <a:xfrm>
            <a:off x="5028927" y="2111938"/>
            <a:ext cx="2919240" cy="379080"/>
            <a:chOff x="5028927" y="2111938"/>
            <a:chExt cx="2919240" cy="3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0D73798-A4E6-5E56-2E98-B042DF22D16E}"/>
                    </a:ext>
                  </a:extLst>
                </p14:cNvPr>
                <p14:cNvContentPartPr/>
                <p14:nvPr/>
              </p14:nvContentPartPr>
              <p14:xfrm>
                <a:off x="5028927" y="2254498"/>
                <a:ext cx="222120" cy="128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0D73798-A4E6-5E56-2E98-B042DF22D16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20287" y="2245858"/>
                  <a:ext cx="239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4BEE2A9-5E4F-1B6E-EEAC-0C11D69E5734}"/>
                    </a:ext>
                  </a:extLst>
                </p14:cNvPr>
                <p14:cNvContentPartPr/>
                <p14:nvPr/>
              </p14:nvContentPartPr>
              <p14:xfrm>
                <a:off x="5372727" y="2255578"/>
                <a:ext cx="110160" cy="87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4BEE2A9-5E4F-1B6E-EEAC-0C11D69E573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364087" y="2246938"/>
                  <a:ext cx="127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A50AB5D-105C-582C-CE0A-92B910ACFFE9}"/>
                    </a:ext>
                  </a:extLst>
                </p14:cNvPr>
                <p14:cNvContentPartPr/>
                <p14:nvPr/>
              </p14:nvContentPartPr>
              <p14:xfrm>
                <a:off x="5428167" y="2238298"/>
                <a:ext cx="183960" cy="103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A50AB5D-105C-582C-CE0A-92B910ACFFE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419167" y="2229658"/>
                  <a:ext cx="2016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08DEC86-9E6E-3F68-904C-28C7D0571569}"/>
                    </a:ext>
                  </a:extLst>
                </p14:cNvPr>
                <p14:cNvContentPartPr/>
                <p14:nvPr/>
              </p14:nvContentPartPr>
              <p14:xfrm>
                <a:off x="5628687" y="2123098"/>
                <a:ext cx="147240" cy="192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08DEC86-9E6E-3F68-904C-28C7D057156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19687" y="2114458"/>
                  <a:ext cx="1648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C379108-DB19-17F3-471C-EF39313A131D}"/>
                    </a:ext>
                  </a:extLst>
                </p14:cNvPr>
                <p14:cNvContentPartPr/>
                <p14:nvPr/>
              </p14:nvContentPartPr>
              <p14:xfrm>
                <a:off x="5857647" y="2252698"/>
                <a:ext cx="82440" cy="238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C379108-DB19-17F3-471C-EF39313A131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48647" y="2244058"/>
                  <a:ext cx="1000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04D4D47-A3F2-C0A9-E7CF-077D4434811D}"/>
                    </a:ext>
                  </a:extLst>
                </p14:cNvPr>
                <p14:cNvContentPartPr/>
                <p14:nvPr/>
              </p14:nvContentPartPr>
              <p14:xfrm>
                <a:off x="5842167" y="2111938"/>
                <a:ext cx="85680" cy="157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04D4D47-A3F2-C0A9-E7CF-077D4434811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33167" y="2103298"/>
                  <a:ext cx="103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518FF68-7C07-E62F-05F1-EDE8888C4D52}"/>
                    </a:ext>
                  </a:extLst>
                </p14:cNvPr>
                <p14:cNvContentPartPr/>
                <p14:nvPr/>
              </p14:nvContentPartPr>
              <p14:xfrm>
                <a:off x="5994807" y="2247298"/>
                <a:ext cx="128880" cy="180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518FF68-7C07-E62F-05F1-EDE8888C4D5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985807" y="2238658"/>
                  <a:ext cx="1465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DCE38AD-D591-D44F-38A6-84FB1867A136}"/>
                    </a:ext>
                  </a:extLst>
                </p14:cNvPr>
                <p14:cNvContentPartPr/>
                <p14:nvPr/>
              </p14:nvContentPartPr>
              <p14:xfrm>
                <a:off x="6116487" y="2135698"/>
                <a:ext cx="100440" cy="213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DCE38AD-D591-D44F-38A6-84FB1867A13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107487" y="2127058"/>
                  <a:ext cx="118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256E52F-794E-FDD7-6FD8-401C833E0C7C}"/>
                    </a:ext>
                  </a:extLst>
                </p14:cNvPr>
                <p14:cNvContentPartPr/>
                <p14:nvPr/>
              </p14:nvContentPartPr>
              <p14:xfrm>
                <a:off x="6283887" y="2295898"/>
                <a:ext cx="80280" cy="99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256E52F-794E-FDD7-6FD8-401C833E0C7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274887" y="2287258"/>
                  <a:ext cx="97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9CA9A37-382A-FA9A-02AE-B948C4E28F22}"/>
                    </a:ext>
                  </a:extLst>
                </p14:cNvPr>
                <p14:cNvContentPartPr/>
                <p14:nvPr/>
              </p14:nvContentPartPr>
              <p14:xfrm>
                <a:off x="6317007" y="2295538"/>
                <a:ext cx="171720" cy="100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9CA9A37-382A-FA9A-02AE-B948C4E28F2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308007" y="2286538"/>
                  <a:ext cx="1893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D5962DB-BD19-EEE5-2E26-E4B56490840F}"/>
                    </a:ext>
                  </a:extLst>
                </p14:cNvPr>
                <p14:cNvContentPartPr/>
                <p14:nvPr/>
              </p14:nvContentPartPr>
              <p14:xfrm>
                <a:off x="6530847" y="2303458"/>
                <a:ext cx="181440" cy="76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D5962DB-BD19-EEE5-2E26-E4B56490840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521847" y="2294818"/>
                  <a:ext cx="199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6C87E21-B263-72A2-7FDD-5EBD1BB3F95C}"/>
                    </a:ext>
                  </a:extLst>
                </p14:cNvPr>
                <p14:cNvContentPartPr/>
                <p14:nvPr/>
              </p14:nvContentPartPr>
              <p14:xfrm>
                <a:off x="6622647" y="2203018"/>
                <a:ext cx="105480" cy="119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6C87E21-B263-72A2-7FDD-5EBD1BB3F95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613647" y="2194378"/>
                  <a:ext cx="1231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57C4F07-EDB3-4ED7-4FFF-3343C635064A}"/>
                    </a:ext>
                  </a:extLst>
                </p14:cNvPr>
                <p14:cNvContentPartPr/>
                <p14:nvPr/>
              </p14:nvContentPartPr>
              <p14:xfrm>
                <a:off x="6799767" y="2295898"/>
                <a:ext cx="84600" cy="194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57C4F07-EDB3-4ED7-4FFF-3343C635064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790767" y="2286898"/>
                  <a:ext cx="1022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939E3CC-F994-AC2E-B090-74C8754965C8}"/>
                    </a:ext>
                  </a:extLst>
                </p14:cNvPr>
                <p14:cNvContentPartPr/>
                <p14:nvPr/>
              </p14:nvContentPartPr>
              <p14:xfrm>
                <a:off x="6776367" y="2199418"/>
                <a:ext cx="90000" cy="111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939E3CC-F994-AC2E-B090-74C8754965C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67367" y="2190778"/>
                  <a:ext cx="1076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B2DF5BB-EB6A-0373-D36F-86A5BFD013B8}"/>
                    </a:ext>
                  </a:extLst>
                </p14:cNvPr>
                <p14:cNvContentPartPr/>
                <p14:nvPr/>
              </p14:nvContentPartPr>
              <p14:xfrm>
                <a:off x="6890847" y="2200858"/>
                <a:ext cx="108000" cy="156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B2DF5BB-EB6A-0373-D36F-86A5BFD013B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881847" y="2192218"/>
                  <a:ext cx="125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13A4CC8-05CA-8344-1DC0-1EBD0B1F1A15}"/>
                    </a:ext>
                  </a:extLst>
                </p14:cNvPr>
                <p14:cNvContentPartPr/>
                <p14:nvPr/>
              </p14:nvContentPartPr>
              <p14:xfrm>
                <a:off x="7037367" y="2231458"/>
                <a:ext cx="96480" cy="134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13A4CC8-05CA-8344-1DC0-1EBD0B1F1A1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028727" y="2222458"/>
                  <a:ext cx="1141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650B4D6-0411-A1BE-FAFB-E6F033386311}"/>
                    </a:ext>
                  </a:extLst>
                </p14:cNvPr>
                <p14:cNvContentPartPr/>
                <p14:nvPr/>
              </p14:nvContentPartPr>
              <p14:xfrm>
                <a:off x="7174167" y="2269978"/>
                <a:ext cx="58680" cy="74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650B4D6-0411-A1BE-FAFB-E6F03338631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65527" y="2260978"/>
                  <a:ext cx="763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FD36D7-9E4B-3311-956B-8D767CB847FE}"/>
                    </a:ext>
                  </a:extLst>
                </p14:cNvPr>
                <p14:cNvContentPartPr/>
                <p14:nvPr/>
              </p14:nvContentPartPr>
              <p14:xfrm>
                <a:off x="7257687" y="2263858"/>
                <a:ext cx="109440" cy="77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FD36D7-9E4B-3311-956B-8D767CB847F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248687" y="2255218"/>
                  <a:ext cx="1270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EABE2E9-887E-1A44-C9CD-18BDA90A0F33}"/>
                    </a:ext>
                  </a:extLst>
                </p14:cNvPr>
                <p14:cNvContentPartPr/>
                <p14:nvPr/>
              </p14:nvContentPartPr>
              <p14:xfrm>
                <a:off x="7341207" y="2263858"/>
                <a:ext cx="117360" cy="103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EABE2E9-887E-1A44-C9CD-18BDA90A0F3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32567" y="2255218"/>
                  <a:ext cx="135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A425264-A4BF-AB0A-31F2-84FFA3D16429}"/>
                    </a:ext>
                  </a:extLst>
                </p14:cNvPr>
                <p14:cNvContentPartPr/>
                <p14:nvPr/>
              </p14:nvContentPartPr>
              <p14:xfrm>
                <a:off x="7508607" y="2257738"/>
                <a:ext cx="64080" cy="183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A425264-A4BF-AB0A-31F2-84FFA3D1642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499967" y="2249098"/>
                  <a:ext cx="81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F5FF72F-CD28-F0A1-A583-327C6CDC1853}"/>
                    </a:ext>
                  </a:extLst>
                </p14:cNvPr>
                <p14:cNvContentPartPr/>
                <p14:nvPr/>
              </p14:nvContentPartPr>
              <p14:xfrm>
                <a:off x="7618767" y="2260258"/>
                <a:ext cx="105480" cy="156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F5FF72F-CD28-F0A1-A583-327C6CDC185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609767" y="2251618"/>
                  <a:ext cx="123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993DE75-7766-C281-7723-C108F06F13BD}"/>
                    </a:ext>
                  </a:extLst>
                </p14:cNvPr>
                <p14:cNvContentPartPr/>
                <p14:nvPr/>
              </p14:nvContentPartPr>
              <p14:xfrm>
                <a:off x="7760967" y="2245858"/>
                <a:ext cx="75960" cy="74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993DE75-7766-C281-7723-C108F06F13B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752327" y="2236858"/>
                  <a:ext cx="93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15BD4EC-B2D5-9A95-F889-7465C2CF1C52}"/>
                    </a:ext>
                  </a:extLst>
                </p14:cNvPr>
                <p14:cNvContentPartPr/>
                <p14:nvPr/>
              </p14:nvContentPartPr>
              <p14:xfrm>
                <a:off x="7776087" y="2141098"/>
                <a:ext cx="113760" cy="118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15BD4EC-B2D5-9A95-F889-7465C2CF1C5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767447" y="2132458"/>
                  <a:ext cx="131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F3FED7-0140-C9AA-1D58-5BEB07D5BE63}"/>
                    </a:ext>
                  </a:extLst>
                </p14:cNvPr>
                <p14:cNvContentPartPr/>
                <p14:nvPr/>
              </p14:nvContentPartPr>
              <p14:xfrm>
                <a:off x="7912887" y="2277538"/>
                <a:ext cx="35280" cy="26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F3FED7-0140-C9AA-1D58-5BEB07D5BE6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904247" y="2268898"/>
                  <a:ext cx="52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EAD5B53-678E-E0E5-94F0-CAAC31FA93F5}"/>
                    </a:ext>
                  </a:extLst>
                </p14:cNvPr>
                <p14:cNvContentPartPr/>
                <p14:nvPr/>
              </p14:nvContentPartPr>
              <p14:xfrm>
                <a:off x="7940967" y="2381578"/>
                <a:ext cx="2520" cy="11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EAD5B53-678E-E0E5-94F0-CAAC31FA93F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931967" y="2372938"/>
                  <a:ext cx="2016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B08E08A-7D59-CFCA-FBCE-F042822F3B1D}"/>
              </a:ext>
            </a:extLst>
          </p:cNvPr>
          <p:cNvGrpSpPr/>
          <p:nvPr/>
        </p:nvGrpSpPr>
        <p:grpSpPr>
          <a:xfrm>
            <a:off x="8204487" y="2329018"/>
            <a:ext cx="198720" cy="43560"/>
            <a:chOff x="8204487" y="2329018"/>
            <a:chExt cx="198720" cy="4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6D84E6B-9F15-E9D2-05E5-672CEFC7FFD6}"/>
                    </a:ext>
                  </a:extLst>
                </p14:cNvPr>
                <p14:cNvContentPartPr/>
                <p14:nvPr/>
              </p14:nvContentPartPr>
              <p14:xfrm>
                <a:off x="8204487" y="2329018"/>
                <a:ext cx="1515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6D84E6B-9F15-E9D2-05E5-672CEFC7FFD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195847" y="2320378"/>
                  <a:ext cx="169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14B0A29-8B63-2386-8E8D-B65BE4466AAB}"/>
                    </a:ext>
                  </a:extLst>
                </p14:cNvPr>
                <p14:cNvContentPartPr/>
                <p14:nvPr/>
              </p14:nvContentPartPr>
              <p14:xfrm>
                <a:off x="8239407" y="2370058"/>
                <a:ext cx="163800" cy="2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14B0A29-8B63-2386-8E8D-B65BE4466AA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230767" y="2361418"/>
                  <a:ext cx="18144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EC56B80-45A6-C3D1-48F0-1C95663FAFAB}"/>
              </a:ext>
            </a:extLst>
          </p:cNvPr>
          <p:cNvGrpSpPr/>
          <p:nvPr/>
        </p:nvGrpSpPr>
        <p:grpSpPr>
          <a:xfrm>
            <a:off x="8633967" y="2287618"/>
            <a:ext cx="403920" cy="115200"/>
            <a:chOff x="8633967" y="2287618"/>
            <a:chExt cx="403920" cy="11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2D74B91-6015-2642-FD23-7C2F1E478CAE}"/>
                    </a:ext>
                  </a:extLst>
                </p14:cNvPr>
                <p14:cNvContentPartPr/>
                <p14:nvPr/>
              </p14:nvContentPartPr>
              <p14:xfrm>
                <a:off x="8633967" y="2287618"/>
                <a:ext cx="149760" cy="86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2D74B91-6015-2642-FD23-7C2F1E478CA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624967" y="2278618"/>
                  <a:ext cx="1674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57F6D2B-BC55-E00C-4364-3445E66F472B}"/>
                    </a:ext>
                  </a:extLst>
                </p14:cNvPr>
                <p14:cNvContentPartPr/>
                <p14:nvPr/>
              </p14:nvContentPartPr>
              <p14:xfrm>
                <a:off x="8814687" y="2326858"/>
                <a:ext cx="129960" cy="75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57F6D2B-BC55-E00C-4364-3445E66F472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806047" y="2318218"/>
                  <a:ext cx="147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3770D63-18C1-53B4-80BB-A0ADB822120B}"/>
                    </a:ext>
                  </a:extLst>
                </p14:cNvPr>
                <p14:cNvContentPartPr/>
                <p14:nvPr/>
              </p14:nvContentPartPr>
              <p14:xfrm>
                <a:off x="9037527" y="2339458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3770D63-18C1-53B4-80BB-A0ADB822120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028527" y="23308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0BBC04E-1B21-D9B4-100A-10904C2125EC}"/>
              </a:ext>
            </a:extLst>
          </p:cNvPr>
          <p:cNvGrpSpPr/>
          <p:nvPr/>
        </p:nvGrpSpPr>
        <p:grpSpPr>
          <a:xfrm>
            <a:off x="3801327" y="2787298"/>
            <a:ext cx="278280" cy="119520"/>
            <a:chOff x="3801327" y="2787298"/>
            <a:chExt cx="278280" cy="11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4049228-3D6A-A867-17B9-A53A081ABEBD}"/>
                    </a:ext>
                  </a:extLst>
                </p14:cNvPr>
                <p14:cNvContentPartPr/>
                <p14:nvPr/>
              </p14:nvContentPartPr>
              <p14:xfrm>
                <a:off x="3801327" y="2787298"/>
                <a:ext cx="133560" cy="88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4049228-3D6A-A867-17B9-A53A081ABEB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792687" y="2778298"/>
                  <a:ext cx="1512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8E9EF99-4E87-2BE6-071C-04C13E063197}"/>
                    </a:ext>
                  </a:extLst>
                </p14:cNvPr>
                <p14:cNvContentPartPr/>
                <p14:nvPr/>
              </p14:nvContentPartPr>
              <p14:xfrm>
                <a:off x="3976647" y="2838418"/>
                <a:ext cx="102960" cy="68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8E9EF99-4E87-2BE6-071C-04C13E06319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968007" y="2829418"/>
                  <a:ext cx="12060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DA16D57-68D3-F459-107E-5DD66DD78716}"/>
              </a:ext>
            </a:extLst>
          </p:cNvPr>
          <p:cNvGrpSpPr/>
          <p:nvPr/>
        </p:nvGrpSpPr>
        <p:grpSpPr>
          <a:xfrm>
            <a:off x="4244127" y="2698738"/>
            <a:ext cx="2516040" cy="232560"/>
            <a:chOff x="4244127" y="2698738"/>
            <a:chExt cx="251604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0CA9763-C089-43C4-DA29-69D273E95BB5}"/>
                    </a:ext>
                  </a:extLst>
                </p14:cNvPr>
                <p14:cNvContentPartPr/>
                <p14:nvPr/>
              </p14:nvContentPartPr>
              <p14:xfrm>
                <a:off x="4244127" y="2793778"/>
                <a:ext cx="108720" cy="137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0CA9763-C089-43C4-DA29-69D273E95BB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235487" y="2785138"/>
                  <a:ext cx="1263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9C70A64-23A3-955C-D05C-79759F044940}"/>
                    </a:ext>
                  </a:extLst>
                </p14:cNvPr>
                <p14:cNvContentPartPr/>
                <p14:nvPr/>
              </p14:nvContentPartPr>
              <p14:xfrm>
                <a:off x="4247367" y="2698738"/>
                <a:ext cx="110160" cy="126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9C70A64-23A3-955C-D05C-79759F04494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238727" y="2689738"/>
                  <a:ext cx="127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CD55170-7A88-E22F-9FF8-E81AABCA3276}"/>
                    </a:ext>
                  </a:extLst>
                </p14:cNvPr>
                <p14:cNvContentPartPr/>
                <p14:nvPr/>
              </p14:nvContentPartPr>
              <p14:xfrm>
                <a:off x="4396767" y="2902498"/>
                <a:ext cx="21240" cy="28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CD55170-7A88-E22F-9FF8-E81AABCA327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387767" y="2893498"/>
                  <a:ext cx="38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78A660B-E235-8C8E-2775-37D145A40789}"/>
                    </a:ext>
                  </a:extLst>
                </p14:cNvPr>
                <p14:cNvContentPartPr/>
                <p14:nvPr/>
              </p14:nvContentPartPr>
              <p14:xfrm>
                <a:off x="4550847" y="2807818"/>
                <a:ext cx="185760" cy="84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78A660B-E235-8C8E-2775-37D145A4078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541847" y="2799178"/>
                  <a:ext cx="203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7B5C5BA-59BD-6B61-F0D4-09840790D6BD}"/>
                    </a:ext>
                  </a:extLst>
                </p14:cNvPr>
                <p14:cNvContentPartPr/>
                <p14:nvPr/>
              </p14:nvContentPartPr>
              <p14:xfrm>
                <a:off x="4743807" y="2802778"/>
                <a:ext cx="99000" cy="83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7B5C5BA-59BD-6B61-F0D4-09840790D6B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734807" y="2793778"/>
                  <a:ext cx="116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99460FA-E317-D1E0-12AD-920241030C17}"/>
                    </a:ext>
                  </a:extLst>
                </p14:cNvPr>
                <p14:cNvContentPartPr/>
                <p14:nvPr/>
              </p14:nvContentPartPr>
              <p14:xfrm>
                <a:off x="4872687" y="2804578"/>
                <a:ext cx="91440" cy="78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99460FA-E317-D1E0-12AD-920241030C1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863687" y="2795938"/>
                  <a:ext cx="1090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8775478-78D8-F950-8B6C-D6DABEAF9A30}"/>
                    </a:ext>
                  </a:extLst>
                </p14:cNvPr>
                <p14:cNvContentPartPr/>
                <p14:nvPr/>
              </p14:nvContentPartPr>
              <p14:xfrm>
                <a:off x="5024247" y="2797378"/>
                <a:ext cx="93600" cy="885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8775478-78D8-F950-8B6C-D6DABEAF9A3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015607" y="2788738"/>
                  <a:ext cx="1112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9CD6418-C2C4-21B8-261F-AFED58E15AA5}"/>
                    </a:ext>
                  </a:extLst>
                </p14:cNvPr>
                <p14:cNvContentPartPr/>
                <p14:nvPr/>
              </p14:nvContentPartPr>
              <p14:xfrm>
                <a:off x="5133687" y="2804578"/>
                <a:ext cx="196560" cy="70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9CD6418-C2C4-21B8-261F-AFED58E15AA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125047" y="2795578"/>
                  <a:ext cx="214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93CB37F-9BBA-4B7B-56AE-9A6382F6CED5}"/>
                    </a:ext>
                  </a:extLst>
                </p14:cNvPr>
                <p14:cNvContentPartPr/>
                <p14:nvPr/>
              </p14:nvContentPartPr>
              <p14:xfrm>
                <a:off x="5367327" y="2813218"/>
                <a:ext cx="110160" cy="75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93CB37F-9BBA-4B7B-56AE-9A6382F6CED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358327" y="2804218"/>
                  <a:ext cx="127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70855C7-2453-FF12-114F-BCDACF128C34}"/>
                    </a:ext>
                  </a:extLst>
                </p14:cNvPr>
                <p14:cNvContentPartPr/>
                <p14:nvPr/>
              </p14:nvContentPartPr>
              <p14:xfrm>
                <a:off x="5511327" y="2808898"/>
                <a:ext cx="89640" cy="78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70855C7-2453-FF12-114F-BCDACF128C3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502327" y="2800258"/>
                  <a:ext cx="1072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2D4AC12-CCEE-F567-35B2-686E1852D74F}"/>
                    </a:ext>
                  </a:extLst>
                </p14:cNvPr>
                <p14:cNvContentPartPr/>
                <p14:nvPr/>
              </p14:nvContentPartPr>
              <p14:xfrm>
                <a:off x="5612487" y="2815378"/>
                <a:ext cx="137880" cy="79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2D4AC12-CCEE-F567-35B2-686E1852D74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603487" y="2806738"/>
                  <a:ext cx="1555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26BD940-D73B-1937-596E-37263F41BF54}"/>
                    </a:ext>
                  </a:extLst>
                </p14:cNvPr>
                <p14:cNvContentPartPr/>
                <p14:nvPr/>
              </p14:nvContentPartPr>
              <p14:xfrm>
                <a:off x="5885367" y="2812858"/>
                <a:ext cx="210600" cy="90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26BD940-D73B-1937-596E-37263F41BF5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876367" y="2804218"/>
                  <a:ext cx="2282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539BBA7-2550-15E9-2622-33DE851414D0}"/>
                    </a:ext>
                  </a:extLst>
                </p14:cNvPr>
                <p14:cNvContentPartPr/>
                <p14:nvPr/>
              </p14:nvContentPartPr>
              <p14:xfrm>
                <a:off x="6120807" y="2728978"/>
                <a:ext cx="26280" cy="174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539BBA7-2550-15E9-2622-33DE851414D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111807" y="2720338"/>
                  <a:ext cx="439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54142FD-2EEC-28FF-BC0F-C946E0AC1C65}"/>
                    </a:ext>
                  </a:extLst>
                </p14:cNvPr>
                <p14:cNvContentPartPr/>
                <p14:nvPr/>
              </p14:nvContentPartPr>
              <p14:xfrm>
                <a:off x="6184527" y="2829058"/>
                <a:ext cx="139320" cy="74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54142FD-2EEC-28FF-BC0F-C946E0AC1C6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175527" y="2820058"/>
                  <a:ext cx="1569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E0B84B1-3EB2-A0B5-4161-A4707456FFC8}"/>
                    </a:ext>
                  </a:extLst>
                </p14:cNvPr>
                <p14:cNvContentPartPr/>
                <p14:nvPr/>
              </p14:nvContentPartPr>
              <p14:xfrm>
                <a:off x="6351927" y="2725018"/>
                <a:ext cx="18720" cy="177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E0B84B1-3EB2-A0B5-4161-A4707456FFC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343287" y="2716018"/>
                  <a:ext cx="363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294276A-1623-BB8E-7534-6DA61EE0259C}"/>
                    </a:ext>
                  </a:extLst>
                </p14:cNvPr>
                <p14:cNvContentPartPr/>
                <p14:nvPr/>
              </p14:nvContentPartPr>
              <p14:xfrm>
                <a:off x="6279567" y="2811058"/>
                <a:ext cx="173160" cy="95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294276A-1623-BB8E-7534-6DA61EE0259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270927" y="2802058"/>
                  <a:ext cx="1908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4D1D564-1F88-02A3-84BB-86A81D1282F2}"/>
                    </a:ext>
                  </a:extLst>
                </p14:cNvPr>
                <p14:cNvContentPartPr/>
                <p14:nvPr/>
              </p14:nvContentPartPr>
              <p14:xfrm>
                <a:off x="6424287" y="2755258"/>
                <a:ext cx="25920" cy="74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4D1D564-1F88-02A3-84BB-86A81D1282F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415287" y="2746618"/>
                  <a:ext cx="4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DBACF58-66D8-D71F-EBBD-ACC8FB7A6ABE}"/>
                    </a:ext>
                  </a:extLst>
                </p14:cNvPr>
                <p14:cNvContentPartPr/>
                <p14:nvPr/>
              </p14:nvContentPartPr>
              <p14:xfrm>
                <a:off x="6527607" y="2821498"/>
                <a:ext cx="86400" cy="75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DBACF58-66D8-D71F-EBBD-ACC8FB7A6AB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518967" y="2812498"/>
                  <a:ext cx="104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D421042-174D-04C2-D284-F27B7727CFD1}"/>
                    </a:ext>
                  </a:extLst>
                </p14:cNvPr>
                <p14:cNvContentPartPr/>
                <p14:nvPr/>
              </p14:nvContentPartPr>
              <p14:xfrm>
                <a:off x="6648207" y="2842378"/>
                <a:ext cx="111960" cy="83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D421042-174D-04C2-D284-F27B7727CFD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639567" y="2833738"/>
                  <a:ext cx="12960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091F54A-F2EF-FF4F-4396-EAD0B03A264E}"/>
              </a:ext>
            </a:extLst>
          </p:cNvPr>
          <p:cNvGrpSpPr/>
          <p:nvPr/>
        </p:nvGrpSpPr>
        <p:grpSpPr>
          <a:xfrm>
            <a:off x="6925047" y="2713498"/>
            <a:ext cx="990720" cy="200880"/>
            <a:chOff x="6925047" y="2713498"/>
            <a:chExt cx="99072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431BE73-1C93-0D2A-BE70-BD397EDE4D17}"/>
                    </a:ext>
                  </a:extLst>
                </p14:cNvPr>
                <p14:cNvContentPartPr/>
                <p14:nvPr/>
              </p14:nvContentPartPr>
              <p14:xfrm>
                <a:off x="6925047" y="2833018"/>
                <a:ext cx="183240" cy="81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431BE73-1C93-0D2A-BE70-BD397EDE4D1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916047" y="2824018"/>
                  <a:ext cx="2008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589EE7A-4DDF-291A-5DC3-F94CA52A7559}"/>
                    </a:ext>
                  </a:extLst>
                </p14:cNvPr>
                <p14:cNvContentPartPr/>
                <p14:nvPr/>
              </p14:nvContentPartPr>
              <p14:xfrm>
                <a:off x="7175607" y="2833018"/>
                <a:ext cx="84960" cy="73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589EE7A-4DDF-291A-5DC3-F94CA52A755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166607" y="2824378"/>
                  <a:ext cx="1026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AA54E92-6987-2DD9-1954-8267FD85578F}"/>
                    </a:ext>
                  </a:extLst>
                </p14:cNvPr>
                <p14:cNvContentPartPr/>
                <p14:nvPr/>
              </p14:nvContentPartPr>
              <p14:xfrm>
                <a:off x="7175607" y="2831218"/>
                <a:ext cx="190440" cy="64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AA54E92-6987-2DD9-1954-8267FD85578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166607" y="2822578"/>
                  <a:ext cx="2080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97E4669-CD72-4CE8-8CA7-1EC5CFD17646}"/>
                    </a:ext>
                  </a:extLst>
                </p14:cNvPr>
                <p14:cNvContentPartPr/>
                <p14:nvPr/>
              </p14:nvContentPartPr>
              <p14:xfrm>
                <a:off x="7376127" y="2820058"/>
                <a:ext cx="101520" cy="75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97E4669-CD72-4CE8-8CA7-1EC5CFD1764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367487" y="2811418"/>
                  <a:ext cx="1191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E41610C-11E1-0D51-B16F-114D0EA626F7}"/>
                    </a:ext>
                  </a:extLst>
                </p14:cNvPr>
                <p14:cNvContentPartPr/>
                <p14:nvPr/>
              </p14:nvContentPartPr>
              <p14:xfrm>
                <a:off x="7557927" y="2809258"/>
                <a:ext cx="103680" cy="89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E41610C-11E1-0D51-B16F-114D0EA626F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548927" y="2800618"/>
                  <a:ext cx="1213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62A3C22-D04F-9055-476C-A22761CB3E98}"/>
                    </a:ext>
                  </a:extLst>
                </p14:cNvPr>
                <p14:cNvContentPartPr/>
                <p14:nvPr/>
              </p14:nvContentPartPr>
              <p14:xfrm>
                <a:off x="7649367" y="2812138"/>
                <a:ext cx="106560" cy="66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62A3C22-D04F-9055-476C-A22761CB3E9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640367" y="2803138"/>
                  <a:ext cx="1242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AB22834-ABDB-2291-FC37-42BCF16C5C9C}"/>
                    </a:ext>
                  </a:extLst>
                </p14:cNvPr>
                <p14:cNvContentPartPr/>
                <p14:nvPr/>
              </p14:nvContentPartPr>
              <p14:xfrm>
                <a:off x="7604727" y="2713498"/>
                <a:ext cx="137880" cy="91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AB22834-ABDB-2291-FC37-42BCF16C5C9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596087" y="2704498"/>
                  <a:ext cx="1555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49AA08D-B782-69AC-4D42-7874B899F26D}"/>
                    </a:ext>
                  </a:extLst>
                </p14:cNvPr>
                <p14:cNvContentPartPr/>
                <p14:nvPr/>
              </p14:nvContentPartPr>
              <p14:xfrm>
                <a:off x="7859247" y="2794138"/>
                <a:ext cx="360" cy="56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49AA08D-B782-69AC-4D42-7874B899F26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850247" y="2785498"/>
                  <a:ext cx="18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1C167D2-604D-45D8-592F-26196D4A1768}"/>
                    </a:ext>
                  </a:extLst>
                </p14:cNvPr>
                <p14:cNvContentPartPr/>
                <p14:nvPr/>
              </p14:nvContentPartPr>
              <p14:xfrm>
                <a:off x="7859247" y="2788018"/>
                <a:ext cx="56520" cy="1033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1C167D2-604D-45D8-592F-26196D4A176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850247" y="2779018"/>
                  <a:ext cx="7416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6350277-9A7D-28CF-DB00-3D00245D9156}"/>
              </a:ext>
            </a:extLst>
          </p:cNvPr>
          <p:cNvGrpSpPr/>
          <p:nvPr/>
        </p:nvGrpSpPr>
        <p:grpSpPr>
          <a:xfrm>
            <a:off x="4087527" y="3499378"/>
            <a:ext cx="265320" cy="173160"/>
            <a:chOff x="4087527" y="3499378"/>
            <a:chExt cx="265320" cy="17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AAE09EB-3A3B-3D22-9E23-B72877A5B08D}"/>
                    </a:ext>
                  </a:extLst>
                </p14:cNvPr>
                <p14:cNvContentPartPr/>
                <p14:nvPr/>
              </p14:nvContentPartPr>
              <p14:xfrm>
                <a:off x="4087527" y="3499378"/>
                <a:ext cx="144000" cy="122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AAE09EB-3A3B-3D22-9E23-B72877A5B08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078527" y="3490378"/>
                  <a:ext cx="161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15CA596-6F42-2E67-E79E-55683FF0E307}"/>
                    </a:ext>
                  </a:extLst>
                </p14:cNvPr>
                <p14:cNvContentPartPr/>
                <p14:nvPr/>
              </p14:nvContentPartPr>
              <p14:xfrm>
                <a:off x="4275447" y="3587938"/>
                <a:ext cx="77400" cy="84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15CA596-6F42-2E67-E79E-55683FF0E30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266447" y="3579298"/>
                  <a:ext cx="9504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5E6B29E-4A28-A429-C15F-E7BAF0BE967D}"/>
              </a:ext>
            </a:extLst>
          </p:cNvPr>
          <p:cNvGrpSpPr/>
          <p:nvPr/>
        </p:nvGrpSpPr>
        <p:grpSpPr>
          <a:xfrm>
            <a:off x="4559847" y="3524938"/>
            <a:ext cx="124200" cy="59400"/>
            <a:chOff x="4559847" y="3524938"/>
            <a:chExt cx="124200" cy="5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7B86CE3-1A58-581D-5757-4886C82467B6}"/>
                    </a:ext>
                  </a:extLst>
                </p14:cNvPr>
                <p14:cNvContentPartPr/>
                <p14:nvPr/>
              </p14:nvContentPartPr>
              <p14:xfrm>
                <a:off x="4559847" y="3524938"/>
                <a:ext cx="98280" cy="9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7B86CE3-1A58-581D-5757-4886C82467B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551207" y="3516298"/>
                  <a:ext cx="115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741329A-8372-635E-98AA-81180865085A}"/>
                    </a:ext>
                  </a:extLst>
                </p14:cNvPr>
                <p14:cNvContentPartPr/>
                <p14:nvPr/>
              </p14:nvContentPartPr>
              <p14:xfrm>
                <a:off x="4569207" y="3581818"/>
                <a:ext cx="114840" cy="2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741329A-8372-635E-98AA-81180865085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560567" y="3572818"/>
                  <a:ext cx="13248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CC97733-0274-1BD1-4B8E-3000D69504E7}"/>
              </a:ext>
            </a:extLst>
          </p:cNvPr>
          <p:cNvGrpSpPr/>
          <p:nvPr/>
        </p:nvGrpSpPr>
        <p:grpSpPr>
          <a:xfrm>
            <a:off x="1048407" y="4529698"/>
            <a:ext cx="147240" cy="205920"/>
            <a:chOff x="1048407" y="4529698"/>
            <a:chExt cx="14724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2CA8DCC-B9F9-DB06-AA98-F68E2A7EBCC2}"/>
                    </a:ext>
                  </a:extLst>
                </p14:cNvPr>
                <p14:cNvContentPartPr/>
                <p14:nvPr/>
              </p14:nvContentPartPr>
              <p14:xfrm>
                <a:off x="1049487" y="4529698"/>
                <a:ext cx="100080" cy="205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2CA8DCC-B9F9-DB06-AA98-F68E2A7EBCC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40847" y="4521058"/>
                  <a:ext cx="1177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6B44B82-ECD5-1971-43C3-3C90165BE412}"/>
                    </a:ext>
                  </a:extLst>
                </p14:cNvPr>
                <p14:cNvContentPartPr/>
                <p14:nvPr/>
              </p14:nvContentPartPr>
              <p14:xfrm>
                <a:off x="1141647" y="4672618"/>
                <a:ext cx="54000" cy="622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6B44B82-ECD5-1971-43C3-3C90165BE41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33007" y="4663618"/>
                  <a:ext cx="716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EBC29B1-E630-9A07-46E9-9EB60DE408FC}"/>
                    </a:ext>
                  </a:extLst>
                </p14:cNvPr>
                <p14:cNvContentPartPr/>
                <p14:nvPr/>
              </p14:nvContentPartPr>
              <p14:xfrm>
                <a:off x="1048407" y="4611778"/>
                <a:ext cx="135720" cy="61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EBC29B1-E630-9A07-46E9-9EB60DE408F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39767" y="4602778"/>
                  <a:ext cx="15336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D65B0D4-9E17-05E6-A532-6964168F848E}"/>
              </a:ext>
            </a:extLst>
          </p:cNvPr>
          <p:cNvGrpSpPr/>
          <p:nvPr/>
        </p:nvGrpSpPr>
        <p:grpSpPr>
          <a:xfrm>
            <a:off x="1547727" y="3577498"/>
            <a:ext cx="1493640" cy="1170000"/>
            <a:chOff x="1547727" y="3577498"/>
            <a:chExt cx="1493640" cy="11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C46F6FB-FDFB-E92A-88A0-F44C567355E8}"/>
                    </a:ext>
                  </a:extLst>
                </p14:cNvPr>
                <p14:cNvContentPartPr/>
                <p14:nvPr/>
              </p14:nvContentPartPr>
              <p14:xfrm>
                <a:off x="1547727" y="3577498"/>
                <a:ext cx="1493640" cy="1170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C46F6FB-FDFB-E92A-88A0-F44C567355E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539087" y="3568498"/>
                  <a:ext cx="1511280" cy="11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5165292-ACDF-BBB0-DAD5-7EF38DBC7258}"/>
                    </a:ext>
                  </a:extLst>
                </p14:cNvPr>
                <p14:cNvContentPartPr/>
                <p14:nvPr/>
              </p14:nvContentPartPr>
              <p14:xfrm>
                <a:off x="2856687" y="3680818"/>
                <a:ext cx="93960" cy="92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5165292-ACDF-BBB0-DAD5-7EF38DBC725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847687" y="3672178"/>
                  <a:ext cx="1116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989B33F-73EC-E2D8-0D4F-31188E351C02}"/>
                  </a:ext>
                </a:extLst>
              </p14:cNvPr>
              <p14:cNvContentPartPr/>
              <p14:nvPr/>
            </p14:nvContentPartPr>
            <p14:xfrm>
              <a:off x="1482927" y="4753258"/>
              <a:ext cx="79200" cy="1530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989B33F-73EC-E2D8-0D4F-31188E351C02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474287" y="4744618"/>
                <a:ext cx="9684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F71E3C1-7950-C00A-9E1F-54F6CA69D56C}"/>
              </a:ext>
            </a:extLst>
          </p:cNvPr>
          <p:cNvGrpSpPr/>
          <p:nvPr/>
        </p:nvGrpSpPr>
        <p:grpSpPr>
          <a:xfrm>
            <a:off x="4949367" y="3227938"/>
            <a:ext cx="1431360" cy="274320"/>
            <a:chOff x="4949367" y="3227938"/>
            <a:chExt cx="143136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82879BA-7419-6078-63F6-9AD3FB116D48}"/>
                    </a:ext>
                  </a:extLst>
                </p14:cNvPr>
                <p14:cNvContentPartPr/>
                <p14:nvPr/>
              </p14:nvContentPartPr>
              <p14:xfrm>
                <a:off x="4949367" y="3298858"/>
                <a:ext cx="51840" cy="59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82879BA-7419-6078-63F6-9AD3FB116D4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940727" y="3289858"/>
                  <a:ext cx="69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A3C8D7B-8269-B6B4-149A-23D15A8476F8}"/>
                    </a:ext>
                  </a:extLst>
                </p14:cNvPr>
                <p14:cNvContentPartPr/>
                <p14:nvPr/>
              </p14:nvContentPartPr>
              <p14:xfrm>
                <a:off x="4951887" y="3292018"/>
                <a:ext cx="98280" cy="73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A3C8D7B-8269-B6B4-149A-23D15A8476F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943247" y="3283378"/>
                  <a:ext cx="1159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0CD963B-2326-EFD6-3FBC-9527A6D5D1D5}"/>
                    </a:ext>
                  </a:extLst>
                </p14:cNvPr>
                <p14:cNvContentPartPr/>
                <p14:nvPr/>
              </p14:nvContentPartPr>
              <p14:xfrm>
                <a:off x="5094447" y="3297058"/>
                <a:ext cx="68040" cy="709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0CD963B-2326-EFD6-3FBC-9527A6D5D1D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085447" y="3288058"/>
                  <a:ext cx="856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50818A9-BAA5-C156-DB8F-5A1133C504B8}"/>
                    </a:ext>
                  </a:extLst>
                </p14:cNvPr>
                <p14:cNvContentPartPr/>
                <p14:nvPr/>
              </p14:nvContentPartPr>
              <p14:xfrm>
                <a:off x="5101287" y="3289498"/>
                <a:ext cx="143280" cy="78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50818A9-BAA5-C156-DB8F-5A1133C504B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092647" y="3280498"/>
                  <a:ext cx="1609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B7698B9-6AE3-FC50-A357-E21BF3B54A44}"/>
                    </a:ext>
                  </a:extLst>
                </p14:cNvPr>
                <p14:cNvContentPartPr/>
                <p14:nvPr/>
              </p14:nvContentPartPr>
              <p14:xfrm>
                <a:off x="5274087" y="3302458"/>
                <a:ext cx="33120" cy="62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B7698B9-6AE3-FC50-A357-E21BF3B54A4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265087" y="3293458"/>
                  <a:ext cx="507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20DF316-A11F-429C-6CC7-77810547C928}"/>
                    </a:ext>
                  </a:extLst>
                </p14:cNvPr>
                <p14:cNvContentPartPr/>
                <p14:nvPr/>
              </p14:nvContentPartPr>
              <p14:xfrm>
                <a:off x="5332407" y="3301738"/>
                <a:ext cx="84240" cy="86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20DF316-A11F-429C-6CC7-77810547C92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323407" y="3293098"/>
                  <a:ext cx="1018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0607285-B19B-1508-FFBE-0BD7DDE573A5}"/>
                    </a:ext>
                  </a:extLst>
                </p14:cNvPr>
                <p14:cNvContentPartPr/>
                <p14:nvPr/>
              </p14:nvContentPartPr>
              <p14:xfrm>
                <a:off x="5490447" y="3301378"/>
                <a:ext cx="91800" cy="856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0607285-B19B-1508-FFBE-0BD7DDE573A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481807" y="3292738"/>
                  <a:ext cx="1094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381B6BF-51F2-566E-0BE9-5EF2AC98C998}"/>
                    </a:ext>
                  </a:extLst>
                </p14:cNvPr>
                <p14:cNvContentPartPr/>
                <p14:nvPr/>
              </p14:nvContentPartPr>
              <p14:xfrm>
                <a:off x="5585487" y="3231178"/>
                <a:ext cx="118440" cy="2444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381B6BF-51F2-566E-0BE9-5EF2AC98C99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576487" y="3222178"/>
                  <a:ext cx="136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11C6EE6-3E53-908B-C4CE-698F2D2722AF}"/>
                    </a:ext>
                  </a:extLst>
                </p14:cNvPr>
                <p14:cNvContentPartPr/>
                <p14:nvPr/>
              </p14:nvContentPartPr>
              <p14:xfrm>
                <a:off x="5759367" y="3324418"/>
                <a:ext cx="75600" cy="741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11C6EE6-3E53-908B-C4CE-698F2D2722A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750367" y="3315418"/>
                  <a:ext cx="932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A22878B-331A-E8FD-E86D-4ACFA61BA281}"/>
                    </a:ext>
                  </a:extLst>
                </p14:cNvPr>
                <p14:cNvContentPartPr/>
                <p14:nvPr/>
              </p14:nvContentPartPr>
              <p14:xfrm>
                <a:off x="5759367" y="3339538"/>
                <a:ext cx="142920" cy="139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A22878B-331A-E8FD-E86D-4ACFA61BA28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750367" y="3330538"/>
                  <a:ext cx="160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A4C6817-69DF-4603-FB44-86049A947251}"/>
                    </a:ext>
                  </a:extLst>
                </p14:cNvPr>
                <p14:cNvContentPartPr/>
                <p14:nvPr/>
              </p14:nvContentPartPr>
              <p14:xfrm>
                <a:off x="5787087" y="3439978"/>
                <a:ext cx="69480" cy="622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A4C6817-69DF-4603-FB44-86049A94725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778087" y="3430978"/>
                  <a:ext cx="87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EEA7B8C-25E8-788E-9037-CDCB7CB7296B}"/>
                    </a:ext>
                  </a:extLst>
                </p14:cNvPr>
                <p14:cNvContentPartPr/>
                <p14:nvPr/>
              </p14:nvContentPartPr>
              <p14:xfrm>
                <a:off x="5924967" y="3362218"/>
                <a:ext cx="47160" cy="68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EEA7B8C-25E8-788E-9037-CDCB7CB7296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916327" y="3353578"/>
                  <a:ext cx="64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4D3ED31-F59B-61B8-F7E1-4F8735BA54AE}"/>
                    </a:ext>
                  </a:extLst>
                </p14:cNvPr>
                <p14:cNvContentPartPr/>
                <p14:nvPr/>
              </p14:nvContentPartPr>
              <p14:xfrm>
                <a:off x="5924967" y="3227938"/>
                <a:ext cx="151920" cy="2001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4D3ED31-F59B-61B8-F7E1-4F8735BA54A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916327" y="3218938"/>
                  <a:ext cx="169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102826D-1363-BA1B-0C6B-CC185F7C06D5}"/>
                    </a:ext>
                  </a:extLst>
                </p14:cNvPr>
                <p14:cNvContentPartPr/>
                <p14:nvPr/>
              </p14:nvContentPartPr>
              <p14:xfrm>
                <a:off x="6097767" y="3353938"/>
                <a:ext cx="25920" cy="820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102826D-1363-BA1B-0C6B-CC185F7C06D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088767" y="3344938"/>
                  <a:ext cx="435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4FB4E71-E4E7-8899-7B1C-905CBE06C20D}"/>
                    </a:ext>
                  </a:extLst>
                </p14:cNvPr>
                <p14:cNvContentPartPr/>
                <p14:nvPr/>
              </p14:nvContentPartPr>
              <p14:xfrm>
                <a:off x="6202527" y="3361138"/>
                <a:ext cx="178200" cy="936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4FB4E71-E4E7-8899-7B1C-905CBE06C20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193527" y="3352498"/>
                  <a:ext cx="195840" cy="1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B6DBFBC-3F6C-A3A8-0738-F0467300F901}"/>
                  </a:ext>
                </a:extLst>
              </p14:cNvPr>
              <p14:cNvContentPartPr/>
              <p14:nvPr/>
            </p14:nvContentPartPr>
            <p14:xfrm>
              <a:off x="4835247" y="3738778"/>
              <a:ext cx="42480" cy="1760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B6DBFBC-3F6C-A3A8-0738-F0467300F901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4826607" y="3729778"/>
                <a:ext cx="60120" cy="19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954D8D6-9506-20B3-5C0E-25A315627969}"/>
              </a:ext>
            </a:extLst>
          </p:cNvPr>
          <p:cNvGrpSpPr/>
          <p:nvPr/>
        </p:nvGrpSpPr>
        <p:grpSpPr>
          <a:xfrm>
            <a:off x="5035767" y="3620698"/>
            <a:ext cx="1461600" cy="686880"/>
            <a:chOff x="5035767" y="3620698"/>
            <a:chExt cx="1461600" cy="68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BC201C7-D54E-586C-FF68-AC9EFB8E9CCB}"/>
                    </a:ext>
                  </a:extLst>
                </p14:cNvPr>
                <p14:cNvContentPartPr/>
                <p14:nvPr/>
              </p14:nvContentPartPr>
              <p14:xfrm>
                <a:off x="5067807" y="3796738"/>
                <a:ext cx="33840" cy="95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BC201C7-D54E-586C-FF68-AC9EFB8E9CC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059167" y="3788098"/>
                  <a:ext cx="514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0002747-7EA1-93AB-C32B-26BCA8016908}"/>
                    </a:ext>
                  </a:extLst>
                </p14:cNvPr>
                <p14:cNvContentPartPr/>
                <p14:nvPr/>
              </p14:nvContentPartPr>
              <p14:xfrm>
                <a:off x="5101287" y="3796738"/>
                <a:ext cx="198720" cy="77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0002747-7EA1-93AB-C32B-26BCA8016908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092647" y="3788098"/>
                  <a:ext cx="2163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23048BA-7C69-940A-2775-9E0716A49E56}"/>
                    </a:ext>
                  </a:extLst>
                </p14:cNvPr>
                <p14:cNvContentPartPr/>
                <p14:nvPr/>
              </p14:nvContentPartPr>
              <p14:xfrm>
                <a:off x="5323047" y="3694138"/>
                <a:ext cx="33120" cy="1537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23048BA-7C69-940A-2775-9E0716A49E5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314047" y="3685138"/>
                  <a:ext cx="50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7E2FD86-F87D-1AAD-1292-EEE2DA4FA4DA}"/>
                    </a:ext>
                  </a:extLst>
                </p14:cNvPr>
                <p14:cNvContentPartPr/>
                <p14:nvPr/>
              </p14:nvContentPartPr>
              <p14:xfrm>
                <a:off x="5288127" y="3763978"/>
                <a:ext cx="173160" cy="907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7E2FD86-F87D-1AAD-1292-EEE2DA4FA4D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279127" y="3755338"/>
                  <a:ext cx="1908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0F0DF6E-2CEF-9E4B-4E69-C31948725C1B}"/>
                    </a:ext>
                  </a:extLst>
                </p14:cNvPr>
                <p14:cNvContentPartPr/>
                <p14:nvPr/>
              </p14:nvContentPartPr>
              <p14:xfrm>
                <a:off x="5476047" y="3775858"/>
                <a:ext cx="90720" cy="144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0F0DF6E-2CEF-9E4B-4E69-C31948725C1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467047" y="3767218"/>
                  <a:ext cx="1083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079F5A9-BF9E-B2E3-6E8A-36A1DB11A6EA}"/>
                    </a:ext>
                  </a:extLst>
                </p14:cNvPr>
                <p14:cNvContentPartPr/>
                <p14:nvPr/>
              </p14:nvContentPartPr>
              <p14:xfrm>
                <a:off x="5376687" y="3784858"/>
                <a:ext cx="12960" cy="222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079F5A9-BF9E-B2E3-6E8A-36A1DB11A6E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367687" y="3776218"/>
                  <a:ext cx="306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A7D5914-E003-4CDA-D2CC-1EAFAF052D76}"/>
                    </a:ext>
                  </a:extLst>
                </p14:cNvPr>
                <p14:cNvContentPartPr/>
                <p14:nvPr/>
              </p14:nvContentPartPr>
              <p14:xfrm>
                <a:off x="5388207" y="3759298"/>
                <a:ext cx="94680" cy="1094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A7D5914-E003-4CDA-D2CC-1EAFAF052D7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379567" y="3750298"/>
                  <a:ext cx="1123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422B5A0-86FC-F0AE-5319-AB35E4D465B6}"/>
                    </a:ext>
                  </a:extLst>
                </p14:cNvPr>
                <p14:cNvContentPartPr/>
                <p14:nvPr/>
              </p14:nvContentPartPr>
              <p14:xfrm>
                <a:off x="5509527" y="3760738"/>
                <a:ext cx="130680" cy="124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422B5A0-86FC-F0AE-5319-AB35E4D465B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500887" y="3752098"/>
                  <a:ext cx="148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A854B04-0B42-DA7E-3E9C-D9F97A56AB8D}"/>
                    </a:ext>
                  </a:extLst>
                </p14:cNvPr>
                <p14:cNvContentPartPr/>
                <p14:nvPr/>
              </p14:nvContentPartPr>
              <p14:xfrm>
                <a:off x="5764047" y="3758218"/>
                <a:ext cx="30600" cy="759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A854B04-0B42-DA7E-3E9C-D9F97A56AB8D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755047" y="3749218"/>
                  <a:ext cx="482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9B9CD5B-734D-B6B5-3AFB-97FE0B40142A}"/>
                    </a:ext>
                  </a:extLst>
                </p14:cNvPr>
                <p14:cNvContentPartPr/>
                <p14:nvPr/>
              </p14:nvContentPartPr>
              <p14:xfrm>
                <a:off x="5770887" y="3659218"/>
                <a:ext cx="128520" cy="1702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9B9CD5B-734D-B6B5-3AFB-97FE0B40142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762247" y="3650578"/>
                  <a:ext cx="146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E218FDC-D9AF-4B07-8809-47F85A68EA37}"/>
                    </a:ext>
                  </a:extLst>
                </p14:cNvPr>
                <p14:cNvContentPartPr/>
                <p14:nvPr/>
              </p14:nvContentPartPr>
              <p14:xfrm>
                <a:off x="5958447" y="3738058"/>
                <a:ext cx="74880" cy="889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E218FDC-D9AF-4B07-8809-47F85A68EA3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949807" y="3729058"/>
                  <a:ext cx="925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49C9EDD-F4A1-EB3A-A29D-C408F4463178}"/>
                    </a:ext>
                  </a:extLst>
                </p14:cNvPr>
                <p14:cNvContentPartPr/>
                <p14:nvPr/>
              </p14:nvContentPartPr>
              <p14:xfrm>
                <a:off x="5985807" y="3735898"/>
                <a:ext cx="152640" cy="910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49C9EDD-F4A1-EB3A-A29D-C408F446317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976807" y="3726898"/>
                  <a:ext cx="1702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88CBAE4-745C-A0A8-A35F-AF98E9E48F00}"/>
                    </a:ext>
                  </a:extLst>
                </p14:cNvPr>
                <p14:cNvContentPartPr/>
                <p14:nvPr/>
              </p14:nvContentPartPr>
              <p14:xfrm>
                <a:off x="6153567" y="3741298"/>
                <a:ext cx="112320" cy="75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88CBAE4-745C-A0A8-A35F-AF98E9E48F0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144927" y="3732298"/>
                  <a:ext cx="129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FB7EB6F-DFEB-6EB3-5539-FB22DE90ED0D}"/>
                    </a:ext>
                  </a:extLst>
                </p14:cNvPr>
                <p14:cNvContentPartPr/>
                <p14:nvPr/>
              </p14:nvContentPartPr>
              <p14:xfrm>
                <a:off x="6181647" y="3633298"/>
                <a:ext cx="114840" cy="106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FB7EB6F-DFEB-6EB3-5539-FB22DE90ED0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172647" y="3624298"/>
                  <a:ext cx="1324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41715F1-671E-DCE6-B02B-C2434696F74B}"/>
                    </a:ext>
                  </a:extLst>
                </p14:cNvPr>
                <p14:cNvContentPartPr/>
                <p14:nvPr/>
              </p14:nvContentPartPr>
              <p14:xfrm>
                <a:off x="6314127" y="3718978"/>
                <a:ext cx="97560" cy="81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41715F1-671E-DCE6-B02B-C2434696F74B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305487" y="3710338"/>
                  <a:ext cx="1152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C5C2402-CA7D-CD2D-B600-0310438FC4DE}"/>
                    </a:ext>
                  </a:extLst>
                </p14:cNvPr>
                <p14:cNvContentPartPr/>
                <p14:nvPr/>
              </p14:nvContentPartPr>
              <p14:xfrm>
                <a:off x="6317007" y="3620698"/>
                <a:ext cx="180360" cy="1684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C5C2402-CA7D-CD2D-B600-0310438FC4D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308007" y="3611698"/>
                  <a:ext cx="1980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A66A8E2-B9B4-98F5-966E-AF3AD3558252}"/>
                    </a:ext>
                  </a:extLst>
                </p14:cNvPr>
                <p14:cNvContentPartPr/>
                <p14:nvPr/>
              </p14:nvContentPartPr>
              <p14:xfrm>
                <a:off x="6445167" y="3868378"/>
                <a:ext cx="11880" cy="24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A66A8E2-B9B4-98F5-966E-AF3AD355825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436527" y="3859378"/>
                  <a:ext cx="29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FAE120B-5017-6282-9B42-63436C92F886}"/>
                    </a:ext>
                  </a:extLst>
                </p14:cNvPr>
                <p14:cNvContentPartPr/>
                <p14:nvPr/>
              </p14:nvContentPartPr>
              <p14:xfrm>
                <a:off x="5035767" y="4174738"/>
                <a:ext cx="56880" cy="1011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FAE120B-5017-6282-9B42-63436C92F88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026767" y="4166098"/>
                  <a:ext cx="745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E22D743-E4A7-39FC-1F57-5D4BAF5681A5}"/>
                    </a:ext>
                  </a:extLst>
                </p14:cNvPr>
                <p14:cNvContentPartPr/>
                <p14:nvPr/>
              </p14:nvContentPartPr>
              <p14:xfrm>
                <a:off x="5052327" y="4178338"/>
                <a:ext cx="151920" cy="781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E22D743-E4A7-39FC-1F57-5D4BAF5681A5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043687" y="4169338"/>
                  <a:ext cx="1695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7303AE3-F6A5-C502-0059-924EE065AB3D}"/>
                    </a:ext>
                  </a:extLst>
                </p14:cNvPr>
                <p14:cNvContentPartPr/>
                <p14:nvPr/>
              </p14:nvContentPartPr>
              <p14:xfrm>
                <a:off x="5296047" y="4154938"/>
                <a:ext cx="69480" cy="1112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7303AE3-F6A5-C502-0059-924EE065AB3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287047" y="4146298"/>
                  <a:ext cx="87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46BC6C1-2541-4EF4-F174-957956DB19E3}"/>
                    </a:ext>
                  </a:extLst>
                </p14:cNvPr>
                <p14:cNvContentPartPr/>
                <p14:nvPr/>
              </p14:nvContentPartPr>
              <p14:xfrm>
                <a:off x="5420967" y="4136938"/>
                <a:ext cx="133560" cy="1688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46BC6C1-2541-4EF4-F174-957956DB19E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411967" y="4128298"/>
                  <a:ext cx="1512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FE20F1A-B3C9-0991-AC7D-88D79516C40D}"/>
                    </a:ext>
                  </a:extLst>
                </p14:cNvPr>
                <p14:cNvContentPartPr/>
                <p14:nvPr/>
              </p14:nvContentPartPr>
              <p14:xfrm>
                <a:off x="5546247" y="4151698"/>
                <a:ext cx="60480" cy="74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FE20F1A-B3C9-0991-AC7D-88D79516C40D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537607" y="4143058"/>
                  <a:ext cx="78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049B899-9DB1-EBCD-C86B-6F48926AEBEC}"/>
                    </a:ext>
                  </a:extLst>
                </p14:cNvPr>
                <p14:cNvContentPartPr/>
                <p14:nvPr/>
              </p14:nvContentPartPr>
              <p14:xfrm>
                <a:off x="5567847" y="4158178"/>
                <a:ext cx="124200" cy="87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049B899-9DB1-EBCD-C86B-6F48926AEBE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559207" y="4149178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23A8186-FE71-069C-92D3-ED0D3C4DAE99}"/>
                    </a:ext>
                  </a:extLst>
                </p14:cNvPr>
                <p14:cNvContentPartPr/>
                <p14:nvPr/>
              </p14:nvContentPartPr>
              <p14:xfrm>
                <a:off x="5663607" y="4245298"/>
                <a:ext cx="64440" cy="62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23A8186-FE71-069C-92D3-ED0D3C4DAE9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654967" y="4236658"/>
                  <a:ext cx="82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BA67CB5-070B-9BC3-4941-06201B5126C7}"/>
                    </a:ext>
                  </a:extLst>
                </p14:cNvPr>
                <p14:cNvContentPartPr/>
                <p14:nvPr/>
              </p14:nvContentPartPr>
              <p14:xfrm>
                <a:off x="5730567" y="4156738"/>
                <a:ext cx="131760" cy="698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BA67CB5-070B-9BC3-4941-06201B5126C7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721567" y="4148098"/>
                  <a:ext cx="1494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6FC5AFB-779D-5AD2-432C-3DBF0782FC03}"/>
                    </a:ext>
                  </a:extLst>
                </p14:cNvPr>
                <p14:cNvContentPartPr/>
                <p14:nvPr/>
              </p14:nvContentPartPr>
              <p14:xfrm>
                <a:off x="5761527" y="4044778"/>
                <a:ext cx="77400" cy="91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6FC5AFB-779D-5AD2-432C-3DBF0782FC0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752887" y="4035778"/>
                  <a:ext cx="950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2D331039-35E1-A621-9451-E58DF9208906}"/>
              </a:ext>
            </a:extLst>
          </p:cNvPr>
          <p:cNvGrpSpPr/>
          <p:nvPr/>
        </p:nvGrpSpPr>
        <p:grpSpPr>
          <a:xfrm>
            <a:off x="6753327" y="3664618"/>
            <a:ext cx="180000" cy="145800"/>
            <a:chOff x="6753327" y="3664618"/>
            <a:chExt cx="180000" cy="14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A11926E-5D72-892C-3CD3-012E222E9790}"/>
                    </a:ext>
                  </a:extLst>
                </p14:cNvPr>
                <p14:cNvContentPartPr/>
                <p14:nvPr/>
              </p14:nvContentPartPr>
              <p14:xfrm>
                <a:off x="6858447" y="3664618"/>
                <a:ext cx="14400" cy="145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A11926E-5D72-892C-3CD3-012E222E979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849447" y="3655618"/>
                  <a:ext cx="320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4A66FEF-10A0-E14D-6BE7-C10E470F2435}"/>
                    </a:ext>
                  </a:extLst>
                </p14:cNvPr>
                <p14:cNvContentPartPr/>
                <p14:nvPr/>
              </p14:nvContentPartPr>
              <p14:xfrm>
                <a:off x="6753327" y="3727618"/>
                <a:ext cx="180000" cy="15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4A66FEF-10A0-E14D-6BE7-C10E470F243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744327" y="3718618"/>
                  <a:ext cx="19764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79319927-1F28-B917-24B5-1F23DB6D4D52}"/>
              </a:ext>
            </a:extLst>
          </p:cNvPr>
          <p:cNvGrpSpPr/>
          <p:nvPr/>
        </p:nvGrpSpPr>
        <p:grpSpPr>
          <a:xfrm>
            <a:off x="7416087" y="3343498"/>
            <a:ext cx="49320" cy="69480"/>
            <a:chOff x="7416087" y="3343498"/>
            <a:chExt cx="49320" cy="6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0F17417-3689-277D-32E0-2D36E5A3B747}"/>
                    </a:ext>
                  </a:extLst>
                </p14:cNvPr>
                <p14:cNvContentPartPr/>
                <p14:nvPr/>
              </p14:nvContentPartPr>
              <p14:xfrm>
                <a:off x="7416087" y="3356818"/>
                <a:ext cx="2520" cy="561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0F17417-3689-277D-32E0-2D36E5A3B74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407087" y="3347818"/>
                  <a:ext cx="20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909A8E8-77E0-F842-CBBD-5224ACA5EC7E}"/>
                    </a:ext>
                  </a:extLst>
                </p14:cNvPr>
                <p14:cNvContentPartPr/>
                <p14:nvPr/>
              </p14:nvContentPartPr>
              <p14:xfrm>
                <a:off x="7416087" y="3343498"/>
                <a:ext cx="49320" cy="590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909A8E8-77E0-F842-CBBD-5224ACA5EC7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407087" y="3334498"/>
                  <a:ext cx="6696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37B68FBB-2641-CEAB-28AE-BFACF9119698}"/>
              </a:ext>
            </a:extLst>
          </p:cNvPr>
          <p:cNvGrpSpPr/>
          <p:nvPr/>
        </p:nvGrpSpPr>
        <p:grpSpPr>
          <a:xfrm>
            <a:off x="7165527" y="3650938"/>
            <a:ext cx="1090800" cy="525600"/>
            <a:chOff x="7165527" y="3650938"/>
            <a:chExt cx="1090800" cy="52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4D124AB-76A5-7810-37D1-C5856DB2BC7F}"/>
                    </a:ext>
                  </a:extLst>
                </p14:cNvPr>
                <p14:cNvContentPartPr/>
                <p14:nvPr/>
              </p14:nvContentPartPr>
              <p14:xfrm>
                <a:off x="7165527" y="3696658"/>
                <a:ext cx="96840" cy="1227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4D124AB-76A5-7810-37D1-C5856DB2BC7F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156527" y="3688018"/>
                  <a:ext cx="114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B32D33C-5C54-4A36-1F1C-185CC1C8DFEF}"/>
                    </a:ext>
                  </a:extLst>
                </p14:cNvPr>
                <p14:cNvContentPartPr/>
                <p14:nvPr/>
              </p14:nvContentPartPr>
              <p14:xfrm>
                <a:off x="7334367" y="3726538"/>
                <a:ext cx="58680" cy="76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B32D33C-5C54-4A36-1F1C-185CC1C8DFE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325367" y="3717898"/>
                  <a:ext cx="76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A141C03-0682-EEDE-7E5D-DD21A9EB9BB4}"/>
                    </a:ext>
                  </a:extLst>
                </p14:cNvPr>
                <p14:cNvContentPartPr/>
                <p14:nvPr/>
              </p14:nvContentPartPr>
              <p14:xfrm>
                <a:off x="7434447" y="3650938"/>
                <a:ext cx="11880" cy="1400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A141C03-0682-EEDE-7E5D-DD21A9EB9BB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425807" y="3642298"/>
                  <a:ext cx="295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0D8E97D-F8FF-32A8-FBE9-5D8331E8CCC6}"/>
                    </a:ext>
                  </a:extLst>
                </p14:cNvPr>
                <p14:cNvContentPartPr/>
                <p14:nvPr/>
              </p14:nvContentPartPr>
              <p14:xfrm>
                <a:off x="7383327" y="3715378"/>
                <a:ext cx="170640" cy="644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0D8E97D-F8FF-32A8-FBE9-5D8331E8CCC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374327" y="3706378"/>
                  <a:ext cx="1882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8CE8F93-B003-E11B-EA08-C59FE6A07C63}"/>
                    </a:ext>
                  </a:extLst>
                </p14:cNvPr>
                <p14:cNvContentPartPr/>
                <p14:nvPr/>
              </p14:nvContentPartPr>
              <p14:xfrm>
                <a:off x="7595727" y="3722218"/>
                <a:ext cx="11880" cy="142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8CE8F93-B003-E11B-EA08-C59FE6A07C6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586727" y="3713578"/>
                  <a:ext cx="295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B91FCAE-3D77-F5BC-84B2-CD222E917B0F}"/>
                    </a:ext>
                  </a:extLst>
                </p14:cNvPr>
                <p14:cNvContentPartPr/>
                <p14:nvPr/>
              </p14:nvContentPartPr>
              <p14:xfrm>
                <a:off x="7579167" y="3730858"/>
                <a:ext cx="102960" cy="71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B91FCAE-3D77-F5BC-84B2-CD222E917B0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570527" y="3721858"/>
                  <a:ext cx="1206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6FFBBF6-4811-C3AF-60ED-CCF3F7620EEB}"/>
                    </a:ext>
                  </a:extLst>
                </p14:cNvPr>
                <p14:cNvContentPartPr/>
                <p14:nvPr/>
              </p14:nvContentPartPr>
              <p14:xfrm>
                <a:off x="7754127" y="3711778"/>
                <a:ext cx="28440" cy="694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6FFBBF6-4811-C3AF-60ED-CCF3F7620EEB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745487" y="3703138"/>
                  <a:ext cx="46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478394B-6D14-B692-38B5-148D4180F3FB}"/>
                    </a:ext>
                  </a:extLst>
                </p14:cNvPr>
                <p14:cNvContentPartPr/>
                <p14:nvPr/>
              </p14:nvContentPartPr>
              <p14:xfrm>
                <a:off x="7280727" y="4044058"/>
                <a:ext cx="49320" cy="788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478394B-6D14-B692-38B5-148D4180F3F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271727" y="4035058"/>
                  <a:ext cx="669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8948ACF-E7A1-009D-8F8A-5F11D871E026}"/>
                    </a:ext>
                  </a:extLst>
                </p14:cNvPr>
                <p14:cNvContentPartPr/>
                <p14:nvPr/>
              </p14:nvContentPartPr>
              <p14:xfrm>
                <a:off x="7329687" y="4051978"/>
                <a:ext cx="104040" cy="684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8948ACF-E7A1-009D-8F8A-5F11D871E02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320687" y="4043338"/>
                  <a:ext cx="1216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F5DB103-0D48-AEBB-798E-B8D4563F39C4}"/>
                    </a:ext>
                  </a:extLst>
                </p14:cNvPr>
                <p14:cNvContentPartPr/>
                <p14:nvPr/>
              </p14:nvContentPartPr>
              <p14:xfrm>
                <a:off x="7525167" y="4024258"/>
                <a:ext cx="80280" cy="117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F5DB103-0D48-AEBB-798E-B8D4563F39C4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516167" y="4015258"/>
                  <a:ext cx="97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0B46649-A79E-2CAA-F3DD-CF4B864A6CCB}"/>
                    </a:ext>
                  </a:extLst>
                </p14:cNvPr>
                <p14:cNvContentPartPr/>
                <p14:nvPr/>
              </p14:nvContentPartPr>
              <p14:xfrm>
                <a:off x="7632807" y="4014178"/>
                <a:ext cx="145080" cy="1605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0B46649-A79E-2CAA-F3DD-CF4B864A6CC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623807" y="4005538"/>
                  <a:ext cx="162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FF0A5E9-285B-3627-D85C-8447A00DDE81}"/>
                    </a:ext>
                  </a:extLst>
                </p14:cNvPr>
                <p14:cNvContentPartPr/>
                <p14:nvPr/>
              </p14:nvContentPartPr>
              <p14:xfrm>
                <a:off x="7801287" y="3988618"/>
                <a:ext cx="118800" cy="72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FF0A5E9-285B-3627-D85C-8447A00DDE81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792647" y="3979618"/>
                  <a:ext cx="1364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BF5842D-C72A-8001-FA12-FEDE0E59DC37}"/>
                    </a:ext>
                  </a:extLst>
                </p14:cNvPr>
                <p14:cNvContentPartPr/>
                <p14:nvPr/>
              </p14:nvContentPartPr>
              <p14:xfrm>
                <a:off x="7956807" y="3981418"/>
                <a:ext cx="80280" cy="727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BF5842D-C72A-8001-FA12-FEDE0E59DC37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948167" y="3972778"/>
                  <a:ext cx="979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07122AC-383E-E1F9-8C96-351131503110}"/>
                    </a:ext>
                  </a:extLst>
                </p14:cNvPr>
                <p14:cNvContentPartPr/>
                <p14:nvPr/>
              </p14:nvContentPartPr>
              <p14:xfrm>
                <a:off x="7957167" y="4000498"/>
                <a:ext cx="140400" cy="918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07122AC-383E-E1F9-8C96-351131503110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948527" y="3991858"/>
                  <a:ext cx="1580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86A3BFD-DF5E-632B-252B-0920AD1F6C27}"/>
                    </a:ext>
                  </a:extLst>
                </p14:cNvPr>
                <p14:cNvContentPartPr/>
                <p14:nvPr/>
              </p14:nvContentPartPr>
              <p14:xfrm>
                <a:off x="8032047" y="4101298"/>
                <a:ext cx="84600" cy="752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86A3BFD-DF5E-632B-252B-0920AD1F6C27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023047" y="4092298"/>
                  <a:ext cx="1022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6706B5E-7BEC-1EBE-5ECF-B99DCC4D5A33}"/>
                    </a:ext>
                  </a:extLst>
                </p14:cNvPr>
                <p14:cNvContentPartPr/>
                <p14:nvPr/>
              </p14:nvContentPartPr>
              <p14:xfrm>
                <a:off x="8106567" y="3901858"/>
                <a:ext cx="149760" cy="186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6706B5E-7BEC-1EBE-5ECF-B99DCC4D5A33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8097567" y="3892858"/>
                  <a:ext cx="16740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E2A1A00C-80AF-9321-D70E-B9FFC4624726}"/>
              </a:ext>
            </a:extLst>
          </p:cNvPr>
          <p:cNvGrpSpPr/>
          <p:nvPr/>
        </p:nvGrpSpPr>
        <p:grpSpPr>
          <a:xfrm>
            <a:off x="8540367" y="3693058"/>
            <a:ext cx="147240" cy="105480"/>
            <a:chOff x="8540367" y="3693058"/>
            <a:chExt cx="147240" cy="10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72D1232-51BC-74F7-EAAB-7BA0BA8906C3}"/>
                    </a:ext>
                  </a:extLst>
                </p14:cNvPr>
                <p14:cNvContentPartPr/>
                <p14:nvPr/>
              </p14:nvContentPartPr>
              <p14:xfrm>
                <a:off x="8606607" y="3693058"/>
                <a:ext cx="9000" cy="1054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72D1232-51BC-74F7-EAAB-7BA0BA8906C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597607" y="3684058"/>
                  <a:ext cx="26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3B87107-216B-14DA-0519-E4240CC74E67}"/>
                    </a:ext>
                  </a:extLst>
                </p14:cNvPr>
                <p14:cNvContentPartPr/>
                <p14:nvPr/>
              </p14:nvContentPartPr>
              <p14:xfrm>
                <a:off x="8540367" y="3742378"/>
                <a:ext cx="147240" cy="190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3B87107-216B-14DA-0519-E4240CC74E6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531727" y="3733378"/>
                  <a:ext cx="16488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280D78D0-BBEF-FE06-D442-434D0551119C}"/>
              </a:ext>
            </a:extLst>
          </p:cNvPr>
          <p:cNvGrpSpPr/>
          <p:nvPr/>
        </p:nvGrpSpPr>
        <p:grpSpPr>
          <a:xfrm>
            <a:off x="9308247" y="3302458"/>
            <a:ext cx="72720" cy="109440"/>
            <a:chOff x="9308247" y="3302458"/>
            <a:chExt cx="7272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8896921-9E2F-CCE2-6615-76C8BFE5CC08}"/>
                    </a:ext>
                  </a:extLst>
                </p14:cNvPr>
                <p14:cNvContentPartPr/>
                <p14:nvPr/>
              </p14:nvContentPartPr>
              <p14:xfrm>
                <a:off x="9308247" y="3310738"/>
                <a:ext cx="5040" cy="968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8896921-9E2F-CCE2-6615-76C8BFE5CC0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299247" y="3302098"/>
                  <a:ext cx="226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049939C-96E2-DE0D-8231-26F0ABDFB886}"/>
                    </a:ext>
                  </a:extLst>
                </p14:cNvPr>
                <p14:cNvContentPartPr/>
                <p14:nvPr/>
              </p14:nvContentPartPr>
              <p14:xfrm>
                <a:off x="9352527" y="3302458"/>
                <a:ext cx="28440" cy="1094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049939C-96E2-DE0D-8231-26F0ABDFB88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343527" y="3293458"/>
                  <a:ext cx="4608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8C30063-BEF8-FC89-5C69-D1FB7E709EB1}"/>
              </a:ext>
            </a:extLst>
          </p:cNvPr>
          <p:cNvGrpSpPr/>
          <p:nvPr/>
        </p:nvGrpSpPr>
        <p:grpSpPr>
          <a:xfrm>
            <a:off x="9020247" y="3616378"/>
            <a:ext cx="1118880" cy="550080"/>
            <a:chOff x="9020247" y="3616378"/>
            <a:chExt cx="1118880" cy="5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1734EC9-C1DD-2526-05AE-E38D52A9566E}"/>
                    </a:ext>
                  </a:extLst>
                </p14:cNvPr>
                <p14:cNvContentPartPr/>
                <p14:nvPr/>
              </p14:nvContentPartPr>
              <p14:xfrm>
                <a:off x="9045807" y="3632218"/>
                <a:ext cx="122760" cy="166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1734EC9-C1DD-2526-05AE-E38D52A9566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036807" y="3623578"/>
                  <a:ext cx="1404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C05A05D-354B-C93A-E60A-92D3307FA6CE}"/>
                    </a:ext>
                  </a:extLst>
                </p14:cNvPr>
                <p14:cNvContentPartPr/>
                <p14:nvPr/>
              </p14:nvContentPartPr>
              <p14:xfrm>
                <a:off x="9275127" y="3724378"/>
                <a:ext cx="75240" cy="770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C05A05D-354B-C93A-E60A-92D3307FA6CE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266487" y="3715738"/>
                  <a:ext cx="92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0BB45E1-3DF5-F445-E672-C24638EFBEBE}"/>
                    </a:ext>
                  </a:extLst>
                </p14:cNvPr>
                <p14:cNvContentPartPr/>
                <p14:nvPr/>
              </p14:nvContentPartPr>
              <p14:xfrm>
                <a:off x="9434247" y="3616378"/>
                <a:ext cx="21240" cy="1652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0BB45E1-3DF5-F445-E672-C24638EFBEBE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425247" y="3607378"/>
                  <a:ext cx="388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6160D6A-722F-D3FE-3091-491553AF7522}"/>
                    </a:ext>
                  </a:extLst>
                </p14:cNvPr>
                <p14:cNvContentPartPr/>
                <p14:nvPr/>
              </p14:nvContentPartPr>
              <p14:xfrm>
                <a:off x="9392127" y="3707458"/>
                <a:ext cx="175320" cy="68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6160D6A-722F-D3FE-3091-491553AF752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383487" y="3698458"/>
                  <a:ext cx="1929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E70DD8A-C5F5-9CA4-6B34-09A1D6CA85CD}"/>
                    </a:ext>
                  </a:extLst>
                </p14:cNvPr>
                <p14:cNvContentPartPr/>
                <p14:nvPr/>
              </p14:nvContentPartPr>
              <p14:xfrm>
                <a:off x="9602727" y="3709618"/>
                <a:ext cx="11520" cy="143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E70DD8A-C5F5-9CA4-6B34-09A1D6CA85CD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9594087" y="3700978"/>
                  <a:ext cx="29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7DC29B9-6B8E-A44C-C568-E5B5EF7AC3CA}"/>
                    </a:ext>
                  </a:extLst>
                </p14:cNvPr>
                <p14:cNvContentPartPr/>
                <p14:nvPr/>
              </p14:nvContentPartPr>
              <p14:xfrm>
                <a:off x="9606687" y="3687298"/>
                <a:ext cx="87120" cy="766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7DC29B9-6B8E-A44C-C568-E5B5EF7AC3CA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598047" y="3678658"/>
                  <a:ext cx="104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1716021-B0F7-6F88-D4E0-2EDF1B6357EC}"/>
                    </a:ext>
                  </a:extLst>
                </p14:cNvPr>
                <p14:cNvContentPartPr/>
                <p14:nvPr/>
              </p14:nvContentPartPr>
              <p14:xfrm>
                <a:off x="9646647" y="3683338"/>
                <a:ext cx="102960" cy="990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1716021-B0F7-6F88-D4E0-2EDF1B6357E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637647" y="3674698"/>
                  <a:ext cx="1206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4EABB17-E8EF-2151-8EFB-BD63A370B4F7}"/>
                    </a:ext>
                  </a:extLst>
                </p14:cNvPr>
                <p14:cNvContentPartPr/>
                <p14:nvPr/>
              </p14:nvContentPartPr>
              <p14:xfrm>
                <a:off x="9020247" y="4000138"/>
                <a:ext cx="55080" cy="1047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4EABB17-E8EF-2151-8EFB-BD63A370B4F7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011607" y="3991498"/>
                  <a:ext cx="727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C137F14-5EEA-213C-FA79-9D3CCB0CF69A}"/>
                    </a:ext>
                  </a:extLst>
                </p14:cNvPr>
                <p14:cNvContentPartPr/>
                <p14:nvPr/>
              </p14:nvContentPartPr>
              <p14:xfrm>
                <a:off x="9026007" y="4019938"/>
                <a:ext cx="184680" cy="745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C137F14-5EEA-213C-FA79-9D3CCB0CF69A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9017007" y="4010938"/>
                  <a:ext cx="2023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BEE9383-7B3C-FA05-A7F2-C8EBCD2472C9}"/>
                    </a:ext>
                  </a:extLst>
                </p14:cNvPr>
                <p14:cNvContentPartPr/>
                <p14:nvPr/>
              </p14:nvContentPartPr>
              <p14:xfrm>
                <a:off x="9260007" y="4028938"/>
                <a:ext cx="92880" cy="928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BEE9383-7B3C-FA05-A7F2-C8EBCD2472C9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9251367" y="4020298"/>
                  <a:ext cx="110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9324D33-4917-DF28-ED05-5B3C8B2236A6}"/>
                    </a:ext>
                  </a:extLst>
                </p14:cNvPr>
                <p14:cNvContentPartPr/>
                <p14:nvPr/>
              </p14:nvContentPartPr>
              <p14:xfrm>
                <a:off x="9366207" y="4029298"/>
                <a:ext cx="126720" cy="1371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9324D33-4917-DF28-ED05-5B3C8B2236A6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357207" y="4020658"/>
                  <a:ext cx="1443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21900F0-8EC2-47A4-0CD3-AB05B3310A86}"/>
                    </a:ext>
                  </a:extLst>
                </p14:cNvPr>
                <p14:cNvContentPartPr/>
                <p14:nvPr/>
              </p14:nvContentPartPr>
              <p14:xfrm>
                <a:off x="9527487" y="4005538"/>
                <a:ext cx="56880" cy="910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21900F0-8EC2-47A4-0CD3-AB05B3310A86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518847" y="3996898"/>
                  <a:ext cx="745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AA76361-9CC3-EF41-BEEA-A96005A357D0}"/>
                    </a:ext>
                  </a:extLst>
                </p14:cNvPr>
                <p14:cNvContentPartPr/>
                <p14:nvPr/>
              </p14:nvContentPartPr>
              <p14:xfrm>
                <a:off x="9527487" y="4015258"/>
                <a:ext cx="136440" cy="601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AA76361-9CC3-EF41-BEEA-A96005A357D0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518847" y="4006618"/>
                  <a:ext cx="1540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B58DF02-0C2D-3B9F-46BD-64A178A5A6D0}"/>
                    </a:ext>
                  </a:extLst>
                </p14:cNvPr>
                <p14:cNvContentPartPr/>
                <p14:nvPr/>
              </p14:nvContentPartPr>
              <p14:xfrm>
                <a:off x="9697767" y="4000498"/>
                <a:ext cx="104760" cy="856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B58DF02-0C2D-3B9F-46BD-64A178A5A6D0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689127" y="3991498"/>
                  <a:ext cx="1224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2BD1985-9565-42FD-42C9-4C815350BD10}"/>
                    </a:ext>
                  </a:extLst>
                </p14:cNvPr>
                <p14:cNvContentPartPr/>
                <p14:nvPr/>
              </p14:nvContentPartPr>
              <p14:xfrm>
                <a:off x="9707127" y="4013098"/>
                <a:ext cx="175320" cy="928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2BD1985-9565-42FD-42C9-4C815350BD10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698487" y="4004458"/>
                  <a:ext cx="1929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6CA4C11-8915-2497-9BF9-33D5E9352F16}"/>
                    </a:ext>
                  </a:extLst>
                </p14:cNvPr>
                <p14:cNvContentPartPr/>
                <p14:nvPr/>
              </p14:nvContentPartPr>
              <p14:xfrm>
                <a:off x="9816927" y="4088338"/>
                <a:ext cx="110160" cy="745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6CA4C11-8915-2497-9BF9-33D5E9352F16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9807927" y="4079338"/>
                  <a:ext cx="1278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417D45B-35B5-18AA-96A8-95AC6E8C5FE8}"/>
                    </a:ext>
                  </a:extLst>
                </p14:cNvPr>
                <p14:cNvContentPartPr/>
                <p14:nvPr/>
              </p14:nvContentPartPr>
              <p14:xfrm>
                <a:off x="9928167" y="3977458"/>
                <a:ext cx="200160" cy="885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417D45B-35B5-18AA-96A8-95AC6E8C5FE8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9919527" y="3968818"/>
                  <a:ext cx="217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F91C335-38AB-3CDF-B19B-57B7219B1C70}"/>
                    </a:ext>
                  </a:extLst>
                </p14:cNvPr>
                <p14:cNvContentPartPr/>
                <p14:nvPr/>
              </p14:nvContentPartPr>
              <p14:xfrm>
                <a:off x="10010607" y="3864058"/>
                <a:ext cx="128520" cy="885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F91C335-38AB-3CDF-B19B-57B7219B1C70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0001607" y="3855418"/>
                  <a:ext cx="14616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4AA45830-87CC-351E-498D-9F5D44298733}"/>
              </a:ext>
            </a:extLst>
          </p:cNvPr>
          <p:cNvGrpSpPr/>
          <p:nvPr/>
        </p:nvGrpSpPr>
        <p:grpSpPr>
          <a:xfrm>
            <a:off x="1319127" y="3788818"/>
            <a:ext cx="1706760" cy="1153800"/>
            <a:chOff x="1319127" y="3788818"/>
            <a:chExt cx="1706760" cy="11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5BA33F8-7F70-08E9-B512-B6611D4D97B0}"/>
                    </a:ext>
                  </a:extLst>
                </p14:cNvPr>
                <p14:cNvContentPartPr/>
                <p14:nvPr/>
              </p14:nvContentPartPr>
              <p14:xfrm>
                <a:off x="1572927" y="4790338"/>
                <a:ext cx="33480" cy="1281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5BA33F8-7F70-08E9-B512-B6611D4D97B0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564287" y="4781698"/>
                  <a:ext cx="511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B2D2617-5ABD-879B-C697-98AAF0A309C2}"/>
                    </a:ext>
                  </a:extLst>
                </p14:cNvPr>
                <p14:cNvContentPartPr/>
                <p14:nvPr/>
              </p14:nvContentPartPr>
              <p14:xfrm>
                <a:off x="1557087" y="4923538"/>
                <a:ext cx="110160" cy="190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B2D2617-5ABD-879B-C697-98AAF0A309C2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548447" y="4914538"/>
                  <a:ext cx="127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7CCAF97-CB59-9491-F97E-70BD4DBE0BEC}"/>
                    </a:ext>
                  </a:extLst>
                </p14:cNvPr>
                <p14:cNvContentPartPr/>
                <p14:nvPr/>
              </p14:nvContentPartPr>
              <p14:xfrm>
                <a:off x="1319127" y="4702498"/>
                <a:ext cx="249120" cy="932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7CCAF97-CB59-9491-F97E-70BD4DBE0BEC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310487" y="4693498"/>
                  <a:ext cx="266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0EA129A-E9F7-11D0-3E87-37FFD5557215}"/>
                    </a:ext>
                  </a:extLst>
                </p14:cNvPr>
                <p14:cNvContentPartPr/>
                <p14:nvPr/>
              </p14:nvContentPartPr>
              <p14:xfrm>
                <a:off x="1781007" y="3788818"/>
                <a:ext cx="1244880" cy="10807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0EA129A-E9F7-11D0-3E87-37FFD5557215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772367" y="3779818"/>
                  <a:ext cx="1262520" cy="10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E66860A-0CB9-4F60-B636-3CA4A8D498CF}"/>
                    </a:ext>
                  </a:extLst>
                </p14:cNvPr>
                <p14:cNvContentPartPr/>
                <p14:nvPr/>
              </p14:nvContentPartPr>
              <p14:xfrm>
                <a:off x="2282847" y="4509538"/>
                <a:ext cx="102960" cy="918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E66860A-0CB9-4F60-B636-3CA4A8D498CF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2273847" y="4500898"/>
                  <a:ext cx="120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9CCE951-8B57-9CF3-054F-31DD1A6890CA}"/>
                    </a:ext>
                  </a:extLst>
                </p14:cNvPr>
                <p14:cNvContentPartPr/>
                <p14:nvPr/>
              </p14:nvContentPartPr>
              <p14:xfrm>
                <a:off x="2399487" y="4460578"/>
                <a:ext cx="68040" cy="424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9CCE951-8B57-9CF3-054F-31DD1A6890C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390487" y="4451578"/>
                  <a:ext cx="856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F32DB44-A669-2E99-C135-88BFF537F47A}"/>
                    </a:ext>
                  </a:extLst>
                </p14:cNvPr>
                <p14:cNvContentPartPr/>
                <p14:nvPr/>
              </p14:nvContentPartPr>
              <p14:xfrm>
                <a:off x="2485887" y="4366978"/>
                <a:ext cx="53280" cy="806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F32DB44-A669-2E99-C135-88BFF537F47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2476887" y="4358338"/>
                  <a:ext cx="709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B96F292-DA17-BE21-25E3-F95FC3ED4096}"/>
                    </a:ext>
                  </a:extLst>
                </p14:cNvPr>
                <p14:cNvContentPartPr/>
                <p14:nvPr/>
              </p14:nvContentPartPr>
              <p14:xfrm>
                <a:off x="2587407" y="4322698"/>
                <a:ext cx="69120" cy="730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B96F292-DA17-BE21-25E3-F95FC3ED4096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2578407" y="4314058"/>
                  <a:ext cx="867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859F788-38EE-965C-1649-5CDF449D11DB}"/>
                    </a:ext>
                  </a:extLst>
                </p14:cNvPr>
                <p14:cNvContentPartPr/>
                <p14:nvPr/>
              </p14:nvContentPartPr>
              <p14:xfrm>
                <a:off x="2646807" y="4381738"/>
                <a:ext cx="360" cy="3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859F788-38EE-965C-1649-5CDF449D11DB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2637807" y="43727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2864429-578D-F0B5-1266-F9F6A20370B6}"/>
                    </a:ext>
                  </a:extLst>
                </p14:cNvPr>
                <p14:cNvContentPartPr/>
                <p14:nvPr/>
              </p14:nvContentPartPr>
              <p14:xfrm>
                <a:off x="2646807" y="4282738"/>
                <a:ext cx="75240" cy="993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2864429-578D-F0B5-1266-F9F6A20370B6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2637807" y="4273738"/>
                  <a:ext cx="928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29557A3-E031-EECC-473B-87CFFE1C4964}"/>
                    </a:ext>
                  </a:extLst>
                </p14:cNvPr>
                <p14:cNvContentPartPr/>
                <p14:nvPr/>
              </p14:nvContentPartPr>
              <p14:xfrm>
                <a:off x="2710527" y="4171498"/>
                <a:ext cx="102960" cy="1425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29557A3-E031-EECC-473B-87CFFE1C496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2701527" y="4162498"/>
                  <a:ext cx="12060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3A25C6B6-C2D6-3685-7E37-647D48C76643}"/>
              </a:ext>
            </a:extLst>
          </p:cNvPr>
          <p:cNvGrpSpPr/>
          <p:nvPr/>
        </p:nvGrpSpPr>
        <p:grpSpPr>
          <a:xfrm>
            <a:off x="9431727" y="4638778"/>
            <a:ext cx="600120" cy="274320"/>
            <a:chOff x="9431727" y="4638778"/>
            <a:chExt cx="60012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BCB84E7B-B787-6116-C166-DCE1E6AAD340}"/>
                    </a:ext>
                  </a:extLst>
                </p14:cNvPr>
                <p14:cNvContentPartPr/>
                <p14:nvPr/>
              </p14:nvContentPartPr>
              <p14:xfrm>
                <a:off x="9431727" y="4638778"/>
                <a:ext cx="124200" cy="2534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BCB84E7B-B787-6116-C166-DCE1E6AAD340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422727" y="4630138"/>
                  <a:ext cx="1418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6945F3B2-F39F-2D8A-AAB2-41CDE9155A80}"/>
                    </a:ext>
                  </a:extLst>
                </p14:cNvPr>
                <p14:cNvContentPartPr/>
                <p14:nvPr/>
              </p14:nvContentPartPr>
              <p14:xfrm>
                <a:off x="9617487" y="4728058"/>
                <a:ext cx="150480" cy="1065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6945F3B2-F39F-2D8A-AAB2-41CDE9155A80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9608847" y="4719418"/>
                  <a:ext cx="168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D0981D9A-2FCF-3143-52E3-EE4AFC05FF8F}"/>
                    </a:ext>
                  </a:extLst>
                </p14:cNvPr>
                <p14:cNvContentPartPr/>
                <p14:nvPr/>
              </p14:nvContentPartPr>
              <p14:xfrm>
                <a:off x="9816927" y="4688458"/>
                <a:ext cx="178200" cy="1620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D0981D9A-2FCF-3143-52E3-EE4AFC05FF8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807927" y="4679458"/>
                  <a:ext cx="1958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C6CC9BE-3186-AEF1-B92D-5E7AF4D59B0A}"/>
                    </a:ext>
                  </a:extLst>
                </p14:cNvPr>
                <p14:cNvContentPartPr/>
                <p14:nvPr/>
              </p14:nvContentPartPr>
              <p14:xfrm>
                <a:off x="9802887" y="4805818"/>
                <a:ext cx="228960" cy="1072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C6CC9BE-3186-AEF1-B92D-5E7AF4D59B0A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793887" y="4797178"/>
                  <a:ext cx="24660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5F19360A-9524-5CDB-0505-A820222B80BD}"/>
              </a:ext>
            </a:extLst>
          </p:cNvPr>
          <p:cNvGrpSpPr/>
          <p:nvPr/>
        </p:nvGrpSpPr>
        <p:grpSpPr>
          <a:xfrm>
            <a:off x="10187727" y="4623298"/>
            <a:ext cx="299520" cy="223920"/>
            <a:chOff x="10187727" y="4623298"/>
            <a:chExt cx="29952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A6FB0CC9-3B3F-F9CB-B788-E6AD759C0A23}"/>
                    </a:ext>
                  </a:extLst>
                </p14:cNvPr>
                <p14:cNvContentPartPr/>
                <p14:nvPr/>
              </p14:nvContentPartPr>
              <p14:xfrm>
                <a:off x="10187727" y="4654978"/>
                <a:ext cx="93600" cy="842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A6FB0CC9-3B3F-F9CB-B788-E6AD759C0A23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0179087" y="4645978"/>
                  <a:ext cx="1112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2D2702CB-DDE0-5EB6-B7AD-4DC826ED0A52}"/>
                    </a:ext>
                  </a:extLst>
                </p14:cNvPr>
                <p14:cNvContentPartPr/>
                <p14:nvPr/>
              </p14:nvContentPartPr>
              <p14:xfrm>
                <a:off x="10271607" y="4654618"/>
                <a:ext cx="47160" cy="1789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2D2702CB-DDE0-5EB6-B7AD-4DC826ED0A52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0262607" y="4645978"/>
                  <a:ext cx="648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F8FBDF36-AFD9-9C0C-97D2-59D55E918609}"/>
                    </a:ext>
                  </a:extLst>
                </p14:cNvPr>
                <p14:cNvContentPartPr/>
                <p14:nvPr/>
              </p14:nvContentPartPr>
              <p14:xfrm>
                <a:off x="10367367" y="4623298"/>
                <a:ext cx="119880" cy="2239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F8FBDF36-AFD9-9C0C-97D2-59D55E918609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0358727" y="4614298"/>
                  <a:ext cx="13752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AC14E3B8-6786-AAC3-C4A5-C531198B853C}"/>
              </a:ext>
            </a:extLst>
          </p:cNvPr>
          <p:cNvGrpSpPr/>
          <p:nvPr/>
        </p:nvGrpSpPr>
        <p:grpSpPr>
          <a:xfrm>
            <a:off x="3857127" y="4468858"/>
            <a:ext cx="4947840" cy="757440"/>
            <a:chOff x="3857127" y="4468858"/>
            <a:chExt cx="4947840" cy="75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E9922D8-F272-F8B1-CAC5-5ADD535C1234}"/>
                    </a:ext>
                  </a:extLst>
                </p14:cNvPr>
                <p14:cNvContentPartPr/>
                <p14:nvPr/>
              </p14:nvContentPartPr>
              <p14:xfrm>
                <a:off x="4529607" y="4812298"/>
                <a:ext cx="170640" cy="140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E9922D8-F272-F8B1-CAC5-5ADD535C1234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4520967" y="4803298"/>
                  <a:ext cx="188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9C7B362-0800-FBC5-D679-A56EA3360745}"/>
                    </a:ext>
                  </a:extLst>
                </p14:cNvPr>
                <p14:cNvContentPartPr/>
                <p14:nvPr/>
              </p14:nvContentPartPr>
              <p14:xfrm>
                <a:off x="4536807" y="4860538"/>
                <a:ext cx="140400" cy="36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9C7B362-0800-FBC5-D679-A56EA3360745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4527807" y="4851538"/>
                  <a:ext cx="1580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13E29FF-91DC-2400-DE70-92A16B2FCCDF}"/>
                    </a:ext>
                  </a:extLst>
                </p14:cNvPr>
                <p14:cNvContentPartPr/>
                <p14:nvPr/>
              </p14:nvContentPartPr>
              <p14:xfrm>
                <a:off x="5017047" y="4813018"/>
                <a:ext cx="94320" cy="928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13E29FF-91DC-2400-DE70-92A16B2FCCDF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5008047" y="4804378"/>
                  <a:ext cx="1119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A3A6614-6D9F-AAAA-3B90-D079E5886F60}"/>
                    </a:ext>
                  </a:extLst>
                </p14:cNvPr>
                <p14:cNvContentPartPr/>
                <p14:nvPr/>
              </p14:nvContentPartPr>
              <p14:xfrm>
                <a:off x="5150247" y="4886818"/>
                <a:ext cx="82080" cy="871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A3A6614-6D9F-AAAA-3B90-D079E5886F60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141607" y="4878178"/>
                  <a:ext cx="997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29511C7-4AF2-646B-1D03-10BFE7E93D9C}"/>
                    </a:ext>
                  </a:extLst>
                </p14:cNvPr>
                <p14:cNvContentPartPr/>
                <p14:nvPr/>
              </p14:nvContentPartPr>
              <p14:xfrm>
                <a:off x="5297487" y="4943338"/>
                <a:ext cx="86760" cy="25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29511C7-4AF2-646B-1D03-10BFE7E93D9C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288487" y="4934698"/>
                  <a:ext cx="1044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67088F1-9238-AA75-1008-CB6484102315}"/>
                    </a:ext>
                  </a:extLst>
                </p14:cNvPr>
                <p14:cNvContentPartPr/>
                <p14:nvPr/>
              </p14:nvContentPartPr>
              <p14:xfrm>
                <a:off x="5420967" y="4895098"/>
                <a:ext cx="16560" cy="1011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67088F1-9238-AA75-1008-CB6484102315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5412327" y="4886458"/>
                  <a:ext cx="34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7D410EE-F7CE-AB03-92F4-F00F461D81AB}"/>
                    </a:ext>
                  </a:extLst>
                </p14:cNvPr>
                <p14:cNvContentPartPr/>
                <p14:nvPr/>
              </p14:nvContentPartPr>
              <p14:xfrm>
                <a:off x="5971767" y="4773778"/>
                <a:ext cx="21240" cy="1288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7D410EE-F7CE-AB03-92F4-F00F461D81AB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5962767" y="4765138"/>
                  <a:ext cx="38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F2D0F20-0545-2878-97A0-7C96F5451358}"/>
                    </a:ext>
                  </a:extLst>
                </p14:cNvPr>
                <p14:cNvContentPartPr/>
                <p14:nvPr/>
              </p14:nvContentPartPr>
              <p14:xfrm>
                <a:off x="5892207" y="4842538"/>
                <a:ext cx="189360" cy="201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F2D0F20-0545-2878-97A0-7C96F5451358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5883567" y="4833898"/>
                  <a:ext cx="207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24FA3B4-1D97-6154-850C-990E027C5373}"/>
                    </a:ext>
                  </a:extLst>
                </p14:cNvPr>
                <p14:cNvContentPartPr/>
                <p14:nvPr/>
              </p14:nvContentPartPr>
              <p14:xfrm>
                <a:off x="6400167" y="4759738"/>
                <a:ext cx="185760" cy="1065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24FA3B4-1D97-6154-850C-990E027C5373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6391167" y="4750738"/>
                  <a:ext cx="203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FA1E3AF-E2AB-31AE-F025-15DBD24ECFD9}"/>
                    </a:ext>
                  </a:extLst>
                </p14:cNvPr>
                <p14:cNvContentPartPr/>
                <p14:nvPr/>
              </p14:nvContentPartPr>
              <p14:xfrm>
                <a:off x="6650727" y="4827778"/>
                <a:ext cx="93960" cy="1105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FA1E3AF-E2AB-31AE-F025-15DBD24ECFD9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6641727" y="4819138"/>
                  <a:ext cx="1116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2F51731-8329-5649-B2B0-08EABA953076}"/>
                    </a:ext>
                  </a:extLst>
                </p14:cNvPr>
                <p14:cNvContentPartPr/>
                <p14:nvPr/>
              </p14:nvContentPartPr>
              <p14:xfrm>
                <a:off x="6788247" y="4925698"/>
                <a:ext cx="131040" cy="36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2F51731-8329-5649-B2B0-08EABA953076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6779607" y="4916698"/>
                  <a:ext cx="1486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7E0FC12-9D9C-3A83-AB29-F7EB33B2A6A3}"/>
                    </a:ext>
                  </a:extLst>
                </p14:cNvPr>
                <p14:cNvContentPartPr/>
                <p14:nvPr/>
              </p14:nvContentPartPr>
              <p14:xfrm>
                <a:off x="6975087" y="4851538"/>
                <a:ext cx="191520" cy="1080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7E0FC12-9D9C-3A83-AB29-F7EB33B2A6A3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6966087" y="4842538"/>
                  <a:ext cx="2091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22E67743-D8D4-9320-E6F2-E4C6E76A6F2A}"/>
                    </a:ext>
                  </a:extLst>
                </p14:cNvPr>
                <p14:cNvContentPartPr/>
                <p14:nvPr/>
              </p14:nvContentPartPr>
              <p14:xfrm>
                <a:off x="7523367" y="4693498"/>
                <a:ext cx="20880" cy="1576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22E67743-D8D4-9320-E6F2-E4C6E76A6F2A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7514367" y="4684858"/>
                  <a:ext cx="385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B5C08793-12BA-441C-B6E1-D513B0FD8B95}"/>
                    </a:ext>
                  </a:extLst>
                </p14:cNvPr>
                <p14:cNvContentPartPr/>
                <p14:nvPr/>
              </p14:nvContentPartPr>
              <p14:xfrm>
                <a:off x="7446327" y="4807978"/>
                <a:ext cx="168480" cy="118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B5C08793-12BA-441C-B6E1-D513B0FD8B9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7437327" y="4799338"/>
                  <a:ext cx="186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A500BE0-9437-F157-5791-D930C6016E9C}"/>
                    </a:ext>
                  </a:extLst>
                </p14:cNvPr>
                <p14:cNvContentPartPr/>
                <p14:nvPr/>
              </p14:nvContentPartPr>
              <p14:xfrm>
                <a:off x="8034207" y="4779538"/>
                <a:ext cx="9720" cy="3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A500BE0-9437-F157-5791-D930C6016E9C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8025567" y="4770898"/>
                  <a:ext cx="27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AF106851-19D9-2B08-E682-7A3B407DDA2E}"/>
                    </a:ext>
                  </a:extLst>
                </p14:cNvPr>
                <p14:cNvContentPartPr/>
                <p14:nvPr/>
              </p14:nvContentPartPr>
              <p14:xfrm>
                <a:off x="7951767" y="4762978"/>
                <a:ext cx="138600" cy="1018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AF106851-19D9-2B08-E682-7A3B407DDA2E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7943127" y="4753978"/>
                  <a:ext cx="1562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2696FFC-40A0-0FD1-E945-06ACF902ED1E}"/>
                    </a:ext>
                  </a:extLst>
                </p14:cNvPr>
                <p14:cNvContentPartPr/>
                <p14:nvPr/>
              </p14:nvContentPartPr>
              <p14:xfrm>
                <a:off x="8147247" y="4833178"/>
                <a:ext cx="104040" cy="1231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2696FFC-40A0-0FD1-E945-06ACF902ED1E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8138607" y="4824178"/>
                  <a:ext cx="121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0F6D57A-BED3-4B2E-A3E9-D7BE605B1E04}"/>
                    </a:ext>
                  </a:extLst>
                </p14:cNvPr>
                <p14:cNvContentPartPr/>
                <p14:nvPr/>
              </p14:nvContentPartPr>
              <p14:xfrm>
                <a:off x="8297727" y="4903378"/>
                <a:ext cx="100800" cy="3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0F6D57A-BED3-4B2E-A3E9-D7BE605B1E04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8289087" y="4894738"/>
                  <a:ext cx="118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33B18E59-7F1D-114C-2211-5F6A1EF94BB8}"/>
                    </a:ext>
                  </a:extLst>
                </p14:cNvPr>
                <p14:cNvContentPartPr/>
                <p14:nvPr/>
              </p14:nvContentPartPr>
              <p14:xfrm>
                <a:off x="8475207" y="4828858"/>
                <a:ext cx="75240" cy="1087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33B18E59-7F1D-114C-2211-5F6A1EF94BB8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8466207" y="4819858"/>
                  <a:ext cx="92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2831BBA0-58CB-2181-D0E5-B52634E73AA5}"/>
                    </a:ext>
                  </a:extLst>
                </p14:cNvPr>
                <p14:cNvContentPartPr/>
                <p14:nvPr/>
              </p14:nvContentPartPr>
              <p14:xfrm>
                <a:off x="4100127" y="4769818"/>
                <a:ext cx="154800" cy="1447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2831BBA0-58CB-2181-D0E5-B52634E73AA5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4091127" y="4761178"/>
                  <a:ext cx="172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E514FD2-F9CA-6072-BA0B-6CB27EDCDE3B}"/>
                    </a:ext>
                  </a:extLst>
                </p14:cNvPr>
                <p14:cNvContentPartPr/>
                <p14:nvPr/>
              </p14:nvContentPartPr>
              <p14:xfrm>
                <a:off x="4286967" y="4870978"/>
                <a:ext cx="72720" cy="1242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E514FD2-F9CA-6072-BA0B-6CB27EDCDE3B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4278327" y="4861978"/>
                  <a:ext cx="903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6E6A54E-7092-D70C-6879-826AAAAE694F}"/>
                    </a:ext>
                  </a:extLst>
                </p14:cNvPr>
                <p14:cNvContentPartPr/>
                <p14:nvPr/>
              </p14:nvContentPartPr>
              <p14:xfrm>
                <a:off x="3857127" y="4468858"/>
                <a:ext cx="4947840" cy="6282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6E6A54E-7092-D70C-6879-826AAAAE694F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3848487" y="4460218"/>
                  <a:ext cx="496548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3466B263-949B-861F-E6B6-E1D6FC499C65}"/>
                    </a:ext>
                  </a:extLst>
                </p14:cNvPr>
                <p14:cNvContentPartPr/>
                <p14:nvPr/>
              </p14:nvContentPartPr>
              <p14:xfrm>
                <a:off x="3891687" y="5165458"/>
                <a:ext cx="4810320" cy="608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3466B263-949B-861F-E6B6-E1D6FC499C65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3883047" y="5156818"/>
                  <a:ext cx="482796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05713C87-DD46-4CF0-99DE-C8B18BE02871}"/>
              </a:ext>
            </a:extLst>
          </p:cNvPr>
          <p:cNvGrpSpPr/>
          <p:nvPr/>
        </p:nvGrpSpPr>
        <p:grpSpPr>
          <a:xfrm>
            <a:off x="4151247" y="5508898"/>
            <a:ext cx="210960" cy="166680"/>
            <a:chOff x="4151247" y="5508898"/>
            <a:chExt cx="21096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9046666-7660-01CE-3F95-BB3F51C00510}"/>
                    </a:ext>
                  </a:extLst>
                </p14:cNvPr>
                <p14:cNvContentPartPr/>
                <p14:nvPr/>
              </p14:nvContentPartPr>
              <p14:xfrm>
                <a:off x="4151247" y="5508898"/>
                <a:ext cx="145440" cy="1141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9046666-7660-01CE-3F95-BB3F51C00510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4142247" y="5499898"/>
                  <a:ext cx="163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AB88BEE-5AD2-8985-0C8F-362547E43741}"/>
                    </a:ext>
                  </a:extLst>
                </p14:cNvPr>
                <p14:cNvContentPartPr/>
                <p14:nvPr/>
              </p14:nvContentPartPr>
              <p14:xfrm>
                <a:off x="4343127" y="5587018"/>
                <a:ext cx="19080" cy="885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AB88BEE-5AD2-8985-0C8F-362547E43741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4334127" y="5578018"/>
                  <a:ext cx="3672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AB647782-279B-B522-E66A-F5AE2728FC5B}"/>
              </a:ext>
            </a:extLst>
          </p:cNvPr>
          <p:cNvGrpSpPr/>
          <p:nvPr/>
        </p:nvGrpSpPr>
        <p:grpSpPr>
          <a:xfrm>
            <a:off x="4730487" y="5495578"/>
            <a:ext cx="294120" cy="135360"/>
            <a:chOff x="4730487" y="5495578"/>
            <a:chExt cx="294120" cy="13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AB4E10AE-E647-1CF2-3D7B-75F21236AFA7}"/>
                    </a:ext>
                  </a:extLst>
                </p14:cNvPr>
                <p14:cNvContentPartPr/>
                <p14:nvPr/>
              </p14:nvContentPartPr>
              <p14:xfrm>
                <a:off x="4730487" y="5495578"/>
                <a:ext cx="112320" cy="799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AB4E10AE-E647-1CF2-3D7B-75F21236AFA7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4721487" y="5486938"/>
                  <a:ext cx="129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E91FC6F-C3FB-15F8-CF40-C1F66D95E46C}"/>
                    </a:ext>
                  </a:extLst>
                </p14:cNvPr>
                <p14:cNvContentPartPr/>
                <p14:nvPr/>
              </p14:nvContentPartPr>
              <p14:xfrm>
                <a:off x="4891407" y="5533018"/>
                <a:ext cx="133200" cy="979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E91FC6F-C3FB-15F8-CF40-C1F66D95E46C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4882407" y="5524378"/>
                  <a:ext cx="15084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593DEF12-810E-E2FE-4F3F-207F32D37693}"/>
              </a:ext>
            </a:extLst>
          </p:cNvPr>
          <p:cNvGrpSpPr/>
          <p:nvPr/>
        </p:nvGrpSpPr>
        <p:grpSpPr>
          <a:xfrm>
            <a:off x="5350767" y="5511418"/>
            <a:ext cx="213120" cy="163080"/>
            <a:chOff x="5350767" y="5511418"/>
            <a:chExt cx="21312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FEA45C8-C251-E53A-4201-CF7364B92B32}"/>
                    </a:ext>
                  </a:extLst>
                </p14:cNvPr>
                <p14:cNvContentPartPr/>
                <p14:nvPr/>
              </p14:nvContentPartPr>
              <p14:xfrm>
                <a:off x="5350767" y="5511418"/>
                <a:ext cx="117360" cy="918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FEA45C8-C251-E53A-4201-CF7364B92B32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5341767" y="5502778"/>
                  <a:ext cx="135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65E98B40-5D7A-87F6-12A2-01AE468C07B1}"/>
                    </a:ext>
                  </a:extLst>
                </p14:cNvPr>
                <p14:cNvContentPartPr/>
                <p14:nvPr/>
              </p14:nvContentPartPr>
              <p14:xfrm>
                <a:off x="5535087" y="5581618"/>
                <a:ext cx="28800" cy="928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65E98B40-5D7A-87F6-12A2-01AE468C07B1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5526447" y="5572978"/>
                  <a:ext cx="4644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D1141F52-697D-D9D2-82A7-1A4E04AE7A40}"/>
              </a:ext>
            </a:extLst>
          </p:cNvPr>
          <p:cNvGrpSpPr/>
          <p:nvPr/>
        </p:nvGrpSpPr>
        <p:grpSpPr>
          <a:xfrm>
            <a:off x="5959887" y="5507098"/>
            <a:ext cx="275760" cy="171720"/>
            <a:chOff x="5959887" y="5507098"/>
            <a:chExt cx="275760" cy="17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8008B35E-BC23-88D1-A907-C47681FF2705}"/>
                    </a:ext>
                  </a:extLst>
                </p14:cNvPr>
                <p14:cNvContentPartPr/>
                <p14:nvPr/>
              </p14:nvContentPartPr>
              <p14:xfrm>
                <a:off x="5959887" y="5507098"/>
                <a:ext cx="100800" cy="1083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8008B35E-BC23-88D1-A907-C47681FF2705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5951247" y="5498458"/>
                  <a:ext cx="118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16DF7AD-3A64-D453-3181-42629C57D7DE}"/>
                    </a:ext>
                  </a:extLst>
                </p14:cNvPr>
                <p14:cNvContentPartPr/>
                <p14:nvPr/>
              </p14:nvContentPartPr>
              <p14:xfrm>
                <a:off x="6132687" y="5587018"/>
                <a:ext cx="102960" cy="918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16DF7AD-3A64-D453-3181-42629C57D7DE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6123687" y="5578018"/>
                  <a:ext cx="12060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4B043BAF-44DB-B17C-295F-E3273DC30931}"/>
              </a:ext>
            </a:extLst>
          </p:cNvPr>
          <p:cNvGrpSpPr/>
          <p:nvPr/>
        </p:nvGrpSpPr>
        <p:grpSpPr>
          <a:xfrm>
            <a:off x="6725247" y="5468578"/>
            <a:ext cx="301320" cy="164160"/>
            <a:chOff x="6725247" y="5468578"/>
            <a:chExt cx="301320" cy="1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BB413AE-4BCB-1D4B-8FD2-38132603335F}"/>
                    </a:ext>
                  </a:extLst>
                </p14:cNvPr>
                <p14:cNvContentPartPr/>
                <p14:nvPr/>
              </p14:nvContentPartPr>
              <p14:xfrm>
                <a:off x="6725247" y="5468578"/>
                <a:ext cx="184680" cy="1220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BB413AE-4BCB-1D4B-8FD2-38132603335F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6716607" y="5459578"/>
                  <a:ext cx="20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B5D99E41-EC2A-8A89-91A8-317A91D04568}"/>
                    </a:ext>
                  </a:extLst>
                </p14:cNvPr>
                <p14:cNvContentPartPr/>
                <p14:nvPr/>
              </p14:nvContentPartPr>
              <p14:xfrm>
                <a:off x="6909567" y="5563978"/>
                <a:ext cx="117000" cy="687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B5D99E41-EC2A-8A89-91A8-317A91D04568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6900927" y="5554978"/>
                  <a:ext cx="13464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53DA496E-1D56-9E9F-7A91-A552BB09528B}"/>
              </a:ext>
            </a:extLst>
          </p:cNvPr>
          <p:cNvGrpSpPr/>
          <p:nvPr/>
        </p:nvGrpSpPr>
        <p:grpSpPr>
          <a:xfrm>
            <a:off x="4200567" y="5931898"/>
            <a:ext cx="107640" cy="200520"/>
            <a:chOff x="4200567" y="5931898"/>
            <a:chExt cx="10764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96F1B98-AF41-5CF1-645C-B97391FAB09C}"/>
                    </a:ext>
                  </a:extLst>
                </p14:cNvPr>
                <p14:cNvContentPartPr/>
                <p14:nvPr/>
              </p14:nvContentPartPr>
              <p14:xfrm>
                <a:off x="4219287" y="5931898"/>
                <a:ext cx="46800" cy="1677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96F1B98-AF41-5CF1-645C-B97391FAB09C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4210647" y="5923258"/>
                  <a:ext cx="644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7624A8EF-234D-0250-4664-194A240B0CD4}"/>
                    </a:ext>
                  </a:extLst>
                </p14:cNvPr>
                <p14:cNvContentPartPr/>
                <p14:nvPr/>
              </p14:nvContentPartPr>
              <p14:xfrm>
                <a:off x="4200567" y="6118378"/>
                <a:ext cx="107640" cy="140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7624A8EF-234D-0250-4664-194A240B0CD4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4191927" y="6109378"/>
                  <a:ext cx="12528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3F28A9C2-2C11-C380-63EE-A92380920919}"/>
              </a:ext>
            </a:extLst>
          </p:cNvPr>
          <p:cNvGrpSpPr/>
          <p:nvPr/>
        </p:nvGrpSpPr>
        <p:grpSpPr>
          <a:xfrm>
            <a:off x="1475367" y="5993458"/>
            <a:ext cx="534600" cy="513360"/>
            <a:chOff x="1475367" y="5993458"/>
            <a:chExt cx="534600" cy="51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1E3A384-13E1-7860-F19A-D3109FBE1E33}"/>
                    </a:ext>
                  </a:extLst>
                </p14:cNvPr>
                <p14:cNvContentPartPr/>
                <p14:nvPr/>
              </p14:nvContentPartPr>
              <p14:xfrm>
                <a:off x="1500207" y="6277138"/>
                <a:ext cx="17640" cy="2296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1E3A384-13E1-7860-F19A-D3109FBE1E33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491207" y="6268498"/>
                  <a:ext cx="35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9C4389C2-C344-5C9B-3B06-960215CAB55F}"/>
                    </a:ext>
                  </a:extLst>
                </p14:cNvPr>
                <p14:cNvContentPartPr/>
                <p14:nvPr/>
              </p14:nvContentPartPr>
              <p14:xfrm>
                <a:off x="1475367" y="6269578"/>
                <a:ext cx="273600" cy="309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9C4389C2-C344-5C9B-3B06-960215CAB55F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466727" y="6260578"/>
                  <a:ext cx="2912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2441BE90-E107-52EB-DB9F-9376AE5B2CC7}"/>
                    </a:ext>
                  </a:extLst>
                </p14:cNvPr>
                <p14:cNvContentPartPr/>
                <p14:nvPr/>
              </p14:nvContentPartPr>
              <p14:xfrm>
                <a:off x="1783527" y="6017578"/>
                <a:ext cx="360" cy="2178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2441BE90-E107-52EB-DB9F-9376AE5B2CC7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774527" y="6008578"/>
                  <a:ext cx="180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9060D1F9-5CF9-FB58-B2CA-72E0176F4A04}"/>
                    </a:ext>
                  </a:extLst>
                </p14:cNvPr>
                <p14:cNvContentPartPr/>
                <p14:nvPr/>
              </p14:nvContentPartPr>
              <p14:xfrm>
                <a:off x="1790367" y="5993458"/>
                <a:ext cx="219600" cy="201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9060D1F9-5CF9-FB58-B2CA-72E0176F4A04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781727" y="5984458"/>
                  <a:ext cx="237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5A8C7A21-42BB-81A8-66E1-1EB1C5257F30}"/>
                    </a:ext>
                  </a:extLst>
                </p14:cNvPr>
                <p14:cNvContentPartPr/>
                <p14:nvPr/>
              </p14:nvContentPartPr>
              <p14:xfrm>
                <a:off x="1645647" y="6341938"/>
                <a:ext cx="360" cy="1296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5A8C7A21-42BB-81A8-66E1-1EB1C5257F30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637007" y="6332938"/>
                  <a:ext cx="18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1BBC4FAC-E528-E1E6-197D-C226C4E922D4}"/>
                    </a:ext>
                  </a:extLst>
                </p14:cNvPr>
                <p14:cNvContentPartPr/>
                <p14:nvPr/>
              </p14:nvContentPartPr>
              <p14:xfrm>
                <a:off x="1894767" y="6104698"/>
                <a:ext cx="85320" cy="1508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1BBC4FAC-E528-E1E6-197D-C226C4E922D4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885767" y="6095698"/>
                  <a:ext cx="102960" cy="16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7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5EF2D0B1-C15A-0959-33EE-02AAC8C214C6}"/>
                  </a:ext>
                </a:extLst>
              </p14:cNvPr>
              <p14:cNvContentPartPr/>
              <p14:nvPr/>
            </p14:nvContentPartPr>
            <p14:xfrm>
              <a:off x="4745607" y="5883658"/>
              <a:ext cx="153000" cy="17460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5EF2D0B1-C15A-0959-33EE-02AAC8C214C6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4736967" y="5874658"/>
                <a:ext cx="17064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7" name="Group 316">
            <a:extLst>
              <a:ext uri="{FF2B5EF4-FFF2-40B4-BE49-F238E27FC236}">
                <a16:creationId xmlns:a16="http://schemas.microsoft.com/office/drawing/2014/main" id="{2A3AEAA8-0932-DE2F-3E9F-D5E3BD7C29EA}"/>
              </a:ext>
            </a:extLst>
          </p:cNvPr>
          <p:cNvGrpSpPr/>
          <p:nvPr/>
        </p:nvGrpSpPr>
        <p:grpSpPr>
          <a:xfrm>
            <a:off x="2491287" y="5413858"/>
            <a:ext cx="813600" cy="897480"/>
            <a:chOff x="2491287" y="5413858"/>
            <a:chExt cx="813600" cy="89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E297620F-348B-A2F7-B7DB-C823D56BDB21}"/>
                    </a:ext>
                  </a:extLst>
                </p14:cNvPr>
                <p14:cNvContentPartPr/>
                <p14:nvPr/>
              </p14:nvContentPartPr>
              <p14:xfrm>
                <a:off x="2663007" y="6099298"/>
                <a:ext cx="7560" cy="2120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E297620F-348B-A2F7-B7DB-C823D56BDB21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2654367" y="6090658"/>
                  <a:ext cx="252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739A7F1B-213F-1605-169C-20768E15CA6D}"/>
                    </a:ext>
                  </a:extLst>
                </p14:cNvPr>
                <p14:cNvContentPartPr/>
                <p14:nvPr/>
              </p14:nvContentPartPr>
              <p14:xfrm>
                <a:off x="2625927" y="6087778"/>
                <a:ext cx="226800" cy="118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739A7F1B-213F-1605-169C-20768E15CA6D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2616927" y="6079138"/>
                  <a:ext cx="2444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B3B05D2F-50CF-D089-0B70-551FF4E66F9C}"/>
                    </a:ext>
                  </a:extLst>
                </p14:cNvPr>
                <p14:cNvContentPartPr/>
                <p14:nvPr/>
              </p14:nvContentPartPr>
              <p14:xfrm>
                <a:off x="2880087" y="5853778"/>
                <a:ext cx="9720" cy="2343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B3B05D2F-50CF-D089-0B70-551FF4E66F9C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2871087" y="5844778"/>
                  <a:ext cx="273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1273D1E-78A5-6BA0-2BD8-C00644DCBEFF}"/>
                    </a:ext>
                  </a:extLst>
                </p14:cNvPr>
                <p14:cNvContentPartPr/>
                <p14:nvPr/>
              </p14:nvContentPartPr>
              <p14:xfrm>
                <a:off x="2882247" y="5823178"/>
                <a:ext cx="217440" cy="151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1273D1E-78A5-6BA0-2BD8-C00644DCBEFF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2873607" y="5814538"/>
                  <a:ext cx="2350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D45C3D12-DED3-A98E-F066-015B36AC0A0B}"/>
                    </a:ext>
                  </a:extLst>
                </p14:cNvPr>
                <p14:cNvContentPartPr/>
                <p14:nvPr/>
              </p14:nvContentPartPr>
              <p14:xfrm>
                <a:off x="3094647" y="5587018"/>
                <a:ext cx="2520" cy="2480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D45C3D12-DED3-A98E-F066-015B36AC0A0B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3086007" y="5578018"/>
                  <a:ext cx="20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7937F9E8-4C7C-CF70-BF21-E64C48BF12E6}"/>
                    </a:ext>
                  </a:extLst>
                </p14:cNvPr>
                <p14:cNvContentPartPr/>
                <p14:nvPr/>
              </p14:nvContentPartPr>
              <p14:xfrm>
                <a:off x="3094647" y="5543098"/>
                <a:ext cx="210240" cy="414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7937F9E8-4C7C-CF70-BF21-E64C48BF12E6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3086007" y="5534098"/>
                  <a:ext cx="2278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16E4E911-C604-BD62-5BEE-4D6E1DFE43F3}"/>
                    </a:ext>
                  </a:extLst>
                </p14:cNvPr>
                <p14:cNvContentPartPr/>
                <p14:nvPr/>
              </p14:nvContentPartPr>
              <p14:xfrm>
                <a:off x="2760927" y="6175978"/>
                <a:ext cx="11880" cy="1033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16E4E911-C604-BD62-5BEE-4D6E1DFE43F3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2752287" y="6167338"/>
                  <a:ext cx="295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68AABE53-EBB9-2AB0-AA30-7AB80BC17CDF}"/>
                    </a:ext>
                  </a:extLst>
                </p14:cNvPr>
                <p14:cNvContentPartPr/>
                <p14:nvPr/>
              </p14:nvContentPartPr>
              <p14:xfrm>
                <a:off x="2966487" y="5946298"/>
                <a:ext cx="39960" cy="1148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68AABE53-EBB9-2AB0-AA30-7AB80BC17CDF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2957487" y="5937658"/>
                  <a:ext cx="576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31DD9B85-B214-CD78-FBA9-CE435F86F85E}"/>
                    </a:ext>
                  </a:extLst>
                </p14:cNvPr>
                <p14:cNvContentPartPr/>
                <p14:nvPr/>
              </p14:nvContentPartPr>
              <p14:xfrm>
                <a:off x="3223167" y="5660458"/>
                <a:ext cx="7200" cy="1324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31DD9B85-B214-CD78-FBA9-CE435F86F85E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3214167" y="5651818"/>
                  <a:ext cx="248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6EC8E039-8796-8598-E548-EF0F19FDF2BD}"/>
                    </a:ext>
                  </a:extLst>
                </p14:cNvPr>
                <p14:cNvContentPartPr/>
                <p14:nvPr/>
              </p14:nvContentPartPr>
              <p14:xfrm>
                <a:off x="2491287" y="5413858"/>
                <a:ext cx="704160" cy="8172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6EC8E039-8796-8598-E548-EF0F19FDF2BD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2482647" y="5405218"/>
                  <a:ext cx="721800" cy="83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F9DD413B-9032-765C-5739-BAF0866F5D4A}"/>
                    </a:ext>
                  </a:extLst>
                </p14:cNvPr>
                <p14:cNvContentPartPr/>
                <p14:nvPr/>
              </p14:nvContentPartPr>
              <p14:xfrm>
                <a:off x="2517567" y="5434018"/>
                <a:ext cx="628920" cy="8316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F9DD413B-9032-765C-5739-BAF0866F5D4A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2508567" y="5425378"/>
                  <a:ext cx="646560" cy="84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B4B35163-653A-0F3F-DB5B-2BE0A126B9F5}"/>
              </a:ext>
            </a:extLst>
          </p:cNvPr>
          <p:cNvGrpSpPr/>
          <p:nvPr/>
        </p:nvGrpSpPr>
        <p:grpSpPr>
          <a:xfrm>
            <a:off x="5383527" y="5812378"/>
            <a:ext cx="137880" cy="175320"/>
            <a:chOff x="5383527" y="5812378"/>
            <a:chExt cx="137880" cy="17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525C24FB-0EFA-CAA2-FF2F-B94A980D761C}"/>
                    </a:ext>
                  </a:extLst>
                </p14:cNvPr>
                <p14:cNvContentPartPr/>
                <p14:nvPr/>
              </p14:nvContentPartPr>
              <p14:xfrm>
                <a:off x="5383527" y="5863138"/>
                <a:ext cx="96120" cy="7560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525C24FB-0EFA-CAA2-FF2F-B94A980D761C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5374887" y="5854498"/>
                  <a:ext cx="1137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7D1C2394-4DA5-BEEC-CACA-8E6A348ED0F8}"/>
                    </a:ext>
                  </a:extLst>
                </p14:cNvPr>
                <p14:cNvContentPartPr/>
                <p14:nvPr/>
              </p14:nvContentPartPr>
              <p14:xfrm>
                <a:off x="5509527" y="5812378"/>
                <a:ext cx="11880" cy="1753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7D1C2394-4DA5-BEEC-CACA-8E6A348ED0F8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5500887" y="5803378"/>
                  <a:ext cx="2952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9FB35CBD-3017-EFFF-9690-7DCF5A4659E8}"/>
              </a:ext>
            </a:extLst>
          </p:cNvPr>
          <p:cNvGrpSpPr/>
          <p:nvPr/>
        </p:nvGrpSpPr>
        <p:grpSpPr>
          <a:xfrm>
            <a:off x="8829807" y="4781698"/>
            <a:ext cx="271800" cy="122040"/>
            <a:chOff x="8829807" y="4781698"/>
            <a:chExt cx="27180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20FA8F30-799B-F3F6-42AD-B59020910C5A}"/>
                    </a:ext>
                  </a:extLst>
                </p14:cNvPr>
                <p14:cNvContentPartPr/>
                <p14:nvPr/>
              </p14:nvContentPartPr>
              <p14:xfrm>
                <a:off x="8884887" y="4860178"/>
                <a:ext cx="216720" cy="183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20FA8F30-799B-F3F6-42AD-B59020910C5A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8875887" y="4851538"/>
                  <a:ext cx="234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0DAD6825-7ED0-38AD-C6E5-44CC41D0F653}"/>
                    </a:ext>
                  </a:extLst>
                </p14:cNvPr>
                <p14:cNvContentPartPr/>
                <p14:nvPr/>
              </p14:nvContentPartPr>
              <p14:xfrm>
                <a:off x="8829807" y="4781698"/>
                <a:ext cx="173160" cy="1220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0DAD6825-7ED0-38AD-C6E5-44CC41D0F653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8821167" y="4773058"/>
                  <a:ext cx="19080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036E65C8-2869-0AAF-D79F-3694840F8DA9}"/>
              </a:ext>
            </a:extLst>
          </p:cNvPr>
          <p:cNvGrpSpPr/>
          <p:nvPr/>
        </p:nvGrpSpPr>
        <p:grpSpPr>
          <a:xfrm>
            <a:off x="6099927" y="5806618"/>
            <a:ext cx="154440" cy="198720"/>
            <a:chOff x="6099927" y="5806618"/>
            <a:chExt cx="154440" cy="19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2CAA05D3-DB46-2546-DAFC-7C1B4B1DFF03}"/>
                    </a:ext>
                  </a:extLst>
                </p14:cNvPr>
                <p14:cNvContentPartPr/>
                <p14:nvPr/>
              </p14:nvContentPartPr>
              <p14:xfrm>
                <a:off x="6111447" y="5806618"/>
                <a:ext cx="93960" cy="1987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2CAA05D3-DB46-2546-DAFC-7C1B4B1DFF03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6102807" y="5797618"/>
                  <a:ext cx="1116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58903D06-2970-CA60-50F8-629BFA4C699D}"/>
                    </a:ext>
                  </a:extLst>
                </p14:cNvPr>
                <p14:cNvContentPartPr/>
                <p14:nvPr/>
              </p14:nvContentPartPr>
              <p14:xfrm>
                <a:off x="6099927" y="5896618"/>
                <a:ext cx="154440" cy="1404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58903D06-2970-CA60-50F8-629BFA4C699D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6091287" y="5887978"/>
                  <a:ext cx="17208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1B84FB95-AE66-DDBA-5891-485210BCDEBC}"/>
              </a:ext>
            </a:extLst>
          </p:cNvPr>
          <p:cNvGrpSpPr/>
          <p:nvPr/>
        </p:nvGrpSpPr>
        <p:grpSpPr>
          <a:xfrm>
            <a:off x="6841887" y="5809498"/>
            <a:ext cx="189720" cy="193680"/>
            <a:chOff x="6841887" y="5809498"/>
            <a:chExt cx="189720" cy="1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2557BF8C-FFEC-B01F-7297-82624CE0E86D}"/>
                    </a:ext>
                  </a:extLst>
                </p14:cNvPr>
                <p14:cNvContentPartPr/>
                <p14:nvPr/>
              </p14:nvContentPartPr>
              <p14:xfrm>
                <a:off x="6841887" y="5813818"/>
                <a:ext cx="7560" cy="1785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2557BF8C-FFEC-B01F-7297-82624CE0E86D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833247" y="5804818"/>
                  <a:ext cx="25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CBDBF8A3-65C9-CF9C-B324-FDF40ED07B39}"/>
                    </a:ext>
                  </a:extLst>
                </p14:cNvPr>
                <p14:cNvContentPartPr/>
                <p14:nvPr/>
              </p14:nvContentPartPr>
              <p14:xfrm>
                <a:off x="6908487" y="5809498"/>
                <a:ext cx="123120" cy="19368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CBDBF8A3-65C9-CF9C-B324-FDF40ED07B39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6899487" y="5800498"/>
                  <a:ext cx="14076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998B723F-9381-BEC2-83E8-77CE7CC805C8}"/>
              </a:ext>
            </a:extLst>
          </p:cNvPr>
          <p:cNvGrpSpPr/>
          <p:nvPr/>
        </p:nvGrpSpPr>
        <p:grpSpPr>
          <a:xfrm>
            <a:off x="7311327" y="5341498"/>
            <a:ext cx="648360" cy="811800"/>
            <a:chOff x="7311327" y="5341498"/>
            <a:chExt cx="648360" cy="81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63D88DF3-94EF-445A-664C-1301A3052519}"/>
                    </a:ext>
                  </a:extLst>
                </p14:cNvPr>
                <p14:cNvContentPartPr/>
                <p14:nvPr/>
              </p14:nvContentPartPr>
              <p14:xfrm>
                <a:off x="7532727" y="5461018"/>
                <a:ext cx="128520" cy="1209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63D88DF3-94EF-445A-664C-1301A3052519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7523727" y="5452378"/>
                  <a:ext cx="146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BE267DB-A433-5F50-A5F5-02D7C47EC205}"/>
                    </a:ext>
                  </a:extLst>
                </p14:cNvPr>
                <p14:cNvContentPartPr/>
                <p14:nvPr/>
              </p14:nvContentPartPr>
              <p14:xfrm>
                <a:off x="7713807" y="5524018"/>
                <a:ext cx="80640" cy="878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BE267DB-A433-5F50-A5F5-02D7C47EC205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7704807" y="5515378"/>
                  <a:ext cx="982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90B37669-6B7C-AE66-0360-89745843B7E0}"/>
                    </a:ext>
                  </a:extLst>
                </p14:cNvPr>
                <p14:cNvContentPartPr/>
                <p14:nvPr/>
              </p14:nvContentPartPr>
              <p14:xfrm>
                <a:off x="7521567" y="5819938"/>
                <a:ext cx="114120" cy="14004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90B37669-6B7C-AE66-0360-89745843B7E0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7512567" y="5811298"/>
                  <a:ext cx="1317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2CDCEF72-E7C7-F800-1981-3BF26DB70547}"/>
                    </a:ext>
                  </a:extLst>
                </p14:cNvPr>
                <p14:cNvContentPartPr/>
                <p14:nvPr/>
              </p14:nvContentPartPr>
              <p14:xfrm>
                <a:off x="7685727" y="5771698"/>
                <a:ext cx="131760" cy="22464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2CDCEF72-E7C7-F800-1981-3BF26DB70547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7677087" y="5763058"/>
                  <a:ext cx="1494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F2A24A2B-78B4-9370-42E5-84584C98423D}"/>
                    </a:ext>
                  </a:extLst>
                </p14:cNvPr>
                <p14:cNvContentPartPr/>
                <p14:nvPr/>
              </p14:nvContentPartPr>
              <p14:xfrm>
                <a:off x="7663407" y="5758018"/>
                <a:ext cx="35280" cy="9576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F2A24A2B-78B4-9370-42E5-84584C98423D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7654407" y="5749378"/>
                  <a:ext cx="52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60B0C6E4-BDC0-5820-205B-6C9F60136D18}"/>
                    </a:ext>
                  </a:extLst>
                </p14:cNvPr>
                <p14:cNvContentPartPr/>
                <p14:nvPr/>
              </p14:nvContentPartPr>
              <p14:xfrm>
                <a:off x="7311327" y="5365618"/>
                <a:ext cx="44280" cy="7102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60B0C6E4-BDC0-5820-205B-6C9F60136D18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7302327" y="5356618"/>
                  <a:ext cx="6192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5FBA5F23-8A17-CA40-155A-C79056FD3067}"/>
                    </a:ext>
                  </a:extLst>
                </p14:cNvPr>
                <p14:cNvContentPartPr/>
                <p14:nvPr/>
              </p14:nvContentPartPr>
              <p14:xfrm>
                <a:off x="7376127" y="5341498"/>
                <a:ext cx="583560" cy="8118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5FBA5F23-8A17-CA40-155A-C79056FD3067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7367487" y="5332498"/>
                  <a:ext cx="601200" cy="82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CD9A29B5-A00B-8500-7DAF-D74B038EA7DC}"/>
                    </a:ext>
                  </a:extLst>
                </p14:cNvPr>
                <p14:cNvContentPartPr/>
                <p14:nvPr/>
              </p14:nvContentPartPr>
              <p14:xfrm>
                <a:off x="7341207" y="6124498"/>
                <a:ext cx="486360" cy="144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CD9A29B5-A00B-8500-7DAF-D74B038EA7DC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7332567" y="6115858"/>
                  <a:ext cx="504000" cy="19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3047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4C9785-6FB5-265D-9E1E-EEC8D38492ED}"/>
              </a:ext>
            </a:extLst>
          </p:cNvPr>
          <p:cNvSpPr txBox="1"/>
          <p:nvPr/>
        </p:nvSpPr>
        <p:spPr>
          <a:xfrm rot="573447">
            <a:off x="2410790" y="2845470"/>
            <a:ext cx="86868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Section – III</a:t>
            </a:r>
          </a:p>
          <a:p>
            <a:endParaRPr lang="en-GB" sz="3200" spc="1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GB" sz="2800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Recursive Algorithms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07F6F5-827D-B562-46A3-3975FA776AC0}"/>
              </a:ext>
            </a:extLst>
          </p:cNvPr>
          <p:cNvCxnSpPr>
            <a:cxnSpLocks/>
          </p:cNvCxnSpPr>
          <p:nvPr/>
        </p:nvCxnSpPr>
        <p:spPr>
          <a:xfrm>
            <a:off x="2537350" y="2815893"/>
            <a:ext cx="6616589" cy="11299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1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953D12-1450-F032-2035-3053C7FA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87566-BD1D-CDD5-D164-84BED0A283C7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Q1: Domino Tilings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A64B85-7445-29CC-425C-1EF2DAE28962}"/>
                  </a:ext>
                </a:extLst>
              </p:cNvPr>
              <p:cNvSpPr txBox="1"/>
              <p:nvPr/>
            </p:nvSpPr>
            <p:spPr>
              <a:xfrm>
                <a:off x="422367" y="2980582"/>
                <a:ext cx="11402684" cy="515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How many ways are there to tile a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1×10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rectangle using identical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1×1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tiles and identical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1×2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tiles?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A64B85-7445-29CC-425C-1EF2DAE28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7" y="2980582"/>
                <a:ext cx="11402684" cy="515526"/>
              </a:xfrm>
              <a:prstGeom prst="rect">
                <a:avLst/>
              </a:prstGeom>
              <a:blipFill>
                <a:blip r:embed="rId2"/>
                <a:stretch>
                  <a:fillRect l="-534" b="-1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D817F09-F73A-3249-84AC-A4A65FCF7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759450"/>
              </p:ext>
            </p:extLst>
          </p:nvPr>
        </p:nvGraphicFramePr>
        <p:xfrm>
          <a:off x="1293090" y="3761701"/>
          <a:ext cx="27432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872287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655619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223317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05286847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50798357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1205695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9826969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496189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9086009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BCC573-A693-8AED-E2C3-A2A72FCD4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97684"/>
              </p:ext>
            </p:extLst>
          </p:nvPr>
        </p:nvGraphicFramePr>
        <p:xfrm>
          <a:off x="4678218" y="3761701"/>
          <a:ext cx="27432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872287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655619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223317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05286847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50798357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1205695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9826969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496189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9086009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68AE23B-656F-7795-FFCE-6D924793F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915082"/>
              </p:ext>
            </p:extLst>
          </p:nvPr>
        </p:nvGraphicFramePr>
        <p:xfrm>
          <a:off x="8063346" y="3761701"/>
          <a:ext cx="27432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872287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655619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223317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05286847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50798357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1205695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9826969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496189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9086009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4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5088D3-A894-1611-4A0D-B3813F44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6EADC-D34F-9BE4-7AB1-90F1A4DFFCD9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Q7: Hanoi Tower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9E257B-D070-C032-9F13-494374141ECA}"/>
                  </a:ext>
                </a:extLst>
              </p:cNvPr>
              <p:cNvSpPr txBox="1"/>
              <p:nvPr/>
            </p:nvSpPr>
            <p:spPr>
              <a:xfrm>
                <a:off x="609181" y="1343346"/>
                <a:ext cx="10973638" cy="2362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>
                  <a:lnSpc>
                    <a:spcPct val="150000"/>
                  </a:lnSpc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In the game </a:t>
                </a:r>
                <a:r>
                  <a:rPr lang="en-US" sz="2000" i="1" dirty="0">
                    <a:solidFill>
                      <a:schemeClr val="accent5">
                        <a:lumMod val="75000"/>
                      </a:schemeClr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Hanoi Tower</a:t>
                </a:r>
                <a:r>
                  <a:rPr lang="en-US" sz="2000" dirty="0">
                    <a:solidFill>
                      <a:prstClr val="black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, you are given three pegs,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discs of  increasing sizes are stacked through one of the pegs. Sizes of the discs decrease from top to bottom. In a </a:t>
                </a:r>
                <a:r>
                  <a:rPr lang="en-US" sz="2000" i="1" dirty="0">
                    <a:solidFill>
                      <a:schemeClr val="accent5">
                        <a:lumMod val="75000"/>
                      </a:schemeClr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move</a:t>
                </a:r>
                <a:r>
                  <a:rPr lang="en-US" sz="2000" dirty="0">
                    <a:solidFill>
                      <a:prstClr val="black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, you may take a disc from the top of a peg place it on a peg as long as you are not stacking a larger disc on top of a smaller one. You want to move all the discs to a peg that is different from the starting one.  What is the minimum number of moves needed to do this?</a:t>
                </a: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9E257B-D070-C032-9F13-494374141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81" y="1343346"/>
                <a:ext cx="10973638" cy="2362185"/>
              </a:xfrm>
              <a:prstGeom prst="rect">
                <a:avLst/>
              </a:prstGeom>
              <a:blipFill>
                <a:blip r:embed="rId2"/>
                <a:stretch>
                  <a:fillRect l="-611" r="-556" b="-3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54A16E4C-7E4A-EF2C-5318-AD6BF2321332}"/>
              </a:ext>
            </a:extLst>
          </p:cNvPr>
          <p:cNvGrpSpPr/>
          <p:nvPr/>
        </p:nvGrpSpPr>
        <p:grpSpPr>
          <a:xfrm>
            <a:off x="3213652" y="4028577"/>
            <a:ext cx="5764696" cy="2435087"/>
            <a:chOff x="3213652" y="4028577"/>
            <a:chExt cx="5764696" cy="243508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93CE5B4-6246-9B0F-5931-32ACA0078493}"/>
                </a:ext>
              </a:extLst>
            </p:cNvPr>
            <p:cNvSpPr/>
            <p:nvPr/>
          </p:nvSpPr>
          <p:spPr>
            <a:xfrm>
              <a:off x="4030318" y="4050497"/>
              <a:ext cx="82825" cy="22306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009FD3E-3B03-164D-8D16-E3BD28270816}"/>
                </a:ext>
              </a:extLst>
            </p:cNvPr>
            <p:cNvSpPr/>
            <p:nvPr/>
          </p:nvSpPr>
          <p:spPr>
            <a:xfrm>
              <a:off x="8078858" y="4050497"/>
              <a:ext cx="82825" cy="22306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A72B579-0BD8-2109-8AC7-324C8616F4E8}"/>
                </a:ext>
              </a:extLst>
            </p:cNvPr>
            <p:cNvSpPr/>
            <p:nvPr/>
          </p:nvSpPr>
          <p:spPr>
            <a:xfrm>
              <a:off x="6054588" y="4028577"/>
              <a:ext cx="82825" cy="22306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A0D5905-9678-7409-3DA3-DC2A2BB7F332}"/>
                </a:ext>
              </a:extLst>
            </p:cNvPr>
            <p:cNvSpPr/>
            <p:nvPr/>
          </p:nvSpPr>
          <p:spPr>
            <a:xfrm>
              <a:off x="3213652" y="6098539"/>
              <a:ext cx="5764696" cy="365125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3FA9635-D7E4-8F92-0BAC-4BC22501F704}"/>
                </a:ext>
              </a:extLst>
            </p:cNvPr>
            <p:cNvSpPr/>
            <p:nvPr/>
          </p:nvSpPr>
          <p:spPr>
            <a:xfrm>
              <a:off x="3431379" y="5903843"/>
              <a:ext cx="1303894" cy="194696"/>
            </a:xfrm>
            <a:prstGeom prst="roundRect">
              <a:avLst>
                <a:gd name="adj" fmla="val 50000"/>
              </a:avLst>
            </a:prstGeom>
            <a:solidFill>
              <a:srgbClr val="D7BAF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7DD78DA-BF2E-CE5B-7FFB-A3EF60AA71A8}"/>
                </a:ext>
              </a:extLst>
            </p:cNvPr>
            <p:cNvSpPr/>
            <p:nvPr/>
          </p:nvSpPr>
          <p:spPr>
            <a:xfrm>
              <a:off x="3534686" y="5700450"/>
              <a:ext cx="1097280" cy="194696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1411D32-8828-EC6A-6D34-7F6832D3799A}"/>
                </a:ext>
              </a:extLst>
            </p:cNvPr>
            <p:cNvSpPr/>
            <p:nvPr/>
          </p:nvSpPr>
          <p:spPr>
            <a:xfrm>
              <a:off x="3626126" y="5497057"/>
              <a:ext cx="914400" cy="194696"/>
            </a:xfrm>
            <a:prstGeom prst="roundRect">
              <a:avLst>
                <a:gd name="adj" fmla="val 50000"/>
              </a:avLst>
            </a:prstGeom>
            <a:solidFill>
              <a:srgbClr val="EF5F8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38A6D48-FB06-336E-3387-D7B1ABC44D3B}"/>
                </a:ext>
              </a:extLst>
            </p:cNvPr>
            <p:cNvSpPr/>
            <p:nvPr/>
          </p:nvSpPr>
          <p:spPr>
            <a:xfrm>
              <a:off x="3717566" y="5293665"/>
              <a:ext cx="731520" cy="194696"/>
            </a:xfrm>
            <a:prstGeom prst="roundRect">
              <a:avLst>
                <a:gd name="adj" fmla="val 50000"/>
              </a:avLst>
            </a:prstGeom>
            <a:solidFill>
              <a:srgbClr val="D7BAF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742CBB8-8B9A-63D2-DD08-529BF9D1E3A0}"/>
                </a:ext>
              </a:extLst>
            </p:cNvPr>
            <p:cNvSpPr/>
            <p:nvPr/>
          </p:nvSpPr>
          <p:spPr>
            <a:xfrm>
              <a:off x="3809006" y="5090273"/>
              <a:ext cx="548640" cy="194696"/>
            </a:xfrm>
            <a:prstGeom prst="roundRect">
              <a:avLst>
                <a:gd name="adj" fmla="val 50000"/>
              </a:avLst>
            </a:prstGeom>
            <a:solidFill>
              <a:srgbClr val="FCE89D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4876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5088D3-A894-1611-4A0D-B3813F44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6EADC-D34F-9BE4-7AB1-90F1A4DFFCD9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Q7: Hanoi Tower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9E257B-D070-C032-9F13-494374141ECA}"/>
                  </a:ext>
                </a:extLst>
              </p:cNvPr>
              <p:cNvSpPr txBox="1"/>
              <p:nvPr/>
            </p:nvSpPr>
            <p:spPr>
              <a:xfrm>
                <a:off x="609181" y="1343346"/>
                <a:ext cx="10973638" cy="3285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>
                  <a:lnSpc>
                    <a:spcPct val="150000"/>
                  </a:lnSpc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Let’s try for small values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𝑛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.</a:t>
                </a:r>
              </a:p>
              <a:p>
                <a:pPr lvl="0" algn="just">
                  <a:lnSpc>
                    <a:spcPct val="150000"/>
                  </a:lnSpc>
                  <a:defRPr/>
                </a:pPr>
                <a:endParaRPr lang="en-GB" sz="2000" dirty="0">
                  <a:solidFill>
                    <a:prstClr val="black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  <a:p>
                <a:pPr lvl="0" algn="just">
                  <a:lnSpc>
                    <a:spcPct val="150000"/>
                  </a:lnSpc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𝑛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=1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, min.</a:t>
                </a:r>
                <a:r>
                  <a:rPr kumimoji="0" lang="en-GB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</a:t>
                </a:r>
                <a:r>
                  <a:rPr kumimoji="0" lang="en-GB" sz="20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num</a:t>
                </a:r>
                <a:r>
                  <a:rPr lang="en-GB" sz="2000" dirty="0" err="1">
                    <a:solidFill>
                      <a:prstClr val="black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ber</a:t>
                </a:r>
                <a:r>
                  <a:rPr lang="en-GB" sz="2000" dirty="0">
                    <a:solidFill>
                      <a:prstClr val="black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of moves = 1</a:t>
                </a:r>
              </a:p>
              <a:p>
                <a:pPr lvl="0" algn="just">
                  <a:lnSpc>
                    <a:spcPct val="150000"/>
                  </a:lnSpc>
                  <a:defRPr/>
                </a:pP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  <a:p>
                <a:pPr lvl="0" algn="just">
                  <a:lnSpc>
                    <a:spcPct val="150000"/>
                  </a:lnSpc>
                  <a:defRPr/>
                </a:pPr>
                <a:r>
                  <a:rPr lang="en-GB" sz="2000" dirty="0">
                    <a:solidFill>
                      <a:prstClr val="black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=2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, min. number of moves = 3</a:t>
                </a:r>
              </a:p>
              <a:p>
                <a:pPr lvl="0" algn="just">
                  <a:lnSpc>
                    <a:spcPct val="150000"/>
                  </a:lnSpc>
                  <a:defRPr/>
                </a:pPr>
                <a:endParaRPr lang="en-GB" sz="2000" dirty="0">
                  <a:solidFill>
                    <a:prstClr val="black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  <a:p>
                <a:pPr lvl="0" algn="just">
                  <a:lnSpc>
                    <a:spcPct val="150000"/>
                  </a:lnSpc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For</a:t>
                </a:r>
                <a:r>
                  <a:rPr kumimoji="0" lang="en-GB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𝑛</m:t>
                    </m:r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=3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, min. number of moves = 7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9E257B-D070-C032-9F13-494374141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81" y="1343346"/>
                <a:ext cx="10973638" cy="3285515"/>
              </a:xfrm>
              <a:prstGeom prst="rect">
                <a:avLst/>
              </a:prstGeom>
              <a:blipFill>
                <a:blip r:embed="rId3"/>
                <a:stretch>
                  <a:fillRect l="-611" b="-2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A2BF869E-6F56-4B6B-703B-1865A93EA5BE}"/>
              </a:ext>
            </a:extLst>
          </p:cNvPr>
          <p:cNvGrpSpPr/>
          <p:nvPr/>
        </p:nvGrpSpPr>
        <p:grpSpPr>
          <a:xfrm>
            <a:off x="5168952" y="2178694"/>
            <a:ext cx="1445710" cy="610688"/>
            <a:chOff x="5168952" y="2178694"/>
            <a:chExt cx="1445710" cy="61068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B350094-2703-AE45-3ACD-05765376BA4B}"/>
                </a:ext>
              </a:extLst>
            </p:cNvPr>
            <p:cNvSpPr/>
            <p:nvPr/>
          </p:nvSpPr>
          <p:spPr>
            <a:xfrm>
              <a:off x="5373761" y="2184191"/>
              <a:ext cx="20771" cy="5594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4683B14-31FE-0CC3-2865-75D20EB1957E}"/>
                </a:ext>
              </a:extLst>
            </p:cNvPr>
            <p:cNvSpPr/>
            <p:nvPr/>
          </p:nvSpPr>
          <p:spPr>
            <a:xfrm>
              <a:off x="6389082" y="2184191"/>
              <a:ext cx="20771" cy="5594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F5134AC-AC75-9BA4-BAF9-69EBC5AEFCBA}"/>
                </a:ext>
              </a:extLst>
            </p:cNvPr>
            <p:cNvSpPr/>
            <p:nvPr/>
          </p:nvSpPr>
          <p:spPr>
            <a:xfrm>
              <a:off x="5881421" y="2178694"/>
              <a:ext cx="20771" cy="5594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1FC2614-3387-917A-E5BA-A81F32329DD5}"/>
                </a:ext>
              </a:extLst>
            </p:cNvPr>
            <p:cNvSpPr/>
            <p:nvPr/>
          </p:nvSpPr>
          <p:spPr>
            <a:xfrm>
              <a:off x="5168952" y="2697813"/>
              <a:ext cx="1445710" cy="9156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0D91897-EF4D-4320-9D22-8054BEFC3255}"/>
                </a:ext>
              </a:extLst>
            </p:cNvPr>
            <p:cNvSpPr/>
            <p:nvPr/>
          </p:nvSpPr>
          <p:spPr>
            <a:xfrm>
              <a:off x="5318259" y="2648154"/>
              <a:ext cx="137592" cy="48827"/>
            </a:xfrm>
            <a:prstGeom prst="roundRect">
              <a:avLst>
                <a:gd name="adj" fmla="val 50000"/>
              </a:avLst>
            </a:prstGeom>
            <a:solidFill>
              <a:srgbClr val="FCE89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14B9484-1575-FE64-8680-0B510E99D772}"/>
              </a:ext>
            </a:extLst>
          </p:cNvPr>
          <p:cNvGrpSpPr/>
          <p:nvPr/>
        </p:nvGrpSpPr>
        <p:grpSpPr>
          <a:xfrm>
            <a:off x="5167802" y="3143042"/>
            <a:ext cx="1445710" cy="610688"/>
            <a:chOff x="5167802" y="3143042"/>
            <a:chExt cx="1445710" cy="61068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B350D34-F083-C56D-A9A4-D7575DFC738B}"/>
                </a:ext>
              </a:extLst>
            </p:cNvPr>
            <p:cNvSpPr/>
            <p:nvPr/>
          </p:nvSpPr>
          <p:spPr>
            <a:xfrm>
              <a:off x="5372611" y="3148539"/>
              <a:ext cx="20771" cy="5594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F7A143C-0AB4-0077-DAEF-2C1B657CF5B6}"/>
                </a:ext>
              </a:extLst>
            </p:cNvPr>
            <p:cNvSpPr/>
            <p:nvPr/>
          </p:nvSpPr>
          <p:spPr>
            <a:xfrm>
              <a:off x="6387932" y="3148539"/>
              <a:ext cx="20771" cy="5594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3680418-4EEC-A4C1-6893-7A7998A9EA7A}"/>
                </a:ext>
              </a:extLst>
            </p:cNvPr>
            <p:cNvSpPr/>
            <p:nvPr/>
          </p:nvSpPr>
          <p:spPr>
            <a:xfrm>
              <a:off x="5880271" y="3143042"/>
              <a:ext cx="20771" cy="5594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205C7B4-4104-7D3E-4C7C-F548C53F6DF7}"/>
                </a:ext>
              </a:extLst>
            </p:cNvPr>
            <p:cNvSpPr/>
            <p:nvPr/>
          </p:nvSpPr>
          <p:spPr>
            <a:xfrm>
              <a:off x="5167802" y="3662161"/>
              <a:ext cx="1445710" cy="9156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B5463CC-2FAD-F4E2-8799-C88C117BE066}"/>
                </a:ext>
              </a:extLst>
            </p:cNvPr>
            <p:cNvSpPr/>
            <p:nvPr/>
          </p:nvSpPr>
          <p:spPr>
            <a:xfrm>
              <a:off x="5294177" y="3598853"/>
              <a:ext cx="183456" cy="48827"/>
            </a:xfrm>
            <a:prstGeom prst="roundRect">
              <a:avLst>
                <a:gd name="adj" fmla="val 50000"/>
              </a:avLst>
            </a:prstGeom>
            <a:solidFill>
              <a:srgbClr val="D7BA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6AF1610-80E0-BB99-65D3-9379856B2834}"/>
                </a:ext>
              </a:extLst>
            </p:cNvPr>
            <p:cNvSpPr/>
            <p:nvPr/>
          </p:nvSpPr>
          <p:spPr>
            <a:xfrm>
              <a:off x="5317109" y="3547844"/>
              <a:ext cx="137592" cy="48827"/>
            </a:xfrm>
            <a:prstGeom prst="roundRect">
              <a:avLst>
                <a:gd name="adj" fmla="val 50000"/>
              </a:avLst>
            </a:prstGeom>
            <a:solidFill>
              <a:srgbClr val="FCE89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02BE1BA-7F1D-F741-297E-35B7AD697CFC}"/>
              </a:ext>
            </a:extLst>
          </p:cNvPr>
          <p:cNvGrpSpPr/>
          <p:nvPr/>
        </p:nvGrpSpPr>
        <p:grpSpPr>
          <a:xfrm>
            <a:off x="6930175" y="2176342"/>
            <a:ext cx="1445710" cy="610688"/>
            <a:chOff x="5168952" y="2178694"/>
            <a:chExt cx="1445710" cy="610688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6F46F59-4739-DED3-4034-BCE58E8A4654}"/>
                </a:ext>
              </a:extLst>
            </p:cNvPr>
            <p:cNvSpPr/>
            <p:nvPr/>
          </p:nvSpPr>
          <p:spPr>
            <a:xfrm>
              <a:off x="5373761" y="2184191"/>
              <a:ext cx="20771" cy="5594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7BC95572-E3F3-41EA-7797-3B104230B49D}"/>
                </a:ext>
              </a:extLst>
            </p:cNvPr>
            <p:cNvSpPr/>
            <p:nvPr/>
          </p:nvSpPr>
          <p:spPr>
            <a:xfrm>
              <a:off x="6389082" y="2184191"/>
              <a:ext cx="20771" cy="5594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53B8774-8DF7-DF51-CB9E-B8F4106A361B}"/>
                </a:ext>
              </a:extLst>
            </p:cNvPr>
            <p:cNvSpPr/>
            <p:nvPr/>
          </p:nvSpPr>
          <p:spPr>
            <a:xfrm>
              <a:off x="5881421" y="2178694"/>
              <a:ext cx="20771" cy="5594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0FE2995-8AF4-29B6-F2BF-086CE6BB859C}"/>
                </a:ext>
              </a:extLst>
            </p:cNvPr>
            <p:cNvSpPr/>
            <p:nvPr/>
          </p:nvSpPr>
          <p:spPr>
            <a:xfrm>
              <a:off x="5168952" y="2697813"/>
              <a:ext cx="1445710" cy="9156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D4B2D57-9611-2578-5F15-A3702C8AD467}"/>
                </a:ext>
              </a:extLst>
            </p:cNvPr>
            <p:cNvSpPr/>
            <p:nvPr/>
          </p:nvSpPr>
          <p:spPr>
            <a:xfrm>
              <a:off x="6334258" y="2648154"/>
              <a:ext cx="137592" cy="48827"/>
            </a:xfrm>
            <a:prstGeom prst="roundRect">
              <a:avLst>
                <a:gd name="adj" fmla="val 50000"/>
              </a:avLst>
            </a:prstGeom>
            <a:solidFill>
              <a:srgbClr val="FCE89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5E00703-4C02-3E66-D5E3-0B91A495A845}"/>
              </a:ext>
            </a:extLst>
          </p:cNvPr>
          <p:cNvGrpSpPr/>
          <p:nvPr/>
        </p:nvGrpSpPr>
        <p:grpSpPr>
          <a:xfrm>
            <a:off x="6983053" y="3143042"/>
            <a:ext cx="1445710" cy="610688"/>
            <a:chOff x="5167802" y="3143042"/>
            <a:chExt cx="1445710" cy="610688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F2FE8F5-211B-D535-581F-A8AEDD63927B}"/>
                </a:ext>
              </a:extLst>
            </p:cNvPr>
            <p:cNvSpPr/>
            <p:nvPr/>
          </p:nvSpPr>
          <p:spPr>
            <a:xfrm>
              <a:off x="5372611" y="3148539"/>
              <a:ext cx="20771" cy="5594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F5D620C-4A10-4524-A0BA-CFD4EAA9E4AF}"/>
                </a:ext>
              </a:extLst>
            </p:cNvPr>
            <p:cNvSpPr/>
            <p:nvPr/>
          </p:nvSpPr>
          <p:spPr>
            <a:xfrm>
              <a:off x="6387932" y="3148539"/>
              <a:ext cx="20771" cy="5594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FA1E145-4FCF-0C45-8CF2-E0B74B34ED3B}"/>
                </a:ext>
              </a:extLst>
            </p:cNvPr>
            <p:cNvSpPr/>
            <p:nvPr/>
          </p:nvSpPr>
          <p:spPr>
            <a:xfrm>
              <a:off x="5880271" y="3143042"/>
              <a:ext cx="20771" cy="5594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F2D5AE4D-822B-1524-5A09-334E0BD38E84}"/>
                </a:ext>
              </a:extLst>
            </p:cNvPr>
            <p:cNvSpPr/>
            <p:nvPr/>
          </p:nvSpPr>
          <p:spPr>
            <a:xfrm>
              <a:off x="5167802" y="3662161"/>
              <a:ext cx="1445710" cy="9156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F9BFAE0-E5EA-31A3-7492-CA9928E5E329}"/>
                </a:ext>
              </a:extLst>
            </p:cNvPr>
            <p:cNvSpPr/>
            <p:nvPr/>
          </p:nvSpPr>
          <p:spPr>
            <a:xfrm>
              <a:off x="5294177" y="3598853"/>
              <a:ext cx="183456" cy="48827"/>
            </a:xfrm>
            <a:prstGeom prst="roundRect">
              <a:avLst>
                <a:gd name="adj" fmla="val 50000"/>
              </a:avLst>
            </a:prstGeom>
            <a:solidFill>
              <a:srgbClr val="D7BA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48E1B53B-B4E8-323E-FB6D-3AE9A7848EE8}"/>
                </a:ext>
              </a:extLst>
            </p:cNvPr>
            <p:cNvSpPr/>
            <p:nvPr/>
          </p:nvSpPr>
          <p:spPr>
            <a:xfrm>
              <a:off x="5825102" y="3612496"/>
              <a:ext cx="137592" cy="48827"/>
            </a:xfrm>
            <a:prstGeom prst="roundRect">
              <a:avLst>
                <a:gd name="adj" fmla="val 50000"/>
              </a:avLst>
            </a:prstGeom>
            <a:solidFill>
              <a:srgbClr val="FCE89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4685FA7-2076-F7EE-85A6-E12F2219F415}"/>
              </a:ext>
            </a:extLst>
          </p:cNvPr>
          <p:cNvGrpSpPr/>
          <p:nvPr/>
        </p:nvGrpSpPr>
        <p:grpSpPr>
          <a:xfrm>
            <a:off x="8726395" y="3143042"/>
            <a:ext cx="1445710" cy="610688"/>
            <a:chOff x="5167802" y="3143042"/>
            <a:chExt cx="1445710" cy="610688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C3E402A-E0C2-8CEF-B012-EB0FA99F867C}"/>
                </a:ext>
              </a:extLst>
            </p:cNvPr>
            <p:cNvSpPr/>
            <p:nvPr/>
          </p:nvSpPr>
          <p:spPr>
            <a:xfrm>
              <a:off x="5372611" y="3148539"/>
              <a:ext cx="20771" cy="5594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F8E00A11-447F-4B4F-77ED-D8D1F89F3B5E}"/>
                </a:ext>
              </a:extLst>
            </p:cNvPr>
            <p:cNvSpPr/>
            <p:nvPr/>
          </p:nvSpPr>
          <p:spPr>
            <a:xfrm>
              <a:off x="6387932" y="3148539"/>
              <a:ext cx="20771" cy="5594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34434BD8-E142-421D-38EC-B4CC15DE1F89}"/>
                </a:ext>
              </a:extLst>
            </p:cNvPr>
            <p:cNvSpPr/>
            <p:nvPr/>
          </p:nvSpPr>
          <p:spPr>
            <a:xfrm>
              <a:off x="5880271" y="3143042"/>
              <a:ext cx="20771" cy="5594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DB09746B-3843-46A1-3744-0084066BE310}"/>
                </a:ext>
              </a:extLst>
            </p:cNvPr>
            <p:cNvSpPr/>
            <p:nvPr/>
          </p:nvSpPr>
          <p:spPr>
            <a:xfrm>
              <a:off x="5167802" y="3662161"/>
              <a:ext cx="1445710" cy="9156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D5DE685-6643-565B-F161-B77B40234F35}"/>
                </a:ext>
              </a:extLst>
            </p:cNvPr>
            <p:cNvSpPr/>
            <p:nvPr/>
          </p:nvSpPr>
          <p:spPr>
            <a:xfrm>
              <a:off x="6310176" y="3598853"/>
              <a:ext cx="183456" cy="48827"/>
            </a:xfrm>
            <a:prstGeom prst="roundRect">
              <a:avLst>
                <a:gd name="adj" fmla="val 50000"/>
              </a:avLst>
            </a:prstGeom>
            <a:solidFill>
              <a:srgbClr val="D7BA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AA00448-59D8-939D-5116-5EBC3F302C6C}"/>
                </a:ext>
              </a:extLst>
            </p:cNvPr>
            <p:cNvSpPr/>
            <p:nvPr/>
          </p:nvSpPr>
          <p:spPr>
            <a:xfrm>
              <a:off x="5825102" y="3612496"/>
              <a:ext cx="137592" cy="48827"/>
            </a:xfrm>
            <a:prstGeom prst="roundRect">
              <a:avLst>
                <a:gd name="adj" fmla="val 50000"/>
              </a:avLst>
            </a:prstGeom>
            <a:solidFill>
              <a:srgbClr val="FCE89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09CC05F-2AC9-13DB-E445-A2A60F0478E4}"/>
              </a:ext>
            </a:extLst>
          </p:cNvPr>
          <p:cNvGrpSpPr/>
          <p:nvPr/>
        </p:nvGrpSpPr>
        <p:grpSpPr>
          <a:xfrm>
            <a:off x="10459351" y="3143042"/>
            <a:ext cx="1445710" cy="610688"/>
            <a:chOff x="5167802" y="3143042"/>
            <a:chExt cx="1445710" cy="610688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B08E796B-4CFD-4044-F324-A31F808721DD}"/>
                </a:ext>
              </a:extLst>
            </p:cNvPr>
            <p:cNvSpPr/>
            <p:nvPr/>
          </p:nvSpPr>
          <p:spPr>
            <a:xfrm>
              <a:off x="5372611" y="3148539"/>
              <a:ext cx="20771" cy="5594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A03DE2F8-66EE-9768-538E-ACDF01162D52}"/>
                </a:ext>
              </a:extLst>
            </p:cNvPr>
            <p:cNvSpPr/>
            <p:nvPr/>
          </p:nvSpPr>
          <p:spPr>
            <a:xfrm>
              <a:off x="6387932" y="3148539"/>
              <a:ext cx="20771" cy="5594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14EEF83E-C730-251B-2024-A1C8F87431AA}"/>
                </a:ext>
              </a:extLst>
            </p:cNvPr>
            <p:cNvSpPr/>
            <p:nvPr/>
          </p:nvSpPr>
          <p:spPr>
            <a:xfrm>
              <a:off x="5880271" y="3143042"/>
              <a:ext cx="20771" cy="55940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EA33F4B-18D9-D9A1-DD19-3EF09C17A108}"/>
                </a:ext>
              </a:extLst>
            </p:cNvPr>
            <p:cNvSpPr/>
            <p:nvPr/>
          </p:nvSpPr>
          <p:spPr>
            <a:xfrm>
              <a:off x="5167802" y="3662161"/>
              <a:ext cx="1445710" cy="9156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70D81B04-7005-4343-E144-877260FB2213}"/>
                </a:ext>
              </a:extLst>
            </p:cNvPr>
            <p:cNvSpPr/>
            <p:nvPr/>
          </p:nvSpPr>
          <p:spPr>
            <a:xfrm>
              <a:off x="6310176" y="3598853"/>
              <a:ext cx="183456" cy="48827"/>
            </a:xfrm>
            <a:prstGeom prst="roundRect">
              <a:avLst>
                <a:gd name="adj" fmla="val 50000"/>
              </a:avLst>
            </a:prstGeom>
            <a:solidFill>
              <a:srgbClr val="D7BA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3730ACBB-7075-4DEE-646F-0A5763294FAF}"/>
                </a:ext>
              </a:extLst>
            </p:cNvPr>
            <p:cNvSpPr/>
            <p:nvPr/>
          </p:nvSpPr>
          <p:spPr>
            <a:xfrm>
              <a:off x="6333101" y="3557080"/>
              <a:ext cx="137592" cy="48827"/>
            </a:xfrm>
            <a:prstGeom prst="roundRect">
              <a:avLst>
                <a:gd name="adj" fmla="val 50000"/>
              </a:avLst>
            </a:prstGeom>
            <a:solidFill>
              <a:srgbClr val="FCE89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9E72807-2760-0B5F-0B42-5FF072825A3C}"/>
              </a:ext>
            </a:extLst>
          </p:cNvPr>
          <p:cNvGrpSpPr/>
          <p:nvPr/>
        </p:nvGrpSpPr>
        <p:grpSpPr>
          <a:xfrm>
            <a:off x="809795" y="4793397"/>
            <a:ext cx="1417693" cy="598853"/>
            <a:chOff x="3213652" y="4028577"/>
            <a:chExt cx="5764696" cy="2435087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4F2619B5-86CE-E42A-B6E5-B41D60AF59EE}"/>
                </a:ext>
              </a:extLst>
            </p:cNvPr>
            <p:cNvSpPr/>
            <p:nvPr/>
          </p:nvSpPr>
          <p:spPr>
            <a:xfrm>
              <a:off x="4030318" y="4050498"/>
              <a:ext cx="82825" cy="223060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1F550C7D-19B0-F01E-6D76-AA85A6119983}"/>
                </a:ext>
              </a:extLst>
            </p:cNvPr>
            <p:cNvSpPr/>
            <p:nvPr/>
          </p:nvSpPr>
          <p:spPr>
            <a:xfrm>
              <a:off x="8078858" y="4050497"/>
              <a:ext cx="82825" cy="22306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62347F47-CF10-59A4-C4CC-9D6F64FCD622}"/>
                </a:ext>
              </a:extLst>
            </p:cNvPr>
            <p:cNvSpPr/>
            <p:nvPr/>
          </p:nvSpPr>
          <p:spPr>
            <a:xfrm>
              <a:off x="6054588" y="4028577"/>
              <a:ext cx="82825" cy="22306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082221FC-430F-C484-4139-F72C5BD8E8CE}"/>
                </a:ext>
              </a:extLst>
            </p:cNvPr>
            <p:cNvSpPr/>
            <p:nvPr/>
          </p:nvSpPr>
          <p:spPr>
            <a:xfrm>
              <a:off x="3213652" y="6098539"/>
              <a:ext cx="5764696" cy="3651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484E4CFD-DB8D-8301-E39C-1087D6D7CDF1}"/>
                </a:ext>
              </a:extLst>
            </p:cNvPr>
            <p:cNvSpPr/>
            <p:nvPr/>
          </p:nvSpPr>
          <p:spPr>
            <a:xfrm>
              <a:off x="3626124" y="5910174"/>
              <a:ext cx="914398" cy="194696"/>
            </a:xfrm>
            <a:prstGeom prst="roundRect">
              <a:avLst>
                <a:gd name="adj" fmla="val 50000"/>
              </a:avLst>
            </a:prstGeom>
            <a:solidFill>
              <a:srgbClr val="EF5F8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101FB5E5-448A-61D4-7E49-9BEA4460BC41}"/>
                </a:ext>
              </a:extLst>
            </p:cNvPr>
            <p:cNvSpPr/>
            <p:nvPr/>
          </p:nvSpPr>
          <p:spPr>
            <a:xfrm>
              <a:off x="3717566" y="5706788"/>
              <a:ext cx="731519" cy="194696"/>
            </a:xfrm>
            <a:prstGeom prst="roundRect">
              <a:avLst>
                <a:gd name="adj" fmla="val 50000"/>
              </a:avLst>
            </a:prstGeom>
            <a:solidFill>
              <a:srgbClr val="D7BA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AF87A68-7548-7FE9-CE85-EEC5A96347C5}"/>
                </a:ext>
              </a:extLst>
            </p:cNvPr>
            <p:cNvSpPr/>
            <p:nvPr/>
          </p:nvSpPr>
          <p:spPr>
            <a:xfrm>
              <a:off x="3809004" y="5540946"/>
              <a:ext cx="548639" cy="194696"/>
            </a:xfrm>
            <a:prstGeom prst="roundRect">
              <a:avLst>
                <a:gd name="adj" fmla="val 50000"/>
              </a:avLst>
            </a:prstGeom>
            <a:solidFill>
              <a:srgbClr val="FCE89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AA0356E-066F-597C-FF62-F88C2D9D6E28}"/>
              </a:ext>
            </a:extLst>
          </p:cNvPr>
          <p:cNvGrpSpPr/>
          <p:nvPr/>
        </p:nvGrpSpPr>
        <p:grpSpPr>
          <a:xfrm>
            <a:off x="2644812" y="4793397"/>
            <a:ext cx="1417693" cy="598853"/>
            <a:chOff x="3213652" y="4028577"/>
            <a:chExt cx="5764696" cy="2435087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E4912D8-596A-DCDA-9CDE-67FA4B516B5D}"/>
                </a:ext>
              </a:extLst>
            </p:cNvPr>
            <p:cNvSpPr/>
            <p:nvPr/>
          </p:nvSpPr>
          <p:spPr>
            <a:xfrm>
              <a:off x="4030318" y="4050498"/>
              <a:ext cx="82825" cy="223060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EB4DEE2A-9C76-F389-8F08-D5C51BEA87F4}"/>
                </a:ext>
              </a:extLst>
            </p:cNvPr>
            <p:cNvSpPr/>
            <p:nvPr/>
          </p:nvSpPr>
          <p:spPr>
            <a:xfrm>
              <a:off x="8078858" y="4050497"/>
              <a:ext cx="82825" cy="22306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92DED8CF-A7C1-DDD5-3637-69F9AE4ACB90}"/>
                </a:ext>
              </a:extLst>
            </p:cNvPr>
            <p:cNvSpPr/>
            <p:nvPr/>
          </p:nvSpPr>
          <p:spPr>
            <a:xfrm>
              <a:off x="6054588" y="4028577"/>
              <a:ext cx="82825" cy="22306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10D816E1-9E33-D146-6486-5C9CC3DCE9D6}"/>
                </a:ext>
              </a:extLst>
            </p:cNvPr>
            <p:cNvSpPr/>
            <p:nvPr/>
          </p:nvSpPr>
          <p:spPr>
            <a:xfrm>
              <a:off x="3213652" y="6098539"/>
              <a:ext cx="5764696" cy="3651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FC23E383-50C2-2676-6F95-9C409CA27454}"/>
                </a:ext>
              </a:extLst>
            </p:cNvPr>
            <p:cNvSpPr/>
            <p:nvPr/>
          </p:nvSpPr>
          <p:spPr>
            <a:xfrm>
              <a:off x="3626124" y="5910174"/>
              <a:ext cx="914398" cy="194696"/>
            </a:xfrm>
            <a:prstGeom prst="roundRect">
              <a:avLst>
                <a:gd name="adj" fmla="val 50000"/>
              </a:avLst>
            </a:prstGeom>
            <a:solidFill>
              <a:srgbClr val="EF5F8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485162DD-EB15-F2F2-171F-9F6723B31DB4}"/>
                </a:ext>
              </a:extLst>
            </p:cNvPr>
            <p:cNvSpPr/>
            <p:nvPr/>
          </p:nvSpPr>
          <p:spPr>
            <a:xfrm>
              <a:off x="3717566" y="5706788"/>
              <a:ext cx="731519" cy="194696"/>
            </a:xfrm>
            <a:prstGeom prst="roundRect">
              <a:avLst>
                <a:gd name="adj" fmla="val 50000"/>
              </a:avLst>
            </a:prstGeom>
            <a:solidFill>
              <a:srgbClr val="D7BA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38175579-BD6C-DF2F-779C-AF0A674FCA11}"/>
                </a:ext>
              </a:extLst>
            </p:cNvPr>
            <p:cNvSpPr/>
            <p:nvPr/>
          </p:nvSpPr>
          <p:spPr>
            <a:xfrm>
              <a:off x="7865179" y="5916517"/>
              <a:ext cx="548639" cy="194696"/>
            </a:xfrm>
            <a:prstGeom prst="roundRect">
              <a:avLst>
                <a:gd name="adj" fmla="val 50000"/>
              </a:avLst>
            </a:prstGeom>
            <a:solidFill>
              <a:srgbClr val="FCE89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4972D14-AE6C-93D0-2092-F59F85CC361C}"/>
              </a:ext>
            </a:extLst>
          </p:cNvPr>
          <p:cNvGrpSpPr/>
          <p:nvPr/>
        </p:nvGrpSpPr>
        <p:grpSpPr>
          <a:xfrm>
            <a:off x="6518282" y="4804179"/>
            <a:ext cx="1417693" cy="598853"/>
            <a:chOff x="3213652" y="4028577"/>
            <a:chExt cx="5764696" cy="2435087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B98F5268-D01D-47A8-E7B6-5329942BA065}"/>
                </a:ext>
              </a:extLst>
            </p:cNvPr>
            <p:cNvSpPr/>
            <p:nvPr/>
          </p:nvSpPr>
          <p:spPr>
            <a:xfrm>
              <a:off x="4030318" y="4050498"/>
              <a:ext cx="82825" cy="223060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284F172E-1564-929D-49DB-8EB4DF48A535}"/>
                </a:ext>
              </a:extLst>
            </p:cNvPr>
            <p:cNvSpPr/>
            <p:nvPr/>
          </p:nvSpPr>
          <p:spPr>
            <a:xfrm>
              <a:off x="8078858" y="4050497"/>
              <a:ext cx="82825" cy="22306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43CA082-C156-6882-4239-FC35212AA3F2}"/>
                </a:ext>
              </a:extLst>
            </p:cNvPr>
            <p:cNvSpPr/>
            <p:nvPr/>
          </p:nvSpPr>
          <p:spPr>
            <a:xfrm>
              <a:off x="6054588" y="4028577"/>
              <a:ext cx="82825" cy="22306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787227D4-3BA1-C1AD-EBD3-204943E430FA}"/>
                </a:ext>
              </a:extLst>
            </p:cNvPr>
            <p:cNvSpPr/>
            <p:nvPr/>
          </p:nvSpPr>
          <p:spPr>
            <a:xfrm>
              <a:off x="3213652" y="6098539"/>
              <a:ext cx="5764696" cy="3651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F2F7869E-AA34-F747-1745-DA6F26BA5359}"/>
                </a:ext>
              </a:extLst>
            </p:cNvPr>
            <p:cNvSpPr/>
            <p:nvPr/>
          </p:nvSpPr>
          <p:spPr>
            <a:xfrm>
              <a:off x="3626124" y="5910174"/>
              <a:ext cx="914398" cy="194696"/>
            </a:xfrm>
            <a:prstGeom prst="roundRect">
              <a:avLst>
                <a:gd name="adj" fmla="val 50000"/>
              </a:avLst>
            </a:prstGeom>
            <a:solidFill>
              <a:srgbClr val="EF5F8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0B68BAB8-EF4B-9C7F-4E39-995B76B1FE34}"/>
                </a:ext>
              </a:extLst>
            </p:cNvPr>
            <p:cNvSpPr/>
            <p:nvPr/>
          </p:nvSpPr>
          <p:spPr>
            <a:xfrm>
              <a:off x="5745670" y="5894568"/>
              <a:ext cx="731519" cy="194696"/>
            </a:xfrm>
            <a:prstGeom prst="roundRect">
              <a:avLst>
                <a:gd name="adj" fmla="val 50000"/>
              </a:avLst>
            </a:prstGeom>
            <a:solidFill>
              <a:srgbClr val="D7BA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4C179B6F-533C-8A5F-F7FA-3CADB9CDFD2F}"/>
                </a:ext>
              </a:extLst>
            </p:cNvPr>
            <p:cNvSpPr/>
            <p:nvPr/>
          </p:nvSpPr>
          <p:spPr>
            <a:xfrm>
              <a:off x="5837083" y="5691182"/>
              <a:ext cx="548639" cy="194696"/>
            </a:xfrm>
            <a:prstGeom prst="roundRect">
              <a:avLst>
                <a:gd name="adj" fmla="val 50000"/>
              </a:avLst>
            </a:prstGeom>
            <a:solidFill>
              <a:srgbClr val="FCE89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CD5CCA3-BCC3-EB37-1F25-E0879DFC67B4}"/>
              </a:ext>
            </a:extLst>
          </p:cNvPr>
          <p:cNvGrpSpPr/>
          <p:nvPr/>
        </p:nvGrpSpPr>
        <p:grpSpPr>
          <a:xfrm>
            <a:off x="820188" y="5811808"/>
            <a:ext cx="1417693" cy="598853"/>
            <a:chOff x="3213652" y="4028577"/>
            <a:chExt cx="5764696" cy="2435087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5FCB1FE4-5CA7-E522-A083-488FC2B44811}"/>
                </a:ext>
              </a:extLst>
            </p:cNvPr>
            <p:cNvSpPr/>
            <p:nvPr/>
          </p:nvSpPr>
          <p:spPr>
            <a:xfrm>
              <a:off x="4030318" y="4050498"/>
              <a:ext cx="82825" cy="223060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E98BC097-30B6-D8E8-9D45-61BEC657BE25}"/>
                </a:ext>
              </a:extLst>
            </p:cNvPr>
            <p:cNvSpPr/>
            <p:nvPr/>
          </p:nvSpPr>
          <p:spPr>
            <a:xfrm>
              <a:off x="8078858" y="4050497"/>
              <a:ext cx="82825" cy="22306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3BF1B5BD-8DFD-8C9B-25EF-09C8DBAB741F}"/>
                </a:ext>
              </a:extLst>
            </p:cNvPr>
            <p:cNvSpPr/>
            <p:nvPr/>
          </p:nvSpPr>
          <p:spPr>
            <a:xfrm>
              <a:off x="6054588" y="4028577"/>
              <a:ext cx="82825" cy="22306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3322D923-F467-A903-CA44-2FA09343F972}"/>
                </a:ext>
              </a:extLst>
            </p:cNvPr>
            <p:cNvSpPr/>
            <p:nvPr/>
          </p:nvSpPr>
          <p:spPr>
            <a:xfrm>
              <a:off x="3213652" y="6098539"/>
              <a:ext cx="5764696" cy="3651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974A4439-9922-E680-4ACC-DC6FDA6E66B8}"/>
                </a:ext>
              </a:extLst>
            </p:cNvPr>
            <p:cNvSpPr/>
            <p:nvPr/>
          </p:nvSpPr>
          <p:spPr>
            <a:xfrm>
              <a:off x="7644752" y="5910174"/>
              <a:ext cx="914398" cy="194696"/>
            </a:xfrm>
            <a:prstGeom prst="roundRect">
              <a:avLst>
                <a:gd name="adj" fmla="val 50000"/>
              </a:avLst>
            </a:prstGeom>
            <a:solidFill>
              <a:srgbClr val="EF5F8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F8FEE706-A758-B75C-8CA2-79C7BE1E7347}"/>
                </a:ext>
              </a:extLst>
            </p:cNvPr>
            <p:cNvSpPr/>
            <p:nvPr/>
          </p:nvSpPr>
          <p:spPr>
            <a:xfrm>
              <a:off x="5745670" y="5894568"/>
              <a:ext cx="731519" cy="194696"/>
            </a:xfrm>
            <a:prstGeom prst="roundRect">
              <a:avLst>
                <a:gd name="adj" fmla="val 50000"/>
              </a:avLst>
            </a:prstGeom>
            <a:solidFill>
              <a:srgbClr val="D7BA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B9C769-674F-DA12-580F-4380C3FF8500}"/>
                </a:ext>
              </a:extLst>
            </p:cNvPr>
            <p:cNvSpPr/>
            <p:nvPr/>
          </p:nvSpPr>
          <p:spPr>
            <a:xfrm>
              <a:off x="5837083" y="5691182"/>
              <a:ext cx="548639" cy="194696"/>
            </a:xfrm>
            <a:prstGeom prst="roundRect">
              <a:avLst>
                <a:gd name="adj" fmla="val 50000"/>
              </a:avLst>
            </a:prstGeom>
            <a:solidFill>
              <a:srgbClr val="FCE89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FDBA988-3EFE-FFCA-287F-94A26DE1A916}"/>
              </a:ext>
            </a:extLst>
          </p:cNvPr>
          <p:cNvGrpSpPr/>
          <p:nvPr/>
        </p:nvGrpSpPr>
        <p:grpSpPr>
          <a:xfrm>
            <a:off x="4586940" y="5817948"/>
            <a:ext cx="1417693" cy="598853"/>
            <a:chOff x="3213652" y="4028577"/>
            <a:chExt cx="5764696" cy="2435087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80AFDEE9-8545-AE74-5012-C0D602F0F418}"/>
                </a:ext>
              </a:extLst>
            </p:cNvPr>
            <p:cNvSpPr/>
            <p:nvPr/>
          </p:nvSpPr>
          <p:spPr>
            <a:xfrm>
              <a:off x="4030318" y="4050498"/>
              <a:ext cx="82825" cy="223060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50D27E25-21B5-D261-8E87-3585FF5C8C26}"/>
                </a:ext>
              </a:extLst>
            </p:cNvPr>
            <p:cNvSpPr/>
            <p:nvPr/>
          </p:nvSpPr>
          <p:spPr>
            <a:xfrm>
              <a:off x="8078858" y="4050497"/>
              <a:ext cx="82825" cy="22306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D0E7A637-35C7-F6EE-7274-4893CD636268}"/>
                </a:ext>
              </a:extLst>
            </p:cNvPr>
            <p:cNvSpPr/>
            <p:nvPr/>
          </p:nvSpPr>
          <p:spPr>
            <a:xfrm>
              <a:off x="6054588" y="4028577"/>
              <a:ext cx="82825" cy="22306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6F3ED86A-1A6F-0F94-4A18-2EF7B59102BB}"/>
                </a:ext>
              </a:extLst>
            </p:cNvPr>
            <p:cNvSpPr/>
            <p:nvPr/>
          </p:nvSpPr>
          <p:spPr>
            <a:xfrm>
              <a:off x="3213652" y="6098539"/>
              <a:ext cx="5764696" cy="3651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7E076A0E-9E6C-C61F-C5B5-872669FB8116}"/>
                </a:ext>
              </a:extLst>
            </p:cNvPr>
            <p:cNvSpPr/>
            <p:nvPr/>
          </p:nvSpPr>
          <p:spPr>
            <a:xfrm>
              <a:off x="7644752" y="5910174"/>
              <a:ext cx="914398" cy="194696"/>
            </a:xfrm>
            <a:prstGeom prst="roundRect">
              <a:avLst>
                <a:gd name="adj" fmla="val 50000"/>
              </a:avLst>
            </a:prstGeom>
            <a:solidFill>
              <a:srgbClr val="EF5F8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85E3EAE0-41C8-57D0-3E0D-567AB36C80C6}"/>
                </a:ext>
              </a:extLst>
            </p:cNvPr>
            <p:cNvSpPr/>
            <p:nvPr/>
          </p:nvSpPr>
          <p:spPr>
            <a:xfrm>
              <a:off x="7736210" y="5706788"/>
              <a:ext cx="731519" cy="194696"/>
            </a:xfrm>
            <a:prstGeom prst="roundRect">
              <a:avLst>
                <a:gd name="adj" fmla="val 50000"/>
              </a:avLst>
            </a:prstGeom>
            <a:solidFill>
              <a:srgbClr val="D7BA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85349B0E-55BB-7A04-F85B-C1472835B305}"/>
                </a:ext>
              </a:extLst>
            </p:cNvPr>
            <p:cNvSpPr/>
            <p:nvPr/>
          </p:nvSpPr>
          <p:spPr>
            <a:xfrm>
              <a:off x="3808996" y="5916517"/>
              <a:ext cx="548639" cy="194696"/>
            </a:xfrm>
            <a:prstGeom prst="roundRect">
              <a:avLst>
                <a:gd name="adj" fmla="val 50000"/>
              </a:avLst>
            </a:prstGeom>
            <a:solidFill>
              <a:srgbClr val="FCE89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AF40711-4D9D-57ED-AC1C-66D18968A4FE}"/>
              </a:ext>
            </a:extLst>
          </p:cNvPr>
          <p:cNvGrpSpPr/>
          <p:nvPr/>
        </p:nvGrpSpPr>
        <p:grpSpPr>
          <a:xfrm>
            <a:off x="6514764" y="5825901"/>
            <a:ext cx="1417693" cy="598853"/>
            <a:chOff x="3213652" y="4028577"/>
            <a:chExt cx="5764696" cy="2435087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57AC1040-7490-DCF8-9FDE-3B4F1C6252F2}"/>
                </a:ext>
              </a:extLst>
            </p:cNvPr>
            <p:cNvSpPr/>
            <p:nvPr/>
          </p:nvSpPr>
          <p:spPr>
            <a:xfrm>
              <a:off x="4030318" y="4050498"/>
              <a:ext cx="82825" cy="223060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B3025CCD-2AEB-0773-C1DA-685612B5BD3D}"/>
                </a:ext>
              </a:extLst>
            </p:cNvPr>
            <p:cNvSpPr/>
            <p:nvPr/>
          </p:nvSpPr>
          <p:spPr>
            <a:xfrm>
              <a:off x="8078858" y="4050497"/>
              <a:ext cx="82825" cy="22306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A1554DA5-D240-D825-935C-33873C4B0B17}"/>
                </a:ext>
              </a:extLst>
            </p:cNvPr>
            <p:cNvSpPr/>
            <p:nvPr/>
          </p:nvSpPr>
          <p:spPr>
            <a:xfrm>
              <a:off x="6054588" y="4028577"/>
              <a:ext cx="82825" cy="22306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15327736-75C5-58BA-483B-0F6614B3E33D}"/>
                </a:ext>
              </a:extLst>
            </p:cNvPr>
            <p:cNvSpPr/>
            <p:nvPr/>
          </p:nvSpPr>
          <p:spPr>
            <a:xfrm>
              <a:off x="3213652" y="6098539"/>
              <a:ext cx="5764696" cy="3651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577C498-32E0-2778-FA68-8A047297E6AC}"/>
                </a:ext>
              </a:extLst>
            </p:cNvPr>
            <p:cNvSpPr/>
            <p:nvPr/>
          </p:nvSpPr>
          <p:spPr>
            <a:xfrm>
              <a:off x="7644752" y="5910174"/>
              <a:ext cx="914398" cy="194696"/>
            </a:xfrm>
            <a:prstGeom prst="roundRect">
              <a:avLst>
                <a:gd name="adj" fmla="val 50000"/>
              </a:avLst>
            </a:prstGeom>
            <a:solidFill>
              <a:srgbClr val="EF5F8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47F49048-3A56-35B9-6567-1597B18C3BAD}"/>
                </a:ext>
              </a:extLst>
            </p:cNvPr>
            <p:cNvSpPr/>
            <p:nvPr/>
          </p:nvSpPr>
          <p:spPr>
            <a:xfrm>
              <a:off x="7736210" y="5706788"/>
              <a:ext cx="731519" cy="194696"/>
            </a:xfrm>
            <a:prstGeom prst="roundRect">
              <a:avLst>
                <a:gd name="adj" fmla="val 50000"/>
              </a:avLst>
            </a:prstGeom>
            <a:solidFill>
              <a:srgbClr val="D7BA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40AF5311-5ECB-EB7F-73C5-C3320984FAF9}"/>
                </a:ext>
              </a:extLst>
            </p:cNvPr>
            <p:cNvSpPr/>
            <p:nvPr/>
          </p:nvSpPr>
          <p:spPr>
            <a:xfrm>
              <a:off x="7827635" y="5503390"/>
              <a:ext cx="548639" cy="194696"/>
            </a:xfrm>
            <a:prstGeom prst="roundRect">
              <a:avLst>
                <a:gd name="adj" fmla="val 50000"/>
              </a:avLst>
            </a:prstGeom>
            <a:solidFill>
              <a:srgbClr val="FCE89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3B1CB64-9CD8-E7C5-AA4A-6EDF49E76C86}"/>
              </a:ext>
            </a:extLst>
          </p:cNvPr>
          <p:cNvGrpSpPr/>
          <p:nvPr/>
        </p:nvGrpSpPr>
        <p:grpSpPr>
          <a:xfrm>
            <a:off x="4581547" y="4798788"/>
            <a:ext cx="1417693" cy="598853"/>
            <a:chOff x="3213652" y="4028577"/>
            <a:chExt cx="5764696" cy="2435087"/>
          </a:xfrm>
        </p:grpSpPr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061660A9-2B25-EAEB-634C-FD2310E6BDE4}"/>
                </a:ext>
              </a:extLst>
            </p:cNvPr>
            <p:cNvSpPr/>
            <p:nvPr/>
          </p:nvSpPr>
          <p:spPr>
            <a:xfrm>
              <a:off x="4030318" y="4050498"/>
              <a:ext cx="82825" cy="223060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843181A4-0256-E620-DCAC-52E17F8C8EC4}"/>
                </a:ext>
              </a:extLst>
            </p:cNvPr>
            <p:cNvSpPr/>
            <p:nvPr/>
          </p:nvSpPr>
          <p:spPr>
            <a:xfrm>
              <a:off x="8078858" y="4050497"/>
              <a:ext cx="82825" cy="22306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FEF9576E-1A4E-2E8B-4044-18BB38F89C32}"/>
                </a:ext>
              </a:extLst>
            </p:cNvPr>
            <p:cNvSpPr/>
            <p:nvPr/>
          </p:nvSpPr>
          <p:spPr>
            <a:xfrm>
              <a:off x="6054588" y="4028577"/>
              <a:ext cx="82825" cy="22306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A57A463D-FA3E-03A0-AEC2-EB660EAA4159}"/>
                </a:ext>
              </a:extLst>
            </p:cNvPr>
            <p:cNvSpPr/>
            <p:nvPr/>
          </p:nvSpPr>
          <p:spPr>
            <a:xfrm>
              <a:off x="3213652" y="6098539"/>
              <a:ext cx="5764696" cy="3651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32572468-10E5-8137-5B0D-AB6BC7938448}"/>
                </a:ext>
              </a:extLst>
            </p:cNvPr>
            <p:cNvSpPr/>
            <p:nvPr/>
          </p:nvSpPr>
          <p:spPr>
            <a:xfrm>
              <a:off x="3626124" y="5910174"/>
              <a:ext cx="914398" cy="194696"/>
            </a:xfrm>
            <a:prstGeom prst="roundRect">
              <a:avLst>
                <a:gd name="adj" fmla="val 50000"/>
              </a:avLst>
            </a:prstGeom>
            <a:solidFill>
              <a:srgbClr val="EF5F8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E9BFBA0C-426B-0DFB-30B1-1E56C5A3121E}"/>
                </a:ext>
              </a:extLst>
            </p:cNvPr>
            <p:cNvSpPr/>
            <p:nvPr/>
          </p:nvSpPr>
          <p:spPr>
            <a:xfrm>
              <a:off x="5708090" y="5932124"/>
              <a:ext cx="731519" cy="194696"/>
            </a:xfrm>
            <a:prstGeom prst="roundRect">
              <a:avLst>
                <a:gd name="adj" fmla="val 50000"/>
              </a:avLst>
            </a:prstGeom>
            <a:solidFill>
              <a:srgbClr val="D7BA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5ED0A43F-0D77-69E7-A17E-E20A56B834C0}"/>
                </a:ext>
              </a:extLst>
            </p:cNvPr>
            <p:cNvSpPr/>
            <p:nvPr/>
          </p:nvSpPr>
          <p:spPr>
            <a:xfrm>
              <a:off x="7865179" y="5916517"/>
              <a:ext cx="548639" cy="194696"/>
            </a:xfrm>
            <a:prstGeom prst="roundRect">
              <a:avLst>
                <a:gd name="adj" fmla="val 50000"/>
              </a:avLst>
            </a:prstGeom>
            <a:solidFill>
              <a:srgbClr val="FCE89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C55ADF6-C16D-1A8C-FC8C-6575330E5D5A}"/>
              </a:ext>
            </a:extLst>
          </p:cNvPr>
          <p:cNvGrpSpPr/>
          <p:nvPr/>
        </p:nvGrpSpPr>
        <p:grpSpPr>
          <a:xfrm>
            <a:off x="2648418" y="5817199"/>
            <a:ext cx="1417693" cy="598853"/>
            <a:chOff x="3213652" y="4028577"/>
            <a:chExt cx="5764696" cy="2435087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BD9E22CE-21F1-9715-05EA-E473D95AD771}"/>
                </a:ext>
              </a:extLst>
            </p:cNvPr>
            <p:cNvSpPr/>
            <p:nvPr/>
          </p:nvSpPr>
          <p:spPr>
            <a:xfrm>
              <a:off x="4030318" y="4050498"/>
              <a:ext cx="82825" cy="223060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84B6B68-0CDF-5992-FE1F-3F9A5C59F0A6}"/>
                </a:ext>
              </a:extLst>
            </p:cNvPr>
            <p:cNvSpPr/>
            <p:nvPr/>
          </p:nvSpPr>
          <p:spPr>
            <a:xfrm>
              <a:off x="8078858" y="4050497"/>
              <a:ext cx="82825" cy="22306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95A11352-7B2A-DF9E-53DB-E4BCD6E55974}"/>
                </a:ext>
              </a:extLst>
            </p:cNvPr>
            <p:cNvSpPr/>
            <p:nvPr/>
          </p:nvSpPr>
          <p:spPr>
            <a:xfrm>
              <a:off x="6054588" y="4028577"/>
              <a:ext cx="82825" cy="22306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B2A6C117-67B2-6ED7-DF15-2EDC1343EF7D}"/>
                </a:ext>
              </a:extLst>
            </p:cNvPr>
            <p:cNvSpPr/>
            <p:nvPr/>
          </p:nvSpPr>
          <p:spPr>
            <a:xfrm>
              <a:off x="3213652" y="6098539"/>
              <a:ext cx="5764696" cy="3651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9EFA4DA-88C2-32D1-4AAA-2B55EF467701}"/>
                </a:ext>
              </a:extLst>
            </p:cNvPr>
            <p:cNvSpPr/>
            <p:nvPr/>
          </p:nvSpPr>
          <p:spPr>
            <a:xfrm>
              <a:off x="7644752" y="5910174"/>
              <a:ext cx="914398" cy="194696"/>
            </a:xfrm>
            <a:prstGeom prst="roundRect">
              <a:avLst>
                <a:gd name="adj" fmla="val 50000"/>
              </a:avLst>
            </a:prstGeom>
            <a:solidFill>
              <a:srgbClr val="EF5F8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3BF7BFD2-C106-24E8-E387-7B46B09B515F}"/>
                </a:ext>
              </a:extLst>
            </p:cNvPr>
            <p:cNvSpPr/>
            <p:nvPr/>
          </p:nvSpPr>
          <p:spPr>
            <a:xfrm>
              <a:off x="5745670" y="5894568"/>
              <a:ext cx="731519" cy="194696"/>
            </a:xfrm>
            <a:prstGeom prst="roundRect">
              <a:avLst>
                <a:gd name="adj" fmla="val 50000"/>
              </a:avLst>
            </a:prstGeom>
            <a:solidFill>
              <a:srgbClr val="D7BA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552C1DA2-2BE1-B57B-E578-2429D28A602F}"/>
                </a:ext>
              </a:extLst>
            </p:cNvPr>
            <p:cNvSpPr/>
            <p:nvPr/>
          </p:nvSpPr>
          <p:spPr>
            <a:xfrm>
              <a:off x="3808996" y="5916517"/>
              <a:ext cx="548639" cy="194696"/>
            </a:xfrm>
            <a:prstGeom prst="roundRect">
              <a:avLst>
                <a:gd name="adj" fmla="val 50000"/>
              </a:avLst>
            </a:prstGeom>
            <a:solidFill>
              <a:srgbClr val="FCE89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27AF5055-4E1E-691F-6E81-1C7DC8FF7F74}"/>
              </a:ext>
            </a:extLst>
          </p:cNvPr>
          <p:cNvSpPr txBox="1"/>
          <p:nvPr/>
        </p:nvSpPr>
        <p:spPr>
          <a:xfrm>
            <a:off x="8413428" y="4793397"/>
            <a:ext cx="3881609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This is too early to say.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strike="noStrike" kern="120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But… the answer =          ?</a:t>
            </a:r>
          </a:p>
        </p:txBody>
      </p:sp>
      <p:pic>
        <p:nvPicPr>
          <p:cNvPr id="140" name="Picture 139" descr="\documentclass{article}&#10;\usepackage{amsmath}&#10;\pagestyle{empty}&#10;\begin{document}&#10;&#10;\[ 2^n - 1 \]&#10;&#10;\end{document}" title="IguanaTex Bitmap Display">
            <a:extLst>
              <a:ext uri="{FF2B5EF4-FFF2-40B4-BE49-F238E27FC236}">
                <a16:creationId xmlns:a16="http://schemas.microsoft.com/office/drawing/2014/main" id="{95DF644A-CFBF-DB41-BB54-08476A3282E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819" y="5451558"/>
            <a:ext cx="667429" cy="18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6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8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905A7F-02A8-F958-4FD2-09F86138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F5FEB-B274-9831-9EAA-F4F426B540FF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Q7: Hanoi Tower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B411D7-A9AA-B34F-D6CD-F66DD5BCAEC5}"/>
                  </a:ext>
                </a:extLst>
              </p:cNvPr>
              <p:cNvSpPr txBox="1"/>
              <p:nvPr/>
            </p:nvSpPr>
            <p:spPr>
              <a:xfrm>
                <a:off x="4471007" y="1131668"/>
                <a:ext cx="7409289" cy="513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>
                  <a:lnSpc>
                    <a:spcPct val="150000"/>
                  </a:lnSpc>
                  <a:defRPr/>
                </a:pPr>
                <a:r>
                  <a:rPr lang="en-US" sz="2000" u="sng" dirty="0">
                    <a:solidFill>
                      <a:schemeClr val="accent5">
                        <a:lumMod val="75000"/>
                      </a:schemeClr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Solution</a:t>
                </a:r>
              </a:p>
              <a:p>
                <a:pPr lvl="0" algn="just">
                  <a:lnSpc>
                    <a:spcPct val="150000"/>
                  </a:lnSpc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Let      be the minimum number of moves needed.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To</a:t>
                </a:r>
                <a:r>
                  <a:rPr kumimoji="0" lang="en-US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finish the game, we need to move the largest disc onto the last peg.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So, we need to move the first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𝑛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−1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discs onto the </a:t>
                </a:r>
                <a:r>
                  <a:rPr kumimoji="0" lang="en-GB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middl</a:t>
                </a:r>
                <a:r>
                  <a:rPr lang="en-GB" sz="2000" dirty="0">
                    <a:solidFill>
                      <a:prstClr val="black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e peg.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Then, move the largest disc to the last peg.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GB" sz="2000" dirty="0">
                    <a:solidFill>
                      <a:prstClr val="black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Then, put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−1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discs from middle</a:t>
                </a:r>
                <a:r>
                  <a:rPr kumimoji="0" lang="en-GB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onto last peg.</a:t>
                </a:r>
              </a:p>
              <a:p>
                <a:pPr lvl="0" algn="just">
                  <a:lnSpc>
                    <a:spcPct val="150000"/>
                  </a:lnSpc>
                  <a:defRPr/>
                </a:pPr>
                <a:r>
                  <a:rPr lang="en-GB" sz="2000" baseline="0" dirty="0">
                    <a:solidFill>
                      <a:prstClr val="black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All of these needs to be done. So, we have</a:t>
                </a:r>
              </a:p>
              <a:p>
                <a:pPr lvl="0" algn="just">
                  <a:lnSpc>
                    <a:spcPct val="150000"/>
                  </a:lnSpc>
                  <a:defRPr/>
                </a:pPr>
                <a:endParaRPr lang="en-GB" sz="2000" baseline="0" dirty="0">
                  <a:solidFill>
                    <a:prstClr val="black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  <a:p>
                <a:pPr lvl="0" algn="just">
                  <a:lnSpc>
                    <a:spcPct val="150000"/>
                  </a:lnSpc>
                  <a:defRPr/>
                </a:pPr>
                <a:endParaRPr lang="en-GB" sz="2000" baseline="0" dirty="0">
                  <a:solidFill>
                    <a:prstClr val="black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  <a:p>
                <a:pPr lvl="0" algn="just">
                  <a:lnSpc>
                    <a:spcPct val="150000"/>
                  </a:lnSpc>
                  <a:defRPr/>
                </a:pPr>
                <a:r>
                  <a:rPr kumimoji="0" lang="en-GB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Solving the recurrence with           gives                  .</a:t>
                </a: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B411D7-A9AA-B34F-D6CD-F66DD5BCA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007" y="1131668"/>
                <a:ext cx="7409289" cy="5132174"/>
              </a:xfrm>
              <a:prstGeom prst="rect">
                <a:avLst/>
              </a:prstGeom>
              <a:blipFill>
                <a:blip r:embed="rId8"/>
                <a:stretch>
                  <a:fillRect l="-822" r="-822" b="-10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\documentclass{article}&#10;\usepackage{amsmath}&#10;\pagestyle{empty}&#10;\begin{document}&#10;&#10;\[ a_n \]&#10;&#10;\end{document}" title="IguanaTex Bitmap Display">
            <a:extLst>
              <a:ext uri="{FF2B5EF4-FFF2-40B4-BE49-F238E27FC236}">
                <a16:creationId xmlns:a16="http://schemas.microsoft.com/office/drawing/2014/main" id="{377BF18C-1761-AF99-C9F3-B9DAA8D82E9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49" y="1859123"/>
            <a:ext cx="242286" cy="15085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1CB20A3-E8FC-6F7E-6798-7F6C95689F31}"/>
              </a:ext>
            </a:extLst>
          </p:cNvPr>
          <p:cNvGrpSpPr/>
          <p:nvPr/>
        </p:nvGrpSpPr>
        <p:grpSpPr>
          <a:xfrm>
            <a:off x="347568" y="1264294"/>
            <a:ext cx="2335009" cy="986340"/>
            <a:chOff x="3213652" y="4028577"/>
            <a:chExt cx="5764696" cy="243508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A6A52D5-5250-5AB6-B29F-6AC21CEA938F}"/>
                </a:ext>
              </a:extLst>
            </p:cNvPr>
            <p:cNvSpPr/>
            <p:nvPr/>
          </p:nvSpPr>
          <p:spPr>
            <a:xfrm>
              <a:off x="4030318" y="4050497"/>
              <a:ext cx="82825" cy="22306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92688F2-FF1B-1B8E-F672-14288AAB14F5}"/>
                </a:ext>
              </a:extLst>
            </p:cNvPr>
            <p:cNvSpPr/>
            <p:nvPr/>
          </p:nvSpPr>
          <p:spPr>
            <a:xfrm>
              <a:off x="8078858" y="4050497"/>
              <a:ext cx="82825" cy="22306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487AFD0-14A1-4080-0B75-99C4C51B1FE0}"/>
                </a:ext>
              </a:extLst>
            </p:cNvPr>
            <p:cNvSpPr/>
            <p:nvPr/>
          </p:nvSpPr>
          <p:spPr>
            <a:xfrm>
              <a:off x="6054588" y="4028577"/>
              <a:ext cx="82825" cy="22306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6F11054-65B3-BBFB-B6EF-D09B8FD0639F}"/>
                </a:ext>
              </a:extLst>
            </p:cNvPr>
            <p:cNvSpPr/>
            <p:nvPr/>
          </p:nvSpPr>
          <p:spPr>
            <a:xfrm>
              <a:off x="3213652" y="6098539"/>
              <a:ext cx="5764696" cy="36512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8E402A4-7C35-F0C8-B974-25FEA11AF782}"/>
                </a:ext>
              </a:extLst>
            </p:cNvPr>
            <p:cNvSpPr/>
            <p:nvPr/>
          </p:nvSpPr>
          <p:spPr>
            <a:xfrm>
              <a:off x="3431379" y="5903843"/>
              <a:ext cx="1303894" cy="194696"/>
            </a:xfrm>
            <a:prstGeom prst="roundRect">
              <a:avLst>
                <a:gd name="adj" fmla="val 50000"/>
              </a:avLst>
            </a:prstGeom>
            <a:solidFill>
              <a:srgbClr val="D7BA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6127735-32DD-7A1F-B555-E2276E3B23BF}"/>
                </a:ext>
              </a:extLst>
            </p:cNvPr>
            <p:cNvSpPr/>
            <p:nvPr/>
          </p:nvSpPr>
          <p:spPr>
            <a:xfrm>
              <a:off x="3534686" y="5700450"/>
              <a:ext cx="1097280" cy="194696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65751A7-F325-8511-2E33-3493CF0626A4}"/>
                </a:ext>
              </a:extLst>
            </p:cNvPr>
            <p:cNvSpPr/>
            <p:nvPr/>
          </p:nvSpPr>
          <p:spPr>
            <a:xfrm>
              <a:off x="3626126" y="5497057"/>
              <a:ext cx="914400" cy="194696"/>
            </a:xfrm>
            <a:prstGeom prst="roundRect">
              <a:avLst>
                <a:gd name="adj" fmla="val 50000"/>
              </a:avLst>
            </a:prstGeom>
            <a:solidFill>
              <a:srgbClr val="EF5F8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5A4BF95-9466-0482-028E-CD5BAFFD6743}"/>
                </a:ext>
              </a:extLst>
            </p:cNvPr>
            <p:cNvSpPr/>
            <p:nvPr/>
          </p:nvSpPr>
          <p:spPr>
            <a:xfrm>
              <a:off x="3717566" y="5293665"/>
              <a:ext cx="731520" cy="194696"/>
            </a:xfrm>
            <a:prstGeom prst="roundRect">
              <a:avLst>
                <a:gd name="adj" fmla="val 50000"/>
              </a:avLst>
            </a:prstGeom>
            <a:solidFill>
              <a:srgbClr val="D7BA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FFCE5DF-BB50-AB1A-F282-1F171D717AE0}"/>
                </a:ext>
              </a:extLst>
            </p:cNvPr>
            <p:cNvSpPr/>
            <p:nvPr/>
          </p:nvSpPr>
          <p:spPr>
            <a:xfrm>
              <a:off x="3809006" y="5090273"/>
              <a:ext cx="548640" cy="194696"/>
            </a:xfrm>
            <a:prstGeom prst="roundRect">
              <a:avLst>
                <a:gd name="adj" fmla="val 50000"/>
              </a:avLst>
            </a:prstGeom>
            <a:solidFill>
              <a:srgbClr val="FCE89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5051819-BB58-AE9F-299A-E1A0B5A598AE}"/>
              </a:ext>
            </a:extLst>
          </p:cNvPr>
          <p:cNvGrpSpPr/>
          <p:nvPr/>
        </p:nvGrpSpPr>
        <p:grpSpPr>
          <a:xfrm>
            <a:off x="330793" y="2607478"/>
            <a:ext cx="2335009" cy="986340"/>
            <a:chOff x="8696051" y="2738765"/>
            <a:chExt cx="2335009" cy="98634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9FAA1DF-5534-6FD5-379A-7DDEF95E7B46}"/>
                </a:ext>
              </a:extLst>
            </p:cNvPr>
            <p:cNvGrpSpPr/>
            <p:nvPr/>
          </p:nvGrpSpPr>
          <p:grpSpPr>
            <a:xfrm>
              <a:off x="8696051" y="2738765"/>
              <a:ext cx="2335009" cy="986340"/>
              <a:chOff x="3213652" y="4028577"/>
              <a:chExt cx="5764696" cy="2435087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E36DD01A-A014-F037-7713-416BEB2C01FB}"/>
                  </a:ext>
                </a:extLst>
              </p:cNvPr>
              <p:cNvSpPr/>
              <p:nvPr/>
            </p:nvSpPr>
            <p:spPr>
              <a:xfrm>
                <a:off x="4030318" y="4050497"/>
                <a:ext cx="82825" cy="22306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8EC10304-8BA3-AC44-EE14-1EDFD530C828}"/>
                  </a:ext>
                </a:extLst>
              </p:cNvPr>
              <p:cNvSpPr/>
              <p:nvPr/>
            </p:nvSpPr>
            <p:spPr>
              <a:xfrm>
                <a:off x="8078858" y="4050497"/>
                <a:ext cx="82825" cy="22306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B371A826-E857-43D4-8099-581EC7496B28}"/>
                  </a:ext>
                </a:extLst>
              </p:cNvPr>
              <p:cNvSpPr/>
              <p:nvPr/>
            </p:nvSpPr>
            <p:spPr>
              <a:xfrm>
                <a:off x="6054588" y="4028577"/>
                <a:ext cx="82825" cy="22306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0890A3F9-97F0-5C79-EEB2-F8F268E5D1D7}"/>
                  </a:ext>
                </a:extLst>
              </p:cNvPr>
              <p:cNvSpPr/>
              <p:nvPr/>
            </p:nvSpPr>
            <p:spPr>
              <a:xfrm>
                <a:off x="3213652" y="6098539"/>
                <a:ext cx="5764696" cy="365125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D457DAAE-9912-23DE-DC93-C2EB5B20F336}"/>
                  </a:ext>
                </a:extLst>
              </p:cNvPr>
              <p:cNvSpPr/>
              <p:nvPr/>
            </p:nvSpPr>
            <p:spPr>
              <a:xfrm>
                <a:off x="3431379" y="5903843"/>
                <a:ext cx="1303894" cy="194696"/>
              </a:xfrm>
              <a:prstGeom prst="roundRect">
                <a:avLst>
                  <a:gd name="adj" fmla="val 50000"/>
                </a:avLst>
              </a:prstGeom>
              <a:solidFill>
                <a:srgbClr val="D7BAF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55298DB3-66EF-7BB0-D52A-59F6552769AA}"/>
                </a:ext>
              </a:extLst>
            </p:cNvPr>
            <p:cNvSpPr/>
            <p:nvPr/>
          </p:nvSpPr>
          <p:spPr>
            <a:xfrm>
              <a:off x="9638797" y="3497906"/>
              <a:ext cx="444457" cy="78862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4C45DD7-0D07-F6AF-7195-D51F214DA503}"/>
                </a:ext>
              </a:extLst>
            </p:cNvPr>
            <p:cNvSpPr/>
            <p:nvPr/>
          </p:nvSpPr>
          <p:spPr>
            <a:xfrm>
              <a:off x="9675835" y="3415521"/>
              <a:ext cx="370381" cy="78862"/>
            </a:xfrm>
            <a:prstGeom prst="roundRect">
              <a:avLst>
                <a:gd name="adj" fmla="val 50000"/>
              </a:avLst>
            </a:prstGeom>
            <a:solidFill>
              <a:srgbClr val="EF5F8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52D1078-FFD5-9493-0D52-216EB80C67FA}"/>
                </a:ext>
              </a:extLst>
            </p:cNvPr>
            <p:cNvSpPr/>
            <p:nvPr/>
          </p:nvSpPr>
          <p:spPr>
            <a:xfrm>
              <a:off x="9712873" y="3333136"/>
              <a:ext cx="296305" cy="78862"/>
            </a:xfrm>
            <a:prstGeom prst="roundRect">
              <a:avLst>
                <a:gd name="adj" fmla="val 50000"/>
              </a:avLst>
            </a:prstGeom>
            <a:solidFill>
              <a:srgbClr val="D7BA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76CC630-BE79-A1AA-4A68-F8FF27FEA85E}"/>
                </a:ext>
              </a:extLst>
            </p:cNvPr>
            <p:cNvSpPr/>
            <p:nvPr/>
          </p:nvSpPr>
          <p:spPr>
            <a:xfrm>
              <a:off x="9749911" y="3250751"/>
              <a:ext cx="222228" cy="78862"/>
            </a:xfrm>
            <a:prstGeom prst="roundRect">
              <a:avLst>
                <a:gd name="adj" fmla="val 50000"/>
              </a:avLst>
            </a:prstGeom>
            <a:solidFill>
              <a:srgbClr val="FCE89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377A855-82F2-5D8E-FD67-FE1318CED257}"/>
              </a:ext>
            </a:extLst>
          </p:cNvPr>
          <p:cNvGrpSpPr/>
          <p:nvPr/>
        </p:nvGrpSpPr>
        <p:grpSpPr>
          <a:xfrm>
            <a:off x="314018" y="4067156"/>
            <a:ext cx="2335009" cy="986340"/>
            <a:chOff x="8696051" y="2738765"/>
            <a:chExt cx="2335009" cy="98634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86B7B15-056E-C9A1-802E-EA32123DD52F}"/>
                </a:ext>
              </a:extLst>
            </p:cNvPr>
            <p:cNvGrpSpPr/>
            <p:nvPr/>
          </p:nvGrpSpPr>
          <p:grpSpPr>
            <a:xfrm>
              <a:off x="8696051" y="2738765"/>
              <a:ext cx="2335009" cy="986340"/>
              <a:chOff x="3213652" y="4028577"/>
              <a:chExt cx="5764696" cy="2435087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936745B0-3631-E5AB-3E13-B0DA6BC052F6}"/>
                  </a:ext>
                </a:extLst>
              </p:cNvPr>
              <p:cNvSpPr/>
              <p:nvPr/>
            </p:nvSpPr>
            <p:spPr>
              <a:xfrm>
                <a:off x="4030318" y="4050497"/>
                <a:ext cx="82825" cy="22306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00173264-4628-A81F-5179-49380B136E51}"/>
                  </a:ext>
                </a:extLst>
              </p:cNvPr>
              <p:cNvSpPr/>
              <p:nvPr/>
            </p:nvSpPr>
            <p:spPr>
              <a:xfrm>
                <a:off x="8078858" y="4050497"/>
                <a:ext cx="82825" cy="22306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EB8F9BC8-39C3-DB97-39EB-1A8BFF0AF917}"/>
                  </a:ext>
                </a:extLst>
              </p:cNvPr>
              <p:cNvSpPr/>
              <p:nvPr/>
            </p:nvSpPr>
            <p:spPr>
              <a:xfrm>
                <a:off x="6054588" y="4028577"/>
                <a:ext cx="82825" cy="22306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AC538850-028E-376E-6474-93D41A649825}"/>
                  </a:ext>
                </a:extLst>
              </p:cNvPr>
              <p:cNvSpPr/>
              <p:nvPr/>
            </p:nvSpPr>
            <p:spPr>
              <a:xfrm>
                <a:off x="3213652" y="6098539"/>
                <a:ext cx="5764696" cy="365125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8A3B21DA-CF27-C720-3EAA-36DA625AE8D5}"/>
                  </a:ext>
                </a:extLst>
              </p:cNvPr>
              <p:cNvSpPr/>
              <p:nvPr/>
            </p:nvSpPr>
            <p:spPr>
              <a:xfrm>
                <a:off x="7468322" y="5902753"/>
                <a:ext cx="1303895" cy="194695"/>
              </a:xfrm>
              <a:prstGeom prst="roundRect">
                <a:avLst>
                  <a:gd name="adj" fmla="val 50000"/>
                </a:avLst>
              </a:prstGeom>
              <a:solidFill>
                <a:srgbClr val="D7BAF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776A8F3C-2C73-9F0E-BBFA-04E61BC6726D}"/>
                </a:ext>
              </a:extLst>
            </p:cNvPr>
            <p:cNvSpPr/>
            <p:nvPr/>
          </p:nvSpPr>
          <p:spPr>
            <a:xfrm>
              <a:off x="9638797" y="3497906"/>
              <a:ext cx="444457" cy="78862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14612FA3-8BA7-7FFC-0F76-A27037910F76}"/>
                </a:ext>
              </a:extLst>
            </p:cNvPr>
            <p:cNvSpPr/>
            <p:nvPr/>
          </p:nvSpPr>
          <p:spPr>
            <a:xfrm>
              <a:off x="9675835" y="3415521"/>
              <a:ext cx="370381" cy="78862"/>
            </a:xfrm>
            <a:prstGeom prst="roundRect">
              <a:avLst>
                <a:gd name="adj" fmla="val 50000"/>
              </a:avLst>
            </a:prstGeom>
            <a:solidFill>
              <a:srgbClr val="EF5F8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91363EE-463F-4382-7BE4-5F21A84F5675}"/>
                </a:ext>
              </a:extLst>
            </p:cNvPr>
            <p:cNvSpPr/>
            <p:nvPr/>
          </p:nvSpPr>
          <p:spPr>
            <a:xfrm>
              <a:off x="9712873" y="3333136"/>
              <a:ext cx="296305" cy="78862"/>
            </a:xfrm>
            <a:prstGeom prst="roundRect">
              <a:avLst>
                <a:gd name="adj" fmla="val 50000"/>
              </a:avLst>
            </a:prstGeom>
            <a:solidFill>
              <a:srgbClr val="D7BA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B67F7235-3C5C-A87B-A62D-7B91B5C0C81F}"/>
                </a:ext>
              </a:extLst>
            </p:cNvPr>
            <p:cNvSpPr/>
            <p:nvPr/>
          </p:nvSpPr>
          <p:spPr>
            <a:xfrm>
              <a:off x="9749911" y="3250751"/>
              <a:ext cx="222228" cy="78862"/>
            </a:xfrm>
            <a:prstGeom prst="roundRect">
              <a:avLst>
                <a:gd name="adj" fmla="val 50000"/>
              </a:avLst>
            </a:prstGeom>
            <a:solidFill>
              <a:srgbClr val="FCE89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0F1C3C5-7FB4-F226-C04A-4D95F0650729}"/>
              </a:ext>
            </a:extLst>
          </p:cNvPr>
          <p:cNvGrpSpPr/>
          <p:nvPr/>
        </p:nvGrpSpPr>
        <p:grpSpPr>
          <a:xfrm>
            <a:off x="297243" y="5562083"/>
            <a:ext cx="2335009" cy="986340"/>
            <a:chOff x="8696051" y="2738765"/>
            <a:chExt cx="2335009" cy="98634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1D01672-1A3E-CABA-EC99-0997F4F6006E}"/>
                </a:ext>
              </a:extLst>
            </p:cNvPr>
            <p:cNvGrpSpPr/>
            <p:nvPr/>
          </p:nvGrpSpPr>
          <p:grpSpPr>
            <a:xfrm>
              <a:off x="8696051" y="2738765"/>
              <a:ext cx="2335009" cy="986340"/>
              <a:chOff x="3213652" y="4028577"/>
              <a:chExt cx="5764696" cy="2435087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61962058-5EC3-1B6F-0A7D-905193C2B46B}"/>
                  </a:ext>
                </a:extLst>
              </p:cNvPr>
              <p:cNvSpPr/>
              <p:nvPr/>
            </p:nvSpPr>
            <p:spPr>
              <a:xfrm>
                <a:off x="4030318" y="4050497"/>
                <a:ext cx="82825" cy="22306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F036C129-9B99-E1CE-4F0E-9DF947813888}"/>
                  </a:ext>
                </a:extLst>
              </p:cNvPr>
              <p:cNvSpPr/>
              <p:nvPr/>
            </p:nvSpPr>
            <p:spPr>
              <a:xfrm>
                <a:off x="8078858" y="4050497"/>
                <a:ext cx="82825" cy="22306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DC189F16-781E-37E0-2702-ADD1E7D95A4F}"/>
                  </a:ext>
                </a:extLst>
              </p:cNvPr>
              <p:cNvSpPr/>
              <p:nvPr/>
            </p:nvSpPr>
            <p:spPr>
              <a:xfrm>
                <a:off x="6054588" y="4028577"/>
                <a:ext cx="82825" cy="223060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4707E3D7-1872-71CC-CDD0-085C07FF6C93}"/>
                  </a:ext>
                </a:extLst>
              </p:cNvPr>
              <p:cNvSpPr/>
              <p:nvPr/>
            </p:nvSpPr>
            <p:spPr>
              <a:xfrm>
                <a:off x="3213652" y="6098539"/>
                <a:ext cx="5764696" cy="365125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D599B0B3-2EC3-EE68-CFCD-8BCD9F10B905}"/>
                  </a:ext>
                </a:extLst>
              </p:cNvPr>
              <p:cNvSpPr/>
              <p:nvPr/>
            </p:nvSpPr>
            <p:spPr>
              <a:xfrm>
                <a:off x="7468322" y="5902753"/>
                <a:ext cx="1303895" cy="194695"/>
              </a:xfrm>
              <a:prstGeom prst="roundRect">
                <a:avLst>
                  <a:gd name="adj" fmla="val 50000"/>
                </a:avLst>
              </a:prstGeom>
              <a:solidFill>
                <a:srgbClr val="D7BAF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C3ECDA01-E58B-86B1-2A7E-97CA91248145}"/>
                </a:ext>
              </a:extLst>
            </p:cNvPr>
            <p:cNvSpPr/>
            <p:nvPr/>
          </p:nvSpPr>
          <p:spPr>
            <a:xfrm>
              <a:off x="10461265" y="3409508"/>
              <a:ext cx="444457" cy="78862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44A3DB5A-7F77-0F08-F3BE-DEF158FEEF29}"/>
                </a:ext>
              </a:extLst>
            </p:cNvPr>
            <p:cNvSpPr/>
            <p:nvPr/>
          </p:nvSpPr>
          <p:spPr>
            <a:xfrm>
              <a:off x="10498303" y="3327123"/>
              <a:ext cx="370381" cy="78862"/>
            </a:xfrm>
            <a:prstGeom prst="roundRect">
              <a:avLst>
                <a:gd name="adj" fmla="val 50000"/>
              </a:avLst>
            </a:prstGeom>
            <a:solidFill>
              <a:srgbClr val="EF5F8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6BCA35DC-33F3-D5DA-7C42-2664D5CAFF7C}"/>
                </a:ext>
              </a:extLst>
            </p:cNvPr>
            <p:cNvSpPr/>
            <p:nvPr/>
          </p:nvSpPr>
          <p:spPr>
            <a:xfrm>
              <a:off x="10535341" y="3244738"/>
              <a:ext cx="296305" cy="78862"/>
            </a:xfrm>
            <a:prstGeom prst="roundRect">
              <a:avLst>
                <a:gd name="adj" fmla="val 50000"/>
              </a:avLst>
            </a:prstGeom>
            <a:solidFill>
              <a:srgbClr val="D7BAF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4A38FF26-47A5-E18B-7014-EAC4AEF14A3E}"/>
                </a:ext>
              </a:extLst>
            </p:cNvPr>
            <p:cNvSpPr/>
            <p:nvPr/>
          </p:nvSpPr>
          <p:spPr>
            <a:xfrm>
              <a:off x="10572379" y="3162353"/>
              <a:ext cx="222228" cy="78862"/>
            </a:xfrm>
            <a:prstGeom prst="roundRect">
              <a:avLst>
                <a:gd name="adj" fmla="val 50000"/>
              </a:avLst>
            </a:prstGeom>
            <a:solidFill>
              <a:srgbClr val="FCE89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445E38-F3C6-9081-566D-14C99DDE9B1D}"/>
              </a:ext>
            </a:extLst>
          </p:cNvPr>
          <p:cNvCxnSpPr/>
          <p:nvPr/>
        </p:nvCxnSpPr>
        <p:spPr>
          <a:xfrm>
            <a:off x="2966720" y="1752879"/>
            <a:ext cx="0" cy="1112241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A6F4C01-78D6-DFE5-8F9D-514975BC73A6}"/>
              </a:ext>
            </a:extLst>
          </p:cNvPr>
          <p:cNvSpPr txBox="1"/>
          <p:nvPr/>
        </p:nvSpPr>
        <p:spPr>
          <a:xfrm>
            <a:off x="3522329" y="1946008"/>
            <a:ext cx="99352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69E2">
                    <a:lumMod val="75000"/>
                  </a:srgb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moves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169E2">
                  <a:lumMod val="75000"/>
                </a:srgb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96" name="Picture 95" descr="\documentclass{article}&#10;\usepackage{amsmath}&#10;\pagestyle{empty}&#10;\begin{document}&#10;&#10;\[ a_{n-1} \]&#10;&#10;\end{document}" title="IguanaTex Bitmap Display">
            <a:extLst>
              <a:ext uri="{FF2B5EF4-FFF2-40B4-BE49-F238E27FC236}">
                <a16:creationId xmlns:a16="http://schemas.microsoft.com/office/drawing/2014/main" id="{D7690E48-6D65-B749-BA86-8DFAAE8E1AB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215" y="2204011"/>
            <a:ext cx="492190" cy="150857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61F37D3-4C20-D7C6-7E50-2CADC021C4D6}"/>
              </a:ext>
            </a:extLst>
          </p:cNvPr>
          <p:cNvCxnSpPr/>
          <p:nvPr/>
        </p:nvCxnSpPr>
        <p:spPr>
          <a:xfrm>
            <a:off x="2966720" y="3198326"/>
            <a:ext cx="0" cy="1112241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2E9199B-19C1-D7C0-D000-5F097836FD2F}"/>
              </a:ext>
            </a:extLst>
          </p:cNvPr>
          <p:cNvCxnSpPr/>
          <p:nvPr/>
        </p:nvCxnSpPr>
        <p:spPr>
          <a:xfrm>
            <a:off x="2966720" y="4740389"/>
            <a:ext cx="0" cy="1112241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1D2D881-6A96-789E-70C9-AEEABE340A81}"/>
              </a:ext>
            </a:extLst>
          </p:cNvPr>
          <p:cNvSpPr txBox="1"/>
          <p:nvPr/>
        </p:nvSpPr>
        <p:spPr>
          <a:xfrm>
            <a:off x="3052648" y="3418077"/>
            <a:ext cx="99352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69E2">
                    <a:lumMod val="75000"/>
                  </a:srgb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 move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169E2">
                  <a:lumMod val="75000"/>
                </a:srgb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D3408CE-DAB0-266B-765D-ED4DB331458A}"/>
              </a:ext>
            </a:extLst>
          </p:cNvPr>
          <p:cNvSpPr txBox="1"/>
          <p:nvPr/>
        </p:nvSpPr>
        <p:spPr>
          <a:xfrm>
            <a:off x="3527143" y="4964866"/>
            <a:ext cx="99352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69E2">
                    <a:lumMod val="75000"/>
                  </a:srgb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moves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169E2">
                  <a:lumMod val="75000"/>
                </a:srgb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101" name="Picture 100" descr="\documentclass{article}&#10;\usepackage{amsmath}&#10;\pagestyle{empty}&#10;\begin{document}&#10;&#10;\[ a_{n-1} \]&#10;&#10;\end{document}" title="IguanaTex Bitmap Display">
            <a:extLst>
              <a:ext uri="{FF2B5EF4-FFF2-40B4-BE49-F238E27FC236}">
                <a16:creationId xmlns:a16="http://schemas.microsoft.com/office/drawing/2014/main" id="{AEA17B20-7C21-90BE-AE1F-9890F832D24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29" y="5222869"/>
            <a:ext cx="492190" cy="150857"/>
          </a:xfrm>
          <a:prstGeom prst="rect">
            <a:avLst/>
          </a:prstGeom>
        </p:spPr>
      </p:pic>
      <p:pic>
        <p:nvPicPr>
          <p:cNvPr id="103" name="Picture 102" descr="\documentclass{article}&#10;\usepackage{amsmath}&#10;\pagestyle{empty}&#10;\begin{document}&#10;&#10;\[ a_n = 2a_{n-1} + 1 \]&#10;&#10;\end{document}" title="IguanaTex Bitmap Display">
            <a:extLst>
              <a:ext uri="{FF2B5EF4-FFF2-40B4-BE49-F238E27FC236}">
                <a16:creationId xmlns:a16="http://schemas.microsoft.com/office/drawing/2014/main" id="{791C8B12-454C-4CE8-9E93-DB360D5FE4E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900" y="5205476"/>
            <a:ext cx="1673143" cy="207238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991D388E-32A5-5EC7-74CE-DB203354A931}"/>
              </a:ext>
            </a:extLst>
          </p:cNvPr>
          <p:cNvSpPr/>
          <p:nvPr/>
        </p:nvSpPr>
        <p:spPr>
          <a:xfrm>
            <a:off x="9098874" y="5027330"/>
            <a:ext cx="2518676" cy="515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77A763D-4046-0857-35B3-98A8EC8549D0}"/>
              </a:ext>
            </a:extLst>
          </p:cNvPr>
          <p:cNvCxnSpPr>
            <a:cxnSpLocks/>
          </p:cNvCxnSpPr>
          <p:nvPr/>
        </p:nvCxnSpPr>
        <p:spPr>
          <a:xfrm flipH="1">
            <a:off x="8522840" y="5307084"/>
            <a:ext cx="577546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 descr="\documentclass{article}&#10;\usepackage{amsmath}&#10;\pagestyle{empty}&#10;\begin{document}&#10;&#10;\[ a_1 = 1 \]&#10;&#10;\end{document}" title="IguanaTex Bitmap Display">
            <a:extLst>
              <a:ext uri="{FF2B5EF4-FFF2-40B4-BE49-F238E27FC236}">
                <a16:creationId xmlns:a16="http://schemas.microsoft.com/office/drawing/2014/main" id="{D3BC2DC9-632E-8158-2470-6A173BCBAD3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376" y="5910982"/>
            <a:ext cx="682667" cy="205714"/>
          </a:xfrm>
          <a:prstGeom prst="rect">
            <a:avLst/>
          </a:prstGeom>
        </p:spPr>
      </p:pic>
      <p:pic>
        <p:nvPicPr>
          <p:cNvPr id="110" name="Picture 109" descr="\documentclass{article}&#10;\usepackage{amsmath}&#10;\pagestyle{empty}&#10;\begin{document}&#10;&#10;\[ a_n = 2^n - 1 \]&#10;&#10;\end{document}" title="IguanaTex Bitmap Display">
            <a:extLst>
              <a:ext uri="{FF2B5EF4-FFF2-40B4-BE49-F238E27FC236}">
                <a16:creationId xmlns:a16="http://schemas.microsoft.com/office/drawing/2014/main" id="{96BB59F0-3015-719C-F425-078B7A141A3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51" y="5894220"/>
            <a:ext cx="1280000" cy="222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1584A2-268A-435F-BA22-3FA77D018D23}"/>
                  </a:ext>
                </a:extLst>
              </p:cNvPr>
              <p:cNvSpPr txBox="1"/>
              <p:nvPr/>
            </p:nvSpPr>
            <p:spPr>
              <a:xfrm>
                <a:off x="9148535" y="4991415"/>
                <a:ext cx="2729447" cy="515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>
                    <a:solidFill>
                      <a:srgbClr val="C00000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true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≥2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1584A2-268A-435F-BA22-3FA77D018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535" y="4991415"/>
                <a:ext cx="2729447" cy="515526"/>
              </a:xfrm>
              <a:prstGeom prst="rect">
                <a:avLst/>
              </a:prstGeom>
              <a:blipFill>
                <a:blip r:embed="rId14"/>
                <a:stretch>
                  <a:fillRect l="-2461" b="-202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66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4" grpId="0"/>
      <p:bldP spid="99" grpId="0"/>
      <p:bldP spid="100" grpId="0"/>
      <p:bldP spid="104" grpId="0" animBg="1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5088D3-A894-1611-4A0D-B3813F44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6EADC-D34F-9BE4-7AB1-90F1A4DFFCD9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Q8: Sheep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E257B-D070-C032-9F13-494374141ECA}"/>
              </a:ext>
            </a:extLst>
          </p:cNvPr>
          <p:cNvSpPr txBox="1"/>
          <p:nvPr/>
        </p:nvSpPr>
        <p:spPr>
          <a:xfrm>
            <a:off x="609181" y="1343346"/>
            <a:ext cx="10973638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n-US" sz="20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There are sixteen sheep with distinct weights, and you have a sheep-scale. You can put two sheep on the sheep-scale at a time, and the sheep-scale tells you which sheep is heavier. We would like to arrange the sheep in increasing order by weights. Can we do this by using the sheep-scale less than 50 times?</a:t>
            </a:r>
          </a:p>
        </p:txBody>
      </p:sp>
      <p:pic>
        <p:nvPicPr>
          <p:cNvPr id="5" name="Picture 4" descr="Balance Scale Clipart Vector Illustration Isolated On White Background  10185027 Vector Art at Vecteezy">
            <a:extLst>
              <a:ext uri="{FF2B5EF4-FFF2-40B4-BE49-F238E27FC236}">
                <a16:creationId xmlns:a16="http://schemas.microsoft.com/office/drawing/2014/main" id="{486972B5-A5C6-C571-33CF-4092F2806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0" t="13333" r="9723" b="13270"/>
          <a:stretch/>
        </p:blipFill>
        <p:spPr bwMode="auto">
          <a:xfrm>
            <a:off x="6160496" y="3429000"/>
            <a:ext cx="3901440" cy="251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447E1E1-E61E-81A7-1E5A-FA195DE07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064" y="4782600"/>
            <a:ext cx="717595" cy="60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757BC1C-4D0B-A418-C932-B818234CA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253" y="4180538"/>
            <a:ext cx="717595" cy="60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BEC122E-8160-5648-945E-2C4130E9563E}"/>
              </a:ext>
            </a:extLst>
          </p:cNvPr>
          <p:cNvGrpSpPr/>
          <p:nvPr/>
        </p:nvGrpSpPr>
        <p:grpSpPr>
          <a:xfrm>
            <a:off x="2130064" y="3578478"/>
            <a:ext cx="2870380" cy="2408245"/>
            <a:chOff x="1901464" y="3313493"/>
            <a:chExt cx="2870380" cy="2408245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F14AAD0D-9A90-E801-506D-0BB1C7B5D7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1464" y="3313494"/>
              <a:ext cx="717595" cy="60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3DC78356-CC4A-25BB-61C3-5BA7CCF969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9059" y="3313494"/>
              <a:ext cx="717595" cy="60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FDFCD039-6677-5C48-2EED-B5FBA6503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654" y="3313493"/>
              <a:ext cx="717595" cy="60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04C46C08-6CD8-D9D1-4806-22C2200110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249" y="3313493"/>
              <a:ext cx="717595" cy="60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6BBB3FE7-4701-2E26-8157-CE1ACA7AC8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1464" y="3915555"/>
              <a:ext cx="717595" cy="60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4A74ECEA-600A-DD25-2C22-43F0547DA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9059" y="3915555"/>
              <a:ext cx="717595" cy="60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591008E3-4274-349F-0A50-53425C9160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249" y="3915554"/>
              <a:ext cx="717595" cy="60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E75C50BE-022E-3C02-2CDC-8CB9CDC9A9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9059" y="4506990"/>
              <a:ext cx="717595" cy="60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919BB6FD-CDC4-979E-B78D-A587758E0A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654" y="4506989"/>
              <a:ext cx="717595" cy="60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5F6C8C85-EB36-0780-16E6-C81350DC6E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249" y="4506989"/>
              <a:ext cx="717595" cy="60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784927D0-9B6F-3051-D8E0-59F9505D13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1464" y="5119677"/>
              <a:ext cx="717595" cy="60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819B96D1-6F4C-1102-6BA0-D1987C36A5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9059" y="5119677"/>
              <a:ext cx="717595" cy="60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54B77528-AC44-2109-22CB-B9CBAA7C2C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654" y="5119676"/>
              <a:ext cx="717595" cy="60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F5C7FBF2-65DC-1E9F-B34A-663DBE59AD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249" y="5119676"/>
              <a:ext cx="717595" cy="60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939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85BCCD-C30E-D001-D822-BD63C29E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F18F5-09E7-2C70-F785-F95AA4883771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Q8: Sheep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D0FF2-88B9-8590-28A0-BC6A5B1CDF3C}"/>
              </a:ext>
            </a:extLst>
          </p:cNvPr>
          <p:cNvSpPr txBox="1"/>
          <p:nvPr/>
        </p:nvSpPr>
        <p:spPr>
          <a:xfrm>
            <a:off x="497366" y="1209610"/>
            <a:ext cx="10973638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The most obvious way:</a:t>
            </a:r>
            <a:r>
              <a:rPr lang="en-US" sz="20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Compare any two of the sheep. Then, find the heaviest sheep, then the 2</a:t>
            </a:r>
            <a:r>
              <a:rPr lang="en-US" sz="2000" baseline="300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nd</a:t>
            </a:r>
            <a:r>
              <a:rPr lang="en-US" sz="20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heaviest sheep, etc.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DC8F1D-42B7-15EC-9945-55FAA859A924}"/>
              </a:ext>
            </a:extLst>
          </p:cNvPr>
          <p:cNvSpPr/>
          <p:nvPr/>
        </p:nvSpPr>
        <p:spPr>
          <a:xfrm>
            <a:off x="6076950" y="3781233"/>
            <a:ext cx="1031793" cy="1031793"/>
          </a:xfrm>
          <a:prstGeom prst="ellipse">
            <a:avLst/>
          </a:prstGeom>
          <a:solidFill>
            <a:srgbClr val="D7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926797-B254-BCB7-EAE6-298E03996483}"/>
              </a:ext>
            </a:extLst>
          </p:cNvPr>
          <p:cNvSpPr/>
          <p:nvPr/>
        </p:nvSpPr>
        <p:spPr>
          <a:xfrm>
            <a:off x="4709456" y="3755332"/>
            <a:ext cx="1031793" cy="1031793"/>
          </a:xfrm>
          <a:prstGeom prst="ellipse">
            <a:avLst/>
          </a:prstGeom>
          <a:solidFill>
            <a:srgbClr val="D7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1DD3EFD-2DE0-B347-0C18-4AB89C476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74" y="2043131"/>
            <a:ext cx="717595" cy="60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6DF0A46-EF73-1BF8-E5E5-A8275E701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044" y="2836504"/>
            <a:ext cx="717595" cy="60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83FE066-CA79-7549-5394-6E25EBC33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169" y="2826939"/>
            <a:ext cx="717595" cy="60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4351F3B-5B23-C3AF-B199-28EF433F4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574" y="4017677"/>
            <a:ext cx="717595" cy="60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527A219-D9DD-CF20-E9DC-C5D7C3DB6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95" y="4014374"/>
            <a:ext cx="717595" cy="60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49B04F9-3DFE-253B-0A67-9B187B375D01}"/>
              </a:ext>
            </a:extLst>
          </p:cNvPr>
          <p:cNvGrpSpPr/>
          <p:nvPr/>
        </p:nvGrpSpPr>
        <p:grpSpPr>
          <a:xfrm>
            <a:off x="5050943" y="2668985"/>
            <a:ext cx="2144115" cy="1566588"/>
            <a:chOff x="4790267" y="2442091"/>
            <a:chExt cx="2144115" cy="1566588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FB04DCF-24C9-B4AE-AD18-8FA14F64E527}"/>
                </a:ext>
              </a:extLst>
            </p:cNvPr>
            <p:cNvCxnSpPr>
              <a:cxnSpLocks/>
            </p:cNvCxnSpPr>
            <p:nvPr/>
          </p:nvCxnSpPr>
          <p:spPr>
            <a:xfrm>
              <a:off x="5949796" y="2623126"/>
              <a:ext cx="336874" cy="1234903"/>
            </a:xfrm>
            <a:prstGeom prst="straightConnector1">
              <a:avLst/>
            </a:prstGeom>
            <a:ln w="50800">
              <a:solidFill>
                <a:srgbClr val="1D4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1357FE-A9BC-D87A-591F-7BECC34ECED4}"/>
                </a:ext>
              </a:extLst>
            </p:cNvPr>
            <p:cNvCxnSpPr>
              <a:cxnSpLocks/>
            </p:cNvCxnSpPr>
            <p:nvPr/>
          </p:nvCxnSpPr>
          <p:spPr>
            <a:xfrm>
              <a:off x="6210487" y="2442091"/>
              <a:ext cx="570518" cy="345212"/>
            </a:xfrm>
            <a:prstGeom prst="straightConnector1">
              <a:avLst/>
            </a:prstGeom>
            <a:ln w="50800">
              <a:solidFill>
                <a:srgbClr val="1D4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74C297-BA32-C9DC-9761-504E41416CE6}"/>
                </a:ext>
              </a:extLst>
            </p:cNvPr>
            <p:cNvCxnSpPr>
              <a:cxnSpLocks/>
            </p:cNvCxnSpPr>
            <p:nvPr/>
          </p:nvCxnSpPr>
          <p:spPr>
            <a:xfrm>
              <a:off x="4790267" y="3280735"/>
              <a:ext cx="1271819" cy="727944"/>
            </a:xfrm>
            <a:prstGeom prst="straightConnector1">
              <a:avLst/>
            </a:prstGeom>
            <a:ln w="50800">
              <a:solidFill>
                <a:srgbClr val="1D4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0E1153D-18CE-BB47-7728-1BD4292A1F0D}"/>
                </a:ext>
              </a:extLst>
            </p:cNvPr>
            <p:cNvCxnSpPr/>
            <p:nvPr/>
          </p:nvCxnSpPr>
          <p:spPr>
            <a:xfrm flipH="1">
              <a:off x="4837247" y="2447240"/>
              <a:ext cx="544651" cy="374469"/>
            </a:xfrm>
            <a:prstGeom prst="straightConnector1">
              <a:avLst/>
            </a:prstGeom>
            <a:ln w="50800">
              <a:solidFill>
                <a:srgbClr val="1D4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6CFD7A-E36B-2931-0AD5-3A0A89BC35B6}"/>
                </a:ext>
              </a:extLst>
            </p:cNvPr>
            <p:cNvCxnSpPr>
              <a:cxnSpLocks/>
            </p:cNvCxnSpPr>
            <p:nvPr/>
          </p:nvCxnSpPr>
          <p:spPr>
            <a:xfrm>
              <a:off x="4963013" y="3005446"/>
              <a:ext cx="1699044" cy="0"/>
            </a:xfrm>
            <a:prstGeom prst="straightConnector1">
              <a:avLst/>
            </a:prstGeom>
            <a:ln w="50800">
              <a:solidFill>
                <a:srgbClr val="1D4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EB3D8D8-D0EB-0476-1737-6C4F8D8C8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6263" y="3406889"/>
              <a:ext cx="368119" cy="523602"/>
            </a:xfrm>
            <a:prstGeom prst="straightConnector1">
              <a:avLst/>
            </a:prstGeom>
            <a:ln w="50800">
              <a:solidFill>
                <a:srgbClr val="1D4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C9FC47-D695-2048-7885-3DADABC649FA}"/>
              </a:ext>
            </a:extLst>
          </p:cNvPr>
          <p:cNvGrpSpPr/>
          <p:nvPr/>
        </p:nvGrpSpPr>
        <p:grpSpPr>
          <a:xfrm>
            <a:off x="4808636" y="2843891"/>
            <a:ext cx="2044935" cy="1480222"/>
            <a:chOff x="4599244" y="2760008"/>
            <a:chExt cx="2044935" cy="148022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F0B7C4-3958-EA50-F8A7-319E1C56F1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0856" y="2760008"/>
              <a:ext cx="458179" cy="1241032"/>
            </a:xfrm>
            <a:prstGeom prst="straightConnector1">
              <a:avLst/>
            </a:prstGeom>
            <a:ln w="50800">
              <a:solidFill>
                <a:srgbClr val="1D4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5436860-8FDC-188F-DE9B-47EBD81CD939}"/>
                </a:ext>
              </a:extLst>
            </p:cNvPr>
            <p:cNvCxnSpPr>
              <a:cxnSpLocks/>
            </p:cNvCxnSpPr>
            <p:nvPr/>
          </p:nvCxnSpPr>
          <p:spPr>
            <a:xfrm>
              <a:off x="4599244" y="3406889"/>
              <a:ext cx="165726" cy="523602"/>
            </a:xfrm>
            <a:prstGeom prst="straightConnector1">
              <a:avLst/>
            </a:prstGeom>
            <a:ln w="50800">
              <a:solidFill>
                <a:srgbClr val="1D4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DFC4A42-204E-E45C-FC95-C77DADCCE3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2354" y="3218003"/>
              <a:ext cx="1321825" cy="774260"/>
            </a:xfrm>
            <a:prstGeom prst="straightConnector1">
              <a:avLst/>
            </a:prstGeom>
            <a:ln w="50800">
              <a:solidFill>
                <a:srgbClr val="1D4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2E665B8-B686-D534-9290-732F5188C6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8073" y="4240230"/>
              <a:ext cx="533583" cy="0"/>
            </a:xfrm>
            <a:prstGeom prst="straightConnector1">
              <a:avLst/>
            </a:prstGeom>
            <a:ln w="50800">
              <a:solidFill>
                <a:srgbClr val="1D4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C7EDF93-E7F8-5EB1-8AB6-4AACC30582FE}"/>
              </a:ext>
            </a:extLst>
          </p:cNvPr>
          <p:cNvSpPr txBox="1"/>
          <p:nvPr/>
        </p:nvSpPr>
        <p:spPr>
          <a:xfrm>
            <a:off x="4314175" y="4688303"/>
            <a:ext cx="161008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69E2">
                    <a:lumMod val="75000"/>
                  </a:srgb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Heaviest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169E2">
                  <a:lumMod val="75000"/>
                </a:srgb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F7AB57-80AB-FE30-E824-73D063FD90B3}"/>
              </a:ext>
            </a:extLst>
          </p:cNvPr>
          <p:cNvSpPr txBox="1"/>
          <p:nvPr/>
        </p:nvSpPr>
        <p:spPr>
          <a:xfrm>
            <a:off x="5984185" y="4784833"/>
            <a:ext cx="1610081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69E2">
                    <a:lumMod val="75000"/>
                  </a:srgb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4169E2">
                    <a:lumMod val="75000"/>
                  </a:srgb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69E2">
                    <a:lumMod val="75000"/>
                  </a:srgb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Heaviest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169E2">
                  <a:lumMod val="75000"/>
                </a:srgb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9292BB-EE16-8EA8-CA86-A01A040A0F3C}"/>
              </a:ext>
            </a:extLst>
          </p:cNvPr>
          <p:cNvSpPr txBox="1"/>
          <p:nvPr/>
        </p:nvSpPr>
        <p:spPr>
          <a:xfrm>
            <a:off x="497366" y="5424431"/>
            <a:ext cx="1097363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Question:</a:t>
            </a:r>
            <a:r>
              <a:rPr lang="en-US" sz="20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sz="2000" dirty="0">
                <a:solidFill>
                  <a:srgbClr val="1D45BD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How many times do we have to use the sheep scale for this?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A1E4C7-80DF-4402-765C-DDB53B02C71B}"/>
              </a:ext>
            </a:extLst>
          </p:cNvPr>
          <p:cNvCxnSpPr>
            <a:cxnSpLocks/>
          </p:cNvCxnSpPr>
          <p:nvPr/>
        </p:nvCxnSpPr>
        <p:spPr>
          <a:xfrm flipH="1">
            <a:off x="8395843" y="5723340"/>
            <a:ext cx="577546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5ECF461-AA0D-BD4D-F4BC-0B4DEC3AE12B}"/>
              </a:ext>
            </a:extLst>
          </p:cNvPr>
          <p:cNvSpPr txBox="1"/>
          <p:nvPr/>
        </p:nvSpPr>
        <p:spPr>
          <a:xfrm>
            <a:off x="10403299" y="5405381"/>
            <a:ext cx="144000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69E2">
                    <a:lumMod val="75000"/>
                  </a:srgb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Too many!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169E2">
                  <a:lumMod val="75000"/>
                </a:srgb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30" name="Picture 29" descr="\documentclass{article}&#10;\usepackage{amsmath}&#10;\pagestyle{empty}&#10;\begin{document}&#10;&#10;\[ \binom{16}{2} = 120 \]&#10;&#10;\end{document}" title="IguanaTex Bitmap Display">
            <a:extLst>
              <a:ext uri="{FF2B5EF4-FFF2-40B4-BE49-F238E27FC236}">
                <a16:creationId xmlns:a16="http://schemas.microsoft.com/office/drawing/2014/main" id="{9B3EDD82-6856-0649-091E-AA0AE0464D2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775" y="5397244"/>
            <a:ext cx="1281524" cy="6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4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4" grpId="0"/>
      <p:bldP spid="25" grpId="0"/>
      <p:bldP spid="26" grpId="0" uiExpand="1" build="p"/>
      <p:bldP spid="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9C4CCD-C562-D7EA-3E75-E6142564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95A2A-E0AF-F382-C406-C6E599DCBC00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Q8: Sheep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3A55A7-80E2-6292-AF11-189494F7702A}"/>
              </a:ext>
            </a:extLst>
          </p:cNvPr>
          <p:cNvSpPr txBox="1"/>
          <p:nvPr/>
        </p:nvSpPr>
        <p:spPr>
          <a:xfrm>
            <a:off x="497366" y="1209610"/>
            <a:ext cx="1097363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Let        be the minimum number of times that we need to use the scale for       sheep.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D5388-DF56-3956-2986-6FBECF2ADF19}"/>
              </a:ext>
            </a:extLst>
          </p:cNvPr>
          <p:cNvSpPr txBox="1"/>
          <p:nvPr/>
        </p:nvSpPr>
        <p:spPr>
          <a:xfrm>
            <a:off x="497366" y="2019235"/>
            <a:ext cx="10973638" cy="374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Obviously           . Let’s try our best for 4 sheep.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Break the sheep into 2 herds of equal size.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We know how to arrange each herd.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Now, with one comparison, we can find the lightest sheep!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With another comparison, we can find the 2</a:t>
            </a:r>
            <a:r>
              <a:rPr lang="en-US" sz="2000" baseline="30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nd</a:t>
            </a:r>
            <a:r>
              <a: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lightest sheep.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With another comparison, we can find the 3</a:t>
            </a:r>
            <a:r>
              <a:rPr lang="en-US" sz="2000" baseline="30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rd</a:t>
            </a:r>
            <a:r>
              <a: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lightest sheep.</a:t>
            </a:r>
          </a:p>
          <a:p>
            <a:pPr lvl="0" algn="just">
              <a:lnSpc>
                <a:spcPct val="150000"/>
              </a:lnSpc>
              <a:defRPr/>
            </a:pPr>
            <a:endParaRPr lang="en-US" sz="20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We used the scale 5 times in total. Therefore,          . </a:t>
            </a:r>
          </a:p>
        </p:txBody>
      </p:sp>
      <p:pic>
        <p:nvPicPr>
          <p:cNvPr id="7" name="Picture 6" descr="\documentclass{article}&#10;\usepackage{amsmath}&#10;\pagestyle{empty}&#10;\begin{document}&#10;&#10;\[ a_n \]&#10;&#10;\end{document}" title="IguanaTex Bitmap Display">
            <a:extLst>
              <a:ext uri="{FF2B5EF4-FFF2-40B4-BE49-F238E27FC236}">
                <a16:creationId xmlns:a16="http://schemas.microsoft.com/office/drawing/2014/main" id="{E97E681F-0CC1-42F0-6CFC-8C86F0B0AB8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1476609"/>
            <a:ext cx="242286" cy="150857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\[ 2^n \]&#10;&#10;\end{document}" title="IguanaTex Bitmap Display">
            <a:extLst>
              <a:ext uri="{FF2B5EF4-FFF2-40B4-BE49-F238E27FC236}">
                <a16:creationId xmlns:a16="http://schemas.microsoft.com/office/drawing/2014/main" id="{5E007D33-B984-5585-0F52-1271C911FB8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345" y="1407665"/>
            <a:ext cx="231619" cy="182857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\[ a_1 = 1 \]&#10;&#10;\end{document}" title="IguanaTex Bitmap Display">
            <a:extLst>
              <a:ext uri="{FF2B5EF4-FFF2-40B4-BE49-F238E27FC236}">
                <a16:creationId xmlns:a16="http://schemas.microsoft.com/office/drawing/2014/main" id="{FFE3035A-74AF-A3A4-C7D4-93938E5D81C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19" y="2230512"/>
            <a:ext cx="682667" cy="205714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\[ a_2 \leq 5 \]&#10;&#10;\end{document}" title="IguanaTex Bitmap Display">
            <a:extLst>
              <a:ext uri="{FF2B5EF4-FFF2-40B4-BE49-F238E27FC236}">
                <a16:creationId xmlns:a16="http://schemas.microsoft.com/office/drawing/2014/main" id="{A7117286-93A4-976C-1DEE-45B42C92863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149" y="5431916"/>
            <a:ext cx="690286" cy="20723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652A93D-4F4F-0EE5-D935-FF4FF3488BD8}"/>
              </a:ext>
            </a:extLst>
          </p:cNvPr>
          <p:cNvSpPr/>
          <p:nvPr/>
        </p:nvSpPr>
        <p:spPr>
          <a:xfrm>
            <a:off x="7133041" y="4883964"/>
            <a:ext cx="4015250" cy="12889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638A7F-D1D5-6540-F417-075266EBABB0}"/>
              </a:ext>
            </a:extLst>
          </p:cNvPr>
          <p:cNvCxnSpPr>
            <a:cxnSpLocks/>
          </p:cNvCxnSpPr>
          <p:nvPr/>
        </p:nvCxnSpPr>
        <p:spPr>
          <a:xfrm flipH="1">
            <a:off x="6555495" y="5528427"/>
            <a:ext cx="577546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B07B48-FA1B-2E49-BA57-2758A22610BD}"/>
                  </a:ext>
                </a:extLst>
              </p:cNvPr>
              <p:cNvSpPr txBox="1"/>
              <p:nvPr/>
            </p:nvSpPr>
            <p:spPr>
              <a:xfrm>
                <a:off x="7275101" y="4962655"/>
                <a:ext cx="4015250" cy="1034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solidFill>
                      <a:srgbClr val="C00000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We only have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C0000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≤</m:t>
                    </m:r>
                  </m:oMath>
                </a14:m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and not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=</m:t>
                    </m:r>
                  </m:oMath>
                </a14:m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!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400" dirty="0">
                    <a:solidFill>
                      <a:srgbClr val="C00000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We only showed that 5 moves </a:t>
                </a:r>
                <a:r>
                  <a:rPr lang="en-GB" sz="1400" dirty="0" err="1">
                    <a:solidFill>
                      <a:srgbClr val="C00000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sufficie</a:t>
                </a:r>
                <a:r>
                  <a:rPr lang="en-GB" sz="1400" dirty="0">
                    <a:solidFill>
                      <a:srgbClr val="C00000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400" dirty="0">
                    <a:solidFill>
                      <a:srgbClr val="C00000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We haven’t showed that 5 moves are necessary!</a:t>
                </a: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B07B48-FA1B-2E49-BA57-2758A2261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101" y="4962655"/>
                <a:ext cx="4015250" cy="1034899"/>
              </a:xfrm>
              <a:prstGeom prst="rect">
                <a:avLst/>
              </a:prstGeom>
              <a:blipFill>
                <a:blip r:embed="rId10"/>
                <a:stretch>
                  <a:fillRect l="-455"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 descr="Exclamation Point Images - Free Download on Freepik">
            <a:extLst>
              <a:ext uri="{FF2B5EF4-FFF2-40B4-BE49-F238E27FC236}">
                <a16:creationId xmlns:a16="http://schemas.microsoft.com/office/drawing/2014/main" id="{A3E203C5-9FCD-D207-4E21-24510BC58D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4" t="7960" r="12049" b="10212"/>
          <a:stretch/>
        </p:blipFill>
        <p:spPr bwMode="auto">
          <a:xfrm>
            <a:off x="10655451" y="4576445"/>
            <a:ext cx="905879" cy="69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72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  <p:bldP spid="14" grpId="0" animBg="1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9C4CCD-C562-D7EA-3E75-E6142564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36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95A2A-E0AF-F382-C406-C6E599DCBC00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Q8: Sheep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AD5388-DF56-3956-2986-6FBECF2ADF19}"/>
                  </a:ext>
                </a:extLst>
              </p:cNvPr>
              <p:cNvSpPr txBox="1"/>
              <p:nvPr/>
            </p:nvSpPr>
            <p:spPr>
              <a:xfrm>
                <a:off x="441948" y="1215671"/>
                <a:ext cx="10973638" cy="513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just">
                  <a:lnSpc>
                    <a:spcPct val="150000"/>
                  </a:lnSpc>
                  <a:defRPr/>
                </a:pPr>
                <a:r>
                  <a:rPr lang="en-US" sz="20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Similarly, we can do the same for 8 sheep.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Break the sheep into 2 herds of equal size.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We know how to arrange each herd. This takes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2×5=10</m:t>
                    </m:r>
                  </m:oMath>
                </a14:m>
                <a:r>
                  <a:rPr lang="en-US" sz="20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moves.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Now, with one comparison, we can find the lightest sheep!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With another comparison, we can find the 2</a:t>
                </a:r>
                <a:r>
                  <a:rPr lang="en-US" sz="2000" baseline="300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nd</a:t>
                </a:r>
                <a:r>
                  <a:rPr lang="en-US" sz="20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lightest sheep.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…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With another comparison, we can find the heaviest sheep.</a:t>
                </a:r>
              </a:p>
              <a:p>
                <a:pPr lvl="0" algn="just">
                  <a:lnSpc>
                    <a:spcPct val="150000"/>
                  </a:lnSpc>
                  <a:defRPr/>
                </a:pPr>
                <a:endParaRPr lang="en-US" sz="2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  <a:p>
                <a:pPr lvl="0" algn="just">
                  <a:lnSpc>
                    <a:spcPct val="150000"/>
                  </a:lnSpc>
                  <a:defRPr/>
                </a:pPr>
                <a:r>
                  <a:rPr lang="en-US" sz="20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We used the scale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2×5+7=17</m:t>
                    </m:r>
                  </m:oMath>
                </a14:m>
                <a:r>
                  <a:rPr lang="en-US" sz="2000" dirty="0"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times in total. Therefore,           .</a:t>
                </a:r>
              </a:p>
              <a:p>
                <a:pPr lvl="0" algn="just">
                  <a:lnSpc>
                    <a:spcPct val="150000"/>
                  </a:lnSpc>
                  <a:defRPr/>
                </a:pPr>
                <a:endParaRPr lang="en-US" sz="20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  <a:p>
                <a:pPr lvl="0" algn="just">
                  <a:lnSpc>
                    <a:spcPct val="150000"/>
                  </a:lnSpc>
                  <a:defRPr/>
                </a:pPr>
                <a:r>
                  <a:rPr lang="en-US" sz="2000" dirty="0">
                    <a:solidFill>
                      <a:schemeClr val="accent5">
                        <a:lumMod val="75000"/>
                      </a:schemeClr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Question: </a:t>
                </a: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What if we did the same procedure for 16 sheep?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AD5388-DF56-3956-2986-6FBECF2AD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48" y="1215671"/>
                <a:ext cx="10973638" cy="5132174"/>
              </a:xfrm>
              <a:prstGeom prst="rect">
                <a:avLst/>
              </a:prstGeom>
              <a:blipFill>
                <a:blip r:embed="rId3"/>
                <a:stretch>
                  <a:fillRect l="-555" b="-10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\documentclass{article}&#10;\usepackage{amsmath}&#10;\pagestyle{empty}&#10;\begin{document}&#10;&#10;\[ a_3 \leq 17 \]&#10;&#10;\end{document}" title="IguanaTex Bitmap Display">
            <a:extLst>
              <a:ext uri="{FF2B5EF4-FFF2-40B4-BE49-F238E27FC236}">
                <a16:creationId xmlns:a16="http://schemas.microsoft.com/office/drawing/2014/main" id="{30F0DF20-3B30-FE23-1534-C212E248AB2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605" y="5080934"/>
            <a:ext cx="824381" cy="21333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7A6CDB-850F-6418-ED5C-D1EAD19048F3}"/>
              </a:ext>
            </a:extLst>
          </p:cNvPr>
          <p:cNvCxnSpPr>
            <a:cxnSpLocks/>
          </p:cNvCxnSpPr>
          <p:nvPr/>
        </p:nvCxnSpPr>
        <p:spPr>
          <a:xfrm flipH="1">
            <a:off x="7108605" y="6099702"/>
            <a:ext cx="577546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5719E9-3AE8-3939-91A0-C0C9CCA89DB5}"/>
                  </a:ext>
                </a:extLst>
              </p:cNvPr>
              <p:cNvSpPr txBox="1"/>
              <p:nvPr/>
            </p:nvSpPr>
            <p:spPr>
              <a:xfrm>
                <a:off x="7686151" y="5798932"/>
                <a:ext cx="3251200" cy="515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169E2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2×17+15=49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169E2">
                        <a:lumMod val="75000"/>
                      </a:srgbClr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moves!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5719E9-3AE8-3939-91A0-C0C9CCA89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151" y="5798932"/>
                <a:ext cx="3251200" cy="515526"/>
              </a:xfrm>
              <a:prstGeom prst="rect">
                <a:avLst/>
              </a:prstGeom>
              <a:blipFill>
                <a:blip r:embed="rId5"/>
                <a:stretch>
                  <a:fillRect b="-1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0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5ADD51-1E5B-8571-D625-5AD6C028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37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B00771-002B-B336-D313-8B9E85BEE909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Q8: Sheep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4D6CC-AAE0-9646-0C44-A851A91813D2}"/>
              </a:ext>
            </a:extLst>
          </p:cNvPr>
          <p:cNvSpPr txBox="1"/>
          <p:nvPr/>
        </p:nvSpPr>
        <p:spPr>
          <a:xfrm>
            <a:off x="441948" y="1215671"/>
            <a:ext cx="10973638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Solution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Let       be the minimum number of times needed to use the sheep-scale for       sheep. Then, we may follow the following procedure to sort        sheep: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Break the sheep into two herds of          sheep each.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Sort the </a:t>
            </a:r>
            <a:r>
              <a:rPr lang="en-US" sz="2000" dirty="0" err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sheeps</a:t>
            </a:r>
            <a:r>
              <a: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in these herds using          moves each.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Then, we can find the lightest sheep by using the scale once.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Then, we can find the 2</a:t>
            </a:r>
            <a:r>
              <a:rPr lang="en-US" sz="2000" baseline="30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nd</a:t>
            </a:r>
            <a:r>
              <a: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lightest sheep by using the scale one more time.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…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Lastly, we can find second heaviest and the heaviest sheep by using the scale one more time.</a:t>
            </a:r>
          </a:p>
          <a:p>
            <a:pPr lvl="0" algn="just">
              <a:lnSpc>
                <a:spcPct val="150000"/>
              </a:lnSpc>
              <a:defRPr/>
            </a:pPr>
            <a:r>
              <a: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In total, we used                         moves. Hence, we have                                . Therefore,</a:t>
            </a:r>
          </a:p>
        </p:txBody>
      </p:sp>
      <p:pic>
        <p:nvPicPr>
          <p:cNvPr id="6" name="Picture 5" descr="\documentclass{article}&#10;\usepackage{amsmath}&#10;\pagestyle{empty}&#10;\begin{document}&#10;&#10;\[ a_n \]&#10;&#10;\end{document}" title="IguanaTex Bitmap Display">
            <a:extLst>
              <a:ext uri="{FF2B5EF4-FFF2-40B4-BE49-F238E27FC236}">
                <a16:creationId xmlns:a16="http://schemas.microsoft.com/office/drawing/2014/main" id="{C8956303-CC22-FA0E-89F7-AD7E648408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939636"/>
            <a:ext cx="242286" cy="150857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\[ 2^n \]&#10;&#10;\end{document}" title="IguanaTex Bitmap Display">
            <a:extLst>
              <a:ext uri="{FF2B5EF4-FFF2-40B4-BE49-F238E27FC236}">
                <a16:creationId xmlns:a16="http://schemas.microsoft.com/office/drawing/2014/main" id="{73091DFE-C82B-CAE3-C440-834E4E1E620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763" y="1885151"/>
            <a:ext cx="231619" cy="182857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\[ 2^n \]&#10;&#10;\end{document}" title="IguanaTex Bitmap Display">
            <a:extLst>
              <a:ext uri="{FF2B5EF4-FFF2-40B4-BE49-F238E27FC236}">
                <a16:creationId xmlns:a16="http://schemas.microsoft.com/office/drawing/2014/main" id="{6CF7189D-F75B-561E-0892-8BE8D945AE1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036" y="2318328"/>
            <a:ext cx="231619" cy="182857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begin{document}&#10;&#10;\[ 2^{n-1} \]&#10;&#10;\end{document}" title="IguanaTex Bitmap Display">
            <a:extLst>
              <a:ext uri="{FF2B5EF4-FFF2-40B4-BE49-F238E27FC236}">
                <a16:creationId xmlns:a16="http://schemas.microsoft.com/office/drawing/2014/main" id="{06620388-9602-92F9-56D3-EFBEAF8817A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27" y="2752436"/>
            <a:ext cx="481524" cy="222476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\[ a_{n-1} \]&#10;&#10;\end{document}" title="IguanaTex Bitmap Display">
            <a:extLst>
              <a:ext uri="{FF2B5EF4-FFF2-40B4-BE49-F238E27FC236}">
                <a16:creationId xmlns:a16="http://schemas.microsoft.com/office/drawing/2014/main" id="{C118D7D5-445B-FB98-BC09-34AB95F25C6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684" y="3317020"/>
            <a:ext cx="492190" cy="150857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\[ 2a_{n-1} + (2^n - 1) \]&#10;&#10;\end{document}" title="IguanaTex Bitmap Display">
            <a:extLst>
              <a:ext uri="{FF2B5EF4-FFF2-40B4-BE49-F238E27FC236}">
                <a16:creationId xmlns:a16="http://schemas.microsoft.com/office/drawing/2014/main" id="{2EFE7EC0-8E11-9481-EF64-C6818F1FF12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22" y="5515091"/>
            <a:ext cx="1824000" cy="254476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\[ a_n \leq 2a_{n-1} + (2^n - 1) \]&#10;&#10;\end{document}" title="IguanaTex Bitmap Display">
            <a:extLst>
              <a:ext uri="{FF2B5EF4-FFF2-40B4-BE49-F238E27FC236}">
                <a16:creationId xmlns:a16="http://schemas.microsoft.com/office/drawing/2014/main" id="{41BEAE30-BD04-1CD2-B360-2E8C29A0BD5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654" y="5515091"/>
            <a:ext cx="2436571" cy="254476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begin{document}&#10;&#10;\[ a_4 \leq 2a_3 + 15 \leq 2(2a_2 + 7) + 15 \leq 2(2(2a_1 + 3) + 7) + 15 = 49. \]&#10;&#10;\end{document}" title="IguanaTex Bitmap Display">
            <a:extLst>
              <a:ext uri="{FF2B5EF4-FFF2-40B4-BE49-F238E27FC236}">
                <a16:creationId xmlns:a16="http://schemas.microsoft.com/office/drawing/2014/main" id="{2B696259-0052-F06A-90CB-9725FFCDCF2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335" y="6039621"/>
            <a:ext cx="6971428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2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15B8B0-DEC1-564B-FC3F-783E0FD5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9CE5CA-BB0C-471D-B5FD-5BB2E0B61B3B}" type="slidenum"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6D341-4D77-5610-EDE7-FAB324F7D272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spc="100" dirty="0">
                <a:solidFill>
                  <a:srgbClr val="FAD95B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Summary of Main Ideas</a:t>
            </a:r>
            <a:endParaRPr kumimoji="0" lang="en-GB" sz="2800" b="1" i="0" u="none" strike="noStrike" kern="1200" cap="none" spc="100" normalizeH="0" baseline="0" noProof="0" dirty="0">
              <a:ln>
                <a:noFill/>
              </a:ln>
              <a:solidFill>
                <a:srgbClr val="FAD95B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7C8D7-6D44-B7CD-DF63-7A0773C7C6D9}"/>
              </a:ext>
            </a:extLst>
          </p:cNvPr>
          <p:cNvSpPr txBox="1"/>
          <p:nvPr/>
        </p:nvSpPr>
        <p:spPr>
          <a:xfrm>
            <a:off x="493751" y="1271855"/>
            <a:ext cx="10497521" cy="513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Main Philosophy: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If you can make an object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smaller in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som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e way, we are done by induction!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Recursion in Sequences: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Let        be the number of things that you are interested in. Main idea is to find the relation between        and previous terms. To do so, we may</a:t>
            </a:r>
          </a:p>
          <a:p>
            <a:pPr marL="738188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aseline="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take</a:t>
            </a:r>
            <a:r>
              <a:rPr lang="en-US" sz="20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an object of interest and divide it into many cases,</a:t>
            </a:r>
          </a:p>
          <a:p>
            <a:pPr marL="738188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find the smaller version of the object inside the object of interest.</a:t>
            </a:r>
            <a:endParaRPr lang="en-GB" sz="2000" dirty="0">
              <a:solidFill>
                <a:prstClr val="black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L="738188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000" dirty="0">
              <a:solidFill>
                <a:prstClr val="black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Recursion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with Pictures: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Same idea with sequences. The resulting pictures should be “smaller” than the original picture in some sense.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2000" baseline="0" dirty="0">
              <a:solidFill>
                <a:prstClr val="black"/>
              </a:solidFill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To solve recurrences, always try substituting backwards!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9" name="Picture 8" descr="\documentclass{article}&#10;\usepackage{amsmath}&#10;\pagestyle{empty}&#10;\begin{document}&#10;&#10;\[ a_n \]&#10;&#10;\end{document}" title="IguanaTex Bitmap Display">
            <a:extLst>
              <a:ext uri="{FF2B5EF4-FFF2-40B4-BE49-F238E27FC236}">
                <a16:creationId xmlns:a16="http://schemas.microsoft.com/office/drawing/2014/main" id="{0563590D-5F3A-2C27-7D34-A3D7BBEE394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091" y="2466109"/>
            <a:ext cx="242286" cy="150857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\[ a_n \]&#10;&#10;\end{document}" title="IguanaTex Bitmap Display">
            <a:extLst>
              <a:ext uri="{FF2B5EF4-FFF2-40B4-BE49-F238E27FC236}">
                <a16:creationId xmlns:a16="http://schemas.microsoft.com/office/drawing/2014/main" id="{2472E723-450E-9CFE-B086-0C477F1699E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09" y="2927927"/>
            <a:ext cx="242286" cy="15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9C4CCD-C562-D7EA-3E75-E6142564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39</a:t>
            </a:fld>
            <a:endParaRPr lang="en-GB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E287720-E0C8-D676-2CFB-138865C904CC}"/>
              </a:ext>
            </a:extLst>
          </p:cNvPr>
          <p:cNvGrpSpPr/>
          <p:nvPr/>
        </p:nvGrpSpPr>
        <p:grpSpPr>
          <a:xfrm>
            <a:off x="529798" y="1382123"/>
            <a:ext cx="7213622" cy="1741060"/>
            <a:chOff x="1619689" y="2056378"/>
            <a:chExt cx="7213622" cy="1741060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5CAA2E37-D3CB-DFFD-1FA6-9B65A46A4450}"/>
                </a:ext>
              </a:extLst>
            </p:cNvPr>
            <p:cNvSpPr/>
            <p:nvPr/>
          </p:nvSpPr>
          <p:spPr>
            <a:xfrm rot="16200000">
              <a:off x="1551709" y="2124364"/>
              <a:ext cx="985705" cy="849746"/>
            </a:xfrm>
            <a:prstGeom prst="hexagon">
              <a:avLst/>
            </a:prstGeom>
            <a:solidFill>
              <a:srgbClr val="FCE89D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A22BCFB8-F6F9-34ED-1586-DEC69F822938}"/>
                </a:ext>
              </a:extLst>
            </p:cNvPr>
            <p:cNvSpPr/>
            <p:nvPr/>
          </p:nvSpPr>
          <p:spPr>
            <a:xfrm rot="16200000">
              <a:off x="2401457" y="2124364"/>
              <a:ext cx="985705" cy="849746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CB79FF9A-4545-E708-231F-27798394455E}"/>
                </a:ext>
              </a:extLst>
            </p:cNvPr>
            <p:cNvSpPr/>
            <p:nvPr/>
          </p:nvSpPr>
          <p:spPr>
            <a:xfrm rot="16200000">
              <a:off x="3251205" y="2124362"/>
              <a:ext cx="985705" cy="849746"/>
            </a:xfrm>
            <a:prstGeom prst="hexagon">
              <a:avLst/>
            </a:prstGeom>
            <a:solidFill>
              <a:srgbClr val="C6D1F6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0914B0E9-5E2F-9F3A-47E4-57B2607DD364}"/>
                </a:ext>
              </a:extLst>
            </p:cNvPr>
            <p:cNvSpPr/>
            <p:nvPr/>
          </p:nvSpPr>
          <p:spPr>
            <a:xfrm rot="16200000">
              <a:off x="4100953" y="2124362"/>
              <a:ext cx="985705" cy="849746"/>
            </a:xfrm>
            <a:prstGeom prst="hexagon">
              <a:avLst/>
            </a:prstGeom>
            <a:solidFill>
              <a:srgbClr val="FCE89D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6BD3C495-17AC-7296-13C4-81A817FB89A4}"/>
                </a:ext>
              </a:extLst>
            </p:cNvPr>
            <p:cNvSpPr/>
            <p:nvPr/>
          </p:nvSpPr>
          <p:spPr>
            <a:xfrm rot="16200000">
              <a:off x="4950701" y="2124362"/>
              <a:ext cx="985705" cy="849746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7EAA2F52-798F-E492-4526-D828DA6C51C2}"/>
                </a:ext>
              </a:extLst>
            </p:cNvPr>
            <p:cNvSpPr/>
            <p:nvPr/>
          </p:nvSpPr>
          <p:spPr>
            <a:xfrm rot="16200000">
              <a:off x="5800449" y="2124360"/>
              <a:ext cx="985705" cy="849746"/>
            </a:xfrm>
            <a:prstGeom prst="hexagon">
              <a:avLst/>
            </a:prstGeom>
            <a:solidFill>
              <a:srgbClr val="C6D1F6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47715A86-A760-FB9B-E118-84474B171FD5}"/>
                </a:ext>
              </a:extLst>
            </p:cNvPr>
            <p:cNvSpPr/>
            <p:nvPr/>
          </p:nvSpPr>
          <p:spPr>
            <a:xfrm rot="16200000">
              <a:off x="6650199" y="2124358"/>
              <a:ext cx="985705" cy="849746"/>
            </a:xfrm>
            <a:prstGeom prst="hexagon">
              <a:avLst/>
            </a:prstGeom>
            <a:solidFill>
              <a:srgbClr val="FCE89D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287BE26B-82D7-9BDD-68B3-B186658751F8}"/>
                </a:ext>
              </a:extLst>
            </p:cNvPr>
            <p:cNvSpPr/>
            <p:nvPr/>
          </p:nvSpPr>
          <p:spPr>
            <a:xfrm rot="16200000">
              <a:off x="7499947" y="2124358"/>
              <a:ext cx="985705" cy="849746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1BDAF829-BD96-B3F6-9BC7-712FB6EF3539}"/>
                </a:ext>
              </a:extLst>
            </p:cNvPr>
            <p:cNvSpPr/>
            <p:nvPr/>
          </p:nvSpPr>
          <p:spPr>
            <a:xfrm rot="16200000">
              <a:off x="1967347" y="2879713"/>
              <a:ext cx="985705" cy="849746"/>
            </a:xfrm>
            <a:prstGeom prst="hexagon">
              <a:avLst/>
            </a:prstGeom>
            <a:solidFill>
              <a:srgbClr val="C6D1F6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FC4FA120-55D5-6DA4-3AFA-580648E1F88E}"/>
                </a:ext>
              </a:extLst>
            </p:cNvPr>
            <p:cNvSpPr/>
            <p:nvPr/>
          </p:nvSpPr>
          <p:spPr>
            <a:xfrm rot="16200000">
              <a:off x="2817095" y="2879713"/>
              <a:ext cx="985705" cy="849746"/>
            </a:xfrm>
            <a:prstGeom prst="hexagon">
              <a:avLst/>
            </a:prstGeom>
            <a:solidFill>
              <a:srgbClr val="FCE89D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D444D761-3954-4222-85EB-1255E6931993}"/>
                </a:ext>
              </a:extLst>
            </p:cNvPr>
            <p:cNvSpPr/>
            <p:nvPr/>
          </p:nvSpPr>
          <p:spPr>
            <a:xfrm rot="16200000">
              <a:off x="3666843" y="2879711"/>
              <a:ext cx="985705" cy="849746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26446BD9-1D50-D298-D79A-A05B2BC19F87}"/>
                </a:ext>
              </a:extLst>
            </p:cNvPr>
            <p:cNvSpPr/>
            <p:nvPr/>
          </p:nvSpPr>
          <p:spPr>
            <a:xfrm rot="16200000">
              <a:off x="4516591" y="2879711"/>
              <a:ext cx="985705" cy="849746"/>
            </a:xfrm>
            <a:prstGeom prst="hexagon">
              <a:avLst/>
            </a:prstGeom>
            <a:solidFill>
              <a:srgbClr val="C6D1F6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43C104B8-3571-A7F3-4F78-D38A49E23FBB}"/>
                </a:ext>
              </a:extLst>
            </p:cNvPr>
            <p:cNvSpPr/>
            <p:nvPr/>
          </p:nvSpPr>
          <p:spPr>
            <a:xfrm rot="16200000">
              <a:off x="5366339" y="2879711"/>
              <a:ext cx="985705" cy="849746"/>
            </a:xfrm>
            <a:prstGeom prst="hexagon">
              <a:avLst/>
            </a:prstGeom>
            <a:solidFill>
              <a:srgbClr val="FCE89D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FCC09123-18C6-B828-F859-DE12CC38A95E}"/>
                </a:ext>
              </a:extLst>
            </p:cNvPr>
            <p:cNvSpPr/>
            <p:nvPr/>
          </p:nvSpPr>
          <p:spPr>
            <a:xfrm rot="16200000">
              <a:off x="6216087" y="2879709"/>
              <a:ext cx="985705" cy="849746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8CFD68C3-99E1-7DC8-87CC-7158BF469F1F}"/>
                </a:ext>
              </a:extLst>
            </p:cNvPr>
            <p:cNvSpPr/>
            <p:nvPr/>
          </p:nvSpPr>
          <p:spPr>
            <a:xfrm rot="16200000">
              <a:off x="7065837" y="2879707"/>
              <a:ext cx="985705" cy="849746"/>
            </a:xfrm>
            <a:prstGeom prst="hexagon">
              <a:avLst/>
            </a:prstGeom>
            <a:solidFill>
              <a:srgbClr val="C6D1F6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589D775F-2B07-DC29-BC22-8DCAFFF4DE8A}"/>
                </a:ext>
              </a:extLst>
            </p:cNvPr>
            <p:cNvSpPr/>
            <p:nvPr/>
          </p:nvSpPr>
          <p:spPr>
            <a:xfrm rot="16200000">
              <a:off x="7915585" y="2879707"/>
              <a:ext cx="985705" cy="849746"/>
            </a:xfrm>
            <a:prstGeom prst="hexagon">
              <a:avLst/>
            </a:prstGeom>
            <a:solidFill>
              <a:srgbClr val="FCE89D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Picture 24" descr="\documentclass{article}&#10;\usepackage{amsmath}&#10;\pagestyle{empty}&#10;\begin{document}&#10;&#10;\[ A \]&#10;&#10;\end{document}" title="IguanaTex Bitmap Display">
              <a:extLst>
                <a:ext uri="{FF2B5EF4-FFF2-40B4-BE49-F238E27FC236}">
                  <a16:creationId xmlns:a16="http://schemas.microsoft.com/office/drawing/2014/main" id="{F20FA331-0AF9-40B0-4C26-A4CF5EEBA1F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470" y="2449328"/>
              <a:ext cx="175238" cy="181333"/>
            </a:xfrm>
            <a:prstGeom prst="rect">
              <a:avLst/>
            </a:prstGeom>
          </p:spPr>
        </p:pic>
        <p:pic>
          <p:nvPicPr>
            <p:cNvPr id="28" name="Picture 27" descr="\documentclass{article}&#10;\usepackage{amsmath}&#10;\pagestyle{empty}&#10;\begin{document}&#10;&#10;\[ B \]&#10;&#10;\end{document}" title="IguanaTex Bitmap Display">
              <a:extLst>
                <a:ext uri="{FF2B5EF4-FFF2-40B4-BE49-F238E27FC236}">
                  <a16:creationId xmlns:a16="http://schemas.microsoft.com/office/drawing/2014/main" id="{20DF5EAF-E4C8-97E5-D7FA-46871448AFC4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1582" y="3213913"/>
              <a:ext cx="182857" cy="172190"/>
            </a:xfrm>
            <a:prstGeom prst="rect">
              <a:avLst/>
            </a:prstGeom>
          </p:spPr>
        </p:pic>
        <p:sp>
          <p:nvSpPr>
            <p:cNvPr id="31" name="Free-form: Shape 30">
              <a:extLst>
                <a:ext uri="{FF2B5EF4-FFF2-40B4-BE49-F238E27FC236}">
                  <a16:creationId xmlns:a16="http://schemas.microsoft.com/office/drawing/2014/main" id="{C7FC6B9E-BD7E-3E52-5B24-4593F04213D7}"/>
                </a:ext>
              </a:extLst>
            </p:cNvPr>
            <p:cNvSpPr/>
            <p:nvPr/>
          </p:nvSpPr>
          <p:spPr>
            <a:xfrm>
              <a:off x="2142836" y="2540000"/>
              <a:ext cx="6142182" cy="794327"/>
            </a:xfrm>
            <a:custGeom>
              <a:avLst/>
              <a:gdLst>
                <a:gd name="connsiteX0" fmla="*/ 0 w 6142182"/>
                <a:gd name="connsiteY0" fmla="*/ 184727 h 794327"/>
                <a:gd name="connsiteX1" fmla="*/ 304800 w 6142182"/>
                <a:gd name="connsiteY1" fmla="*/ 794327 h 794327"/>
                <a:gd name="connsiteX2" fmla="*/ 1985819 w 6142182"/>
                <a:gd name="connsiteY2" fmla="*/ 794327 h 794327"/>
                <a:gd name="connsiteX3" fmla="*/ 2447637 w 6142182"/>
                <a:gd name="connsiteY3" fmla="*/ 0 h 794327"/>
                <a:gd name="connsiteX4" fmla="*/ 3288146 w 6142182"/>
                <a:gd name="connsiteY4" fmla="*/ 0 h 794327"/>
                <a:gd name="connsiteX5" fmla="*/ 3694546 w 6142182"/>
                <a:gd name="connsiteY5" fmla="*/ 738909 h 794327"/>
                <a:gd name="connsiteX6" fmla="*/ 5412509 w 6142182"/>
                <a:gd name="connsiteY6" fmla="*/ 738909 h 794327"/>
                <a:gd name="connsiteX7" fmla="*/ 5846619 w 6142182"/>
                <a:gd name="connsiteY7" fmla="*/ 0 h 794327"/>
                <a:gd name="connsiteX8" fmla="*/ 6142182 w 6142182"/>
                <a:gd name="connsiteY8" fmla="*/ 517236 h 79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42182" h="794327">
                  <a:moveTo>
                    <a:pt x="0" y="184727"/>
                  </a:moveTo>
                  <a:lnTo>
                    <a:pt x="304800" y="794327"/>
                  </a:lnTo>
                  <a:lnTo>
                    <a:pt x="1985819" y="794327"/>
                  </a:lnTo>
                  <a:lnTo>
                    <a:pt x="2447637" y="0"/>
                  </a:lnTo>
                  <a:lnTo>
                    <a:pt x="3288146" y="0"/>
                  </a:lnTo>
                  <a:lnTo>
                    <a:pt x="3694546" y="738909"/>
                  </a:lnTo>
                  <a:lnTo>
                    <a:pt x="5412509" y="738909"/>
                  </a:lnTo>
                  <a:lnTo>
                    <a:pt x="5846619" y="0"/>
                  </a:lnTo>
                  <a:lnTo>
                    <a:pt x="6142182" y="517236"/>
                  </a:ln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534FAA1-5CEE-B8BF-B3C7-4217C5AA99FF}"/>
              </a:ext>
            </a:extLst>
          </p:cNvPr>
          <p:cNvSpPr/>
          <p:nvPr/>
        </p:nvSpPr>
        <p:spPr>
          <a:xfrm>
            <a:off x="822033" y="4197930"/>
            <a:ext cx="685800" cy="1371600"/>
          </a:xfrm>
          <a:prstGeom prst="rect">
            <a:avLst/>
          </a:prstGeom>
          <a:solidFill>
            <a:srgbClr val="FCE89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D566D19-6A4A-7B2F-CE74-FA80F3C9F209}"/>
              </a:ext>
            </a:extLst>
          </p:cNvPr>
          <p:cNvSpPr/>
          <p:nvPr/>
        </p:nvSpPr>
        <p:spPr>
          <a:xfrm>
            <a:off x="1507833" y="4197930"/>
            <a:ext cx="685800" cy="1371600"/>
          </a:xfrm>
          <a:prstGeom prst="rect">
            <a:avLst/>
          </a:prstGeom>
          <a:solidFill>
            <a:srgbClr val="FCE89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539268-E153-1A88-0F4A-9C71BE7E81FD}"/>
              </a:ext>
            </a:extLst>
          </p:cNvPr>
          <p:cNvSpPr/>
          <p:nvPr/>
        </p:nvSpPr>
        <p:spPr>
          <a:xfrm rot="16200000">
            <a:off x="2542184" y="4540830"/>
            <a:ext cx="685800" cy="1371600"/>
          </a:xfrm>
          <a:prstGeom prst="rect">
            <a:avLst/>
          </a:prstGeom>
          <a:solidFill>
            <a:srgbClr val="FCE89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DF6BCF-246E-B958-81AC-ADA2B2717BA0}"/>
              </a:ext>
            </a:extLst>
          </p:cNvPr>
          <p:cNvSpPr/>
          <p:nvPr/>
        </p:nvSpPr>
        <p:spPr>
          <a:xfrm rot="16200000">
            <a:off x="2542184" y="3855030"/>
            <a:ext cx="685800" cy="1371600"/>
          </a:xfrm>
          <a:prstGeom prst="rect">
            <a:avLst/>
          </a:prstGeom>
          <a:solidFill>
            <a:srgbClr val="FCE89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7D844D-0277-C4C4-5C7C-AD5C27D150CD}"/>
              </a:ext>
            </a:extLst>
          </p:cNvPr>
          <p:cNvSpPr/>
          <p:nvPr/>
        </p:nvSpPr>
        <p:spPr>
          <a:xfrm>
            <a:off x="3570884" y="4197930"/>
            <a:ext cx="685800" cy="1371600"/>
          </a:xfrm>
          <a:prstGeom prst="rect">
            <a:avLst/>
          </a:prstGeom>
          <a:solidFill>
            <a:srgbClr val="FCE89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28F582-2B05-7F81-6F0C-4DED8FB6BD39}"/>
              </a:ext>
            </a:extLst>
          </p:cNvPr>
          <p:cNvSpPr/>
          <p:nvPr/>
        </p:nvSpPr>
        <p:spPr>
          <a:xfrm rot="16200000">
            <a:off x="4599584" y="4540830"/>
            <a:ext cx="685800" cy="1371600"/>
          </a:xfrm>
          <a:prstGeom prst="rect">
            <a:avLst/>
          </a:prstGeom>
          <a:solidFill>
            <a:srgbClr val="FCE89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3406DBB-4ABA-D53C-8A1E-F265DA2A8A2F}"/>
              </a:ext>
            </a:extLst>
          </p:cNvPr>
          <p:cNvSpPr/>
          <p:nvPr/>
        </p:nvSpPr>
        <p:spPr>
          <a:xfrm rot="16200000">
            <a:off x="4599584" y="3855030"/>
            <a:ext cx="685800" cy="1371600"/>
          </a:xfrm>
          <a:prstGeom prst="rect">
            <a:avLst/>
          </a:prstGeom>
          <a:solidFill>
            <a:srgbClr val="FCE89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F19391-1F7A-10F3-8465-18202D248E39}"/>
              </a:ext>
            </a:extLst>
          </p:cNvPr>
          <p:cNvSpPr/>
          <p:nvPr/>
        </p:nvSpPr>
        <p:spPr>
          <a:xfrm rot="16200000">
            <a:off x="5971184" y="4540829"/>
            <a:ext cx="685800" cy="1371600"/>
          </a:xfrm>
          <a:prstGeom prst="rect">
            <a:avLst/>
          </a:prstGeom>
          <a:solidFill>
            <a:srgbClr val="FCE89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4A2B63-9841-A021-FAC8-B85DD8533ED6}"/>
              </a:ext>
            </a:extLst>
          </p:cNvPr>
          <p:cNvSpPr/>
          <p:nvPr/>
        </p:nvSpPr>
        <p:spPr>
          <a:xfrm rot="16200000">
            <a:off x="5971184" y="3855029"/>
            <a:ext cx="685800" cy="1371600"/>
          </a:xfrm>
          <a:prstGeom prst="rect">
            <a:avLst/>
          </a:prstGeom>
          <a:solidFill>
            <a:srgbClr val="FCE89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178FF1-8F16-AF58-F04B-F01C993C9EA0}"/>
              </a:ext>
            </a:extLst>
          </p:cNvPr>
          <p:cNvSpPr/>
          <p:nvPr/>
        </p:nvSpPr>
        <p:spPr>
          <a:xfrm>
            <a:off x="7003489" y="4197929"/>
            <a:ext cx="685800" cy="1371600"/>
          </a:xfrm>
          <a:prstGeom prst="rect">
            <a:avLst/>
          </a:prstGeom>
          <a:solidFill>
            <a:srgbClr val="FCE89D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74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BB512B-19EA-A42E-639B-EC1BDA00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A2105-8F58-DB16-22F6-80010CE66ABA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Q1: Domino Tilings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14A5C-23F8-5CEB-D2B4-0BDEFFB033D9}"/>
              </a:ext>
            </a:extLst>
          </p:cNvPr>
          <p:cNvSpPr/>
          <p:nvPr/>
        </p:nvSpPr>
        <p:spPr>
          <a:xfrm>
            <a:off x="1321651" y="5104277"/>
            <a:ext cx="4936139" cy="1482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E52D3F-3ED6-5120-1E6C-84FE5070A0D4}"/>
              </a:ext>
            </a:extLst>
          </p:cNvPr>
          <p:cNvSpPr/>
          <p:nvPr/>
        </p:nvSpPr>
        <p:spPr>
          <a:xfrm>
            <a:off x="1343911" y="3932954"/>
            <a:ext cx="4257059" cy="10192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2B5322-7A52-EBD4-CD6B-2307499F31F7}"/>
              </a:ext>
            </a:extLst>
          </p:cNvPr>
          <p:cNvSpPr/>
          <p:nvPr/>
        </p:nvSpPr>
        <p:spPr>
          <a:xfrm>
            <a:off x="1334230" y="3259391"/>
            <a:ext cx="3509359" cy="5155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431693-1247-A478-F443-A2F92FB2B2F6}"/>
              </a:ext>
            </a:extLst>
          </p:cNvPr>
          <p:cNvSpPr/>
          <p:nvPr/>
        </p:nvSpPr>
        <p:spPr>
          <a:xfrm>
            <a:off x="1343008" y="2585828"/>
            <a:ext cx="1847273" cy="5155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764D67-B13F-418A-C30C-E38C14E1EB46}"/>
              </a:ext>
            </a:extLst>
          </p:cNvPr>
          <p:cNvSpPr/>
          <p:nvPr/>
        </p:nvSpPr>
        <p:spPr>
          <a:xfrm>
            <a:off x="1343008" y="1895553"/>
            <a:ext cx="822960" cy="5155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F41A2B-146D-08CB-7AE4-D8E4303AEEC7}"/>
                  </a:ext>
                </a:extLst>
              </p:cNvPr>
              <p:cNvSpPr txBox="1"/>
              <p:nvPr/>
            </p:nvSpPr>
            <p:spPr>
              <a:xfrm>
                <a:off x="451305" y="1156807"/>
                <a:ext cx="11402684" cy="515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u="sng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Attempt:</a:t>
                </a:r>
                <a:r>
                  <a:rPr kumimoji="0" lang="en-GB" sz="2000" b="0" i="0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</a:t>
                </a:r>
                <a:r>
                  <a:rPr kumimoji="0" lang="en-GB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Replace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10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with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𝑛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and try to find a pattern.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F41A2B-146D-08CB-7AE4-D8E4303AE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05" y="1156807"/>
                <a:ext cx="11402684" cy="515526"/>
              </a:xfrm>
              <a:prstGeom prst="rect">
                <a:avLst/>
              </a:prstGeom>
              <a:blipFill>
                <a:blip r:embed="rId7"/>
                <a:stretch>
                  <a:fillRect l="-534" b="-2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8DD1462-74B5-6E0C-5B4A-45C06546A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26106"/>
              </p:ext>
            </p:extLst>
          </p:nvPr>
        </p:nvGraphicFramePr>
        <p:xfrm>
          <a:off x="1601625" y="2033245"/>
          <a:ext cx="27432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CA85D8E-C2FC-683C-8ED4-929652B8D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696685"/>
              </p:ext>
            </p:extLst>
          </p:nvPr>
        </p:nvGraphicFramePr>
        <p:xfrm>
          <a:off x="1601625" y="2706431"/>
          <a:ext cx="54864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8722875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C73ABDE-846A-1860-7E00-363939C38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37293"/>
              </p:ext>
            </p:extLst>
          </p:nvPr>
        </p:nvGraphicFramePr>
        <p:xfrm>
          <a:off x="2409807" y="2706431"/>
          <a:ext cx="54864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8722875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6239D6F-232F-C403-9134-855E9EA22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864544"/>
              </p:ext>
            </p:extLst>
          </p:nvPr>
        </p:nvGraphicFramePr>
        <p:xfrm>
          <a:off x="1601625" y="3384074"/>
          <a:ext cx="82296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872287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655619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61277B9-423F-4217-BAC0-6FFA04AD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29063"/>
              </p:ext>
            </p:extLst>
          </p:nvPr>
        </p:nvGraphicFramePr>
        <p:xfrm>
          <a:off x="2684127" y="3375607"/>
          <a:ext cx="82296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872287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655619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B652C64-835F-8442-7C27-E3D8BBA69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429948"/>
              </p:ext>
            </p:extLst>
          </p:nvPr>
        </p:nvGraphicFramePr>
        <p:xfrm>
          <a:off x="3781407" y="3375607"/>
          <a:ext cx="82296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872287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655619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5DEE1D2-AE61-D01D-87ED-79A0A05D6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016368"/>
              </p:ext>
            </p:extLst>
          </p:nvPr>
        </p:nvGraphicFramePr>
        <p:xfrm>
          <a:off x="1601625" y="4065727"/>
          <a:ext cx="109728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872287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655619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223317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3146502-514D-4F99-C671-4C5CAD4EE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243063"/>
              </p:ext>
            </p:extLst>
          </p:nvPr>
        </p:nvGraphicFramePr>
        <p:xfrm>
          <a:off x="2958447" y="4065727"/>
          <a:ext cx="109728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872287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655619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223317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7A4742B-70FC-6D40-5BDE-19D38870C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90609"/>
              </p:ext>
            </p:extLst>
          </p:nvPr>
        </p:nvGraphicFramePr>
        <p:xfrm>
          <a:off x="4315269" y="4065727"/>
          <a:ext cx="109728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872287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655619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223317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ECC3A92-1009-9DE6-E48D-1911A3D8F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854602"/>
              </p:ext>
            </p:extLst>
          </p:nvPr>
        </p:nvGraphicFramePr>
        <p:xfrm>
          <a:off x="1601625" y="4535637"/>
          <a:ext cx="109728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872287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655619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223317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19C7B54-BCBF-4BE8-F622-A0C5493C7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65596"/>
              </p:ext>
            </p:extLst>
          </p:nvPr>
        </p:nvGraphicFramePr>
        <p:xfrm>
          <a:off x="2958447" y="4535637"/>
          <a:ext cx="109728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872287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655619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223317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E58962E-649D-C7B2-3F8F-D28914F5F95F}"/>
              </a:ext>
            </a:extLst>
          </p:cNvPr>
          <p:cNvSpPr txBox="1"/>
          <p:nvPr/>
        </p:nvSpPr>
        <p:spPr>
          <a:xfrm>
            <a:off x="2115397" y="1847082"/>
            <a:ext cx="113746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69E2">
                    <a:lumMod val="75000"/>
                  </a:srgb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1 way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169E2">
                  <a:lumMod val="75000"/>
                </a:srgb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3E1C4F-B88F-1203-9069-FC258B61BB02}"/>
              </a:ext>
            </a:extLst>
          </p:cNvPr>
          <p:cNvSpPr txBox="1"/>
          <p:nvPr/>
        </p:nvSpPr>
        <p:spPr>
          <a:xfrm>
            <a:off x="3135319" y="2553236"/>
            <a:ext cx="113746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69E2">
                    <a:lumMod val="75000"/>
                  </a:srgb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 ways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169E2">
                  <a:lumMod val="75000"/>
                </a:srgb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4DE61F-F660-5A00-4D7C-F68432FA07CF}"/>
              </a:ext>
            </a:extLst>
          </p:cNvPr>
          <p:cNvSpPr txBox="1"/>
          <p:nvPr/>
        </p:nvSpPr>
        <p:spPr>
          <a:xfrm>
            <a:off x="4843589" y="3237084"/>
            <a:ext cx="113746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69E2">
                    <a:lumMod val="75000"/>
                  </a:srgb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 ways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169E2">
                  <a:lumMod val="75000"/>
                </a:srgb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006A4A-A930-AF06-86AB-A4FC5650EF66}"/>
              </a:ext>
            </a:extLst>
          </p:cNvPr>
          <p:cNvSpPr txBox="1"/>
          <p:nvPr/>
        </p:nvSpPr>
        <p:spPr>
          <a:xfrm>
            <a:off x="5567954" y="4202887"/>
            <a:ext cx="113746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69E2">
                    <a:lumMod val="75000"/>
                  </a:srgb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 ways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169E2">
                  <a:lumMod val="75000"/>
                </a:srgb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25" name="Picture 24" descr="\documentclass{article}&#10;\usepackage{amsmath}&#10;\pagestyle{empty}&#10;\begin{document}&#10;&#10;\[ n = 1 \]&#10;&#10;\end{document}" title="IguanaTex Bitmap Display">
            <a:extLst>
              <a:ext uri="{FF2B5EF4-FFF2-40B4-BE49-F238E27FC236}">
                <a16:creationId xmlns:a16="http://schemas.microsoft.com/office/drawing/2014/main" id="{8BA0265D-D36D-66E5-4569-F1F056C697D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42" y="2067982"/>
            <a:ext cx="589714" cy="170667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\[ n = 2 \]&#10;&#10;\end{document}" title="IguanaTex Bitmap Display">
            <a:extLst>
              <a:ext uri="{FF2B5EF4-FFF2-40B4-BE49-F238E27FC236}">
                <a16:creationId xmlns:a16="http://schemas.microsoft.com/office/drawing/2014/main" id="{D2FCB80E-D2CC-37A1-BB31-B64C9417469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52" y="2725665"/>
            <a:ext cx="597333" cy="170667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\[ n = 3 \]&#10;&#10;\end{document}" title="IguanaTex Bitmap Display">
            <a:extLst>
              <a:ext uri="{FF2B5EF4-FFF2-40B4-BE49-F238E27FC236}">
                <a16:creationId xmlns:a16="http://schemas.microsoft.com/office/drawing/2014/main" id="{DF8527E5-0634-38EC-3B1D-1C03328998F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36" y="3427434"/>
            <a:ext cx="598857" cy="173715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\[ n = 4 \]&#10;&#10;\end{document}" title="IguanaTex Bitmap Display">
            <a:extLst>
              <a:ext uri="{FF2B5EF4-FFF2-40B4-BE49-F238E27FC236}">
                <a16:creationId xmlns:a16="http://schemas.microsoft.com/office/drawing/2014/main" id="{8DAC1C70-D49C-4B07-90B7-F709996C91C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52" y="4345792"/>
            <a:ext cx="603428" cy="173715"/>
          </a:xfrm>
          <a:prstGeom prst="rect">
            <a:avLst/>
          </a:prstGeom>
        </p:spPr>
      </p:pic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7F2A85BE-01DE-FA7C-88EC-EFF46F741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847876"/>
              </p:ext>
            </p:extLst>
          </p:nvPr>
        </p:nvGraphicFramePr>
        <p:xfrm>
          <a:off x="1586847" y="5266857"/>
          <a:ext cx="13716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872287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655619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223317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05286847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916B78DE-93F3-E35E-502C-AD4C8D8AC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73272"/>
              </p:ext>
            </p:extLst>
          </p:nvPr>
        </p:nvGraphicFramePr>
        <p:xfrm>
          <a:off x="3103921" y="5260400"/>
          <a:ext cx="13716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872287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655619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223317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05286847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949A370-D93D-9D4F-A615-013398103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607599"/>
              </p:ext>
            </p:extLst>
          </p:nvPr>
        </p:nvGraphicFramePr>
        <p:xfrm>
          <a:off x="4620995" y="5260400"/>
          <a:ext cx="13716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872287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655619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223317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05286847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BCB6F80-3925-094A-77DF-49499BAEC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050286"/>
              </p:ext>
            </p:extLst>
          </p:nvPr>
        </p:nvGraphicFramePr>
        <p:xfrm>
          <a:off x="1586847" y="5721616"/>
          <a:ext cx="13716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872287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655619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223317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05286847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BAD2FBC-B8EE-CCE0-854D-A6FEE104C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380347"/>
              </p:ext>
            </p:extLst>
          </p:nvPr>
        </p:nvGraphicFramePr>
        <p:xfrm>
          <a:off x="3103921" y="5721616"/>
          <a:ext cx="13716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872287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655619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223317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05286847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C14C1D8-53C2-CF2C-A60B-1EB6A674E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63220"/>
              </p:ext>
            </p:extLst>
          </p:nvPr>
        </p:nvGraphicFramePr>
        <p:xfrm>
          <a:off x="4613494" y="5721616"/>
          <a:ext cx="13716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872287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655619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223317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05286847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006580B-5800-236A-00A6-2A2A4D4DF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809414"/>
              </p:ext>
            </p:extLst>
          </p:nvPr>
        </p:nvGraphicFramePr>
        <p:xfrm>
          <a:off x="1586847" y="6176375"/>
          <a:ext cx="13716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872287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655619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223317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05286847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78F73D4-382D-8DD4-687C-259EB56D8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397889"/>
              </p:ext>
            </p:extLst>
          </p:nvPr>
        </p:nvGraphicFramePr>
        <p:xfrm>
          <a:off x="3103921" y="6177757"/>
          <a:ext cx="13716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872287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655619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223317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05286847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p:pic>
        <p:nvPicPr>
          <p:cNvPr id="37" name="Picture 36" descr="\documentclass{article}&#10;\usepackage{amsmath}&#10;\pagestyle{empty}&#10;\begin{document}&#10;&#10;\[ n = 5 \]&#10;&#10;\end{document}" title="IguanaTex Bitmap Display">
            <a:extLst>
              <a:ext uri="{FF2B5EF4-FFF2-40B4-BE49-F238E27FC236}">
                <a16:creationId xmlns:a16="http://schemas.microsoft.com/office/drawing/2014/main" id="{0E1AEC3B-7A58-0CDC-070F-A83A3EFE42E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07" y="5634759"/>
            <a:ext cx="597333" cy="17523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83BBB94-85FF-8428-F8F6-8CF15E791B5E}"/>
              </a:ext>
            </a:extLst>
          </p:cNvPr>
          <p:cNvSpPr txBox="1"/>
          <p:nvPr/>
        </p:nvSpPr>
        <p:spPr>
          <a:xfrm>
            <a:off x="6210506" y="5532247"/>
            <a:ext cx="113746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69E2">
                    <a:lumMod val="75000"/>
                  </a:srgb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8 ways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169E2">
                  <a:lumMod val="75000"/>
                </a:srgb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E5D25A-8BC5-C1E6-5995-B288B5C73E1D}"/>
              </a:ext>
            </a:extLst>
          </p:cNvPr>
          <p:cNvSpPr txBox="1"/>
          <p:nvPr/>
        </p:nvSpPr>
        <p:spPr>
          <a:xfrm>
            <a:off x="7254724" y="2901192"/>
            <a:ext cx="4506298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We get a familiar pattern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Next term = sum of previous 2 terms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strike="noStrike" kern="1200" cap="none" spc="0" normalizeH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Question: </a:t>
            </a:r>
            <a:r>
              <a:rPr kumimoji="0" lang="en-US" sz="2000" b="0" i="0" strike="noStrike" kern="120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Why is this true?</a:t>
            </a:r>
          </a:p>
        </p:txBody>
      </p:sp>
    </p:spTree>
    <p:extLst>
      <p:ext uri="{BB962C8B-B14F-4D97-AF65-F5344CB8AC3E}">
        <p14:creationId xmlns:p14="http://schemas.microsoft.com/office/powerpoint/2010/main" val="382639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uiExpand="1" build="p"/>
      <p:bldP spid="21" grpId="0"/>
      <p:bldP spid="22" grpId="0"/>
      <p:bldP spid="23" grpId="0"/>
      <p:bldP spid="24" grpId="0"/>
      <p:bldP spid="38" grpId="0"/>
      <p:bldP spid="3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3B58DA5-0AF3-623E-F225-09C3DF8BA36F}"/>
              </a:ext>
            </a:extLst>
          </p:cNvPr>
          <p:cNvSpPr/>
          <p:nvPr/>
        </p:nvSpPr>
        <p:spPr>
          <a:xfrm>
            <a:off x="7045428" y="2711862"/>
            <a:ext cx="586337" cy="1319677"/>
          </a:xfrm>
          <a:prstGeom prst="roundRect">
            <a:avLst>
              <a:gd name="adj" fmla="val 1352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77403A3-F8D2-CD1A-833C-42D3BE543B9E}"/>
              </a:ext>
            </a:extLst>
          </p:cNvPr>
          <p:cNvSpPr/>
          <p:nvPr/>
        </p:nvSpPr>
        <p:spPr>
          <a:xfrm>
            <a:off x="6187468" y="2290348"/>
            <a:ext cx="586337" cy="2078066"/>
          </a:xfrm>
          <a:prstGeom prst="roundRect">
            <a:avLst>
              <a:gd name="adj" fmla="val 1352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D0AA10DD-9F89-E470-FFA9-1FEF9D90D1C1}"/>
              </a:ext>
            </a:extLst>
          </p:cNvPr>
          <p:cNvSpPr/>
          <p:nvPr/>
        </p:nvSpPr>
        <p:spPr>
          <a:xfrm>
            <a:off x="5174814" y="2290348"/>
            <a:ext cx="586337" cy="2078066"/>
          </a:xfrm>
          <a:prstGeom prst="roundRect">
            <a:avLst>
              <a:gd name="adj" fmla="val 1352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D9DC9AE4-18F2-A7C1-DACF-81FC4747D45E}"/>
              </a:ext>
            </a:extLst>
          </p:cNvPr>
          <p:cNvSpPr/>
          <p:nvPr/>
        </p:nvSpPr>
        <p:spPr>
          <a:xfrm>
            <a:off x="4282369" y="2711862"/>
            <a:ext cx="586337" cy="1319677"/>
          </a:xfrm>
          <a:prstGeom prst="roundRect">
            <a:avLst>
              <a:gd name="adj" fmla="val 1352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07A29-4CDC-33ED-E997-3B4687CF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40</a:t>
            </a:fld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1604CA-FFEE-7340-9228-C329203F0A6F}"/>
              </a:ext>
            </a:extLst>
          </p:cNvPr>
          <p:cNvCxnSpPr>
            <a:cxnSpLocks/>
          </p:cNvCxnSpPr>
          <p:nvPr/>
        </p:nvCxnSpPr>
        <p:spPr>
          <a:xfrm flipV="1">
            <a:off x="8552872" y="1666876"/>
            <a:ext cx="3417455" cy="1669472"/>
          </a:xfrm>
          <a:prstGeom prst="line">
            <a:avLst/>
          </a:prstGeom>
          <a:ln w="38100">
            <a:solidFill>
              <a:srgbClr val="1D45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3A778A-71D1-6AB9-BDDB-8FDB055D4309}"/>
              </a:ext>
            </a:extLst>
          </p:cNvPr>
          <p:cNvCxnSpPr>
            <a:cxnSpLocks/>
          </p:cNvCxnSpPr>
          <p:nvPr/>
        </p:nvCxnSpPr>
        <p:spPr>
          <a:xfrm flipV="1">
            <a:off x="8552872" y="2327276"/>
            <a:ext cx="3417455" cy="1669472"/>
          </a:xfrm>
          <a:prstGeom prst="line">
            <a:avLst/>
          </a:prstGeom>
          <a:ln w="38100">
            <a:solidFill>
              <a:srgbClr val="1D45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5DE11-C82F-E25C-7667-5553CD35644E}"/>
              </a:ext>
            </a:extLst>
          </p:cNvPr>
          <p:cNvCxnSpPr>
            <a:cxnSpLocks/>
          </p:cNvCxnSpPr>
          <p:nvPr/>
        </p:nvCxnSpPr>
        <p:spPr>
          <a:xfrm>
            <a:off x="9425708" y="1666876"/>
            <a:ext cx="512618" cy="3008746"/>
          </a:xfrm>
          <a:prstGeom prst="line">
            <a:avLst/>
          </a:prstGeom>
          <a:ln w="38100">
            <a:solidFill>
              <a:srgbClr val="1D45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E93B36-5DE5-8B7F-1460-DDAC8F814F7C}"/>
              </a:ext>
            </a:extLst>
          </p:cNvPr>
          <p:cNvCxnSpPr>
            <a:cxnSpLocks/>
          </p:cNvCxnSpPr>
          <p:nvPr/>
        </p:nvCxnSpPr>
        <p:spPr>
          <a:xfrm>
            <a:off x="10441708" y="1302039"/>
            <a:ext cx="641928" cy="3373583"/>
          </a:xfrm>
          <a:prstGeom prst="line">
            <a:avLst/>
          </a:prstGeom>
          <a:ln w="38100">
            <a:solidFill>
              <a:srgbClr val="1D45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C04FB-2AEE-C3F0-F79F-07C77A1EABD9}"/>
              </a:ext>
            </a:extLst>
          </p:cNvPr>
          <p:cNvCxnSpPr>
            <a:cxnSpLocks/>
          </p:cNvCxnSpPr>
          <p:nvPr/>
        </p:nvCxnSpPr>
        <p:spPr>
          <a:xfrm>
            <a:off x="8896926" y="1763858"/>
            <a:ext cx="3424382" cy="1731818"/>
          </a:xfrm>
          <a:prstGeom prst="line">
            <a:avLst/>
          </a:prstGeom>
          <a:ln w="38100">
            <a:solidFill>
              <a:srgbClr val="1D45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5806C2-7DA3-FA4D-41D6-E34B256C7F5B}"/>
              </a:ext>
            </a:extLst>
          </p:cNvPr>
          <p:cNvCxnSpPr>
            <a:cxnSpLocks/>
          </p:cNvCxnSpPr>
          <p:nvPr/>
        </p:nvCxnSpPr>
        <p:spPr>
          <a:xfrm>
            <a:off x="8351981" y="2943804"/>
            <a:ext cx="3424382" cy="1731818"/>
          </a:xfrm>
          <a:prstGeom prst="line">
            <a:avLst/>
          </a:prstGeom>
          <a:ln w="38100">
            <a:solidFill>
              <a:srgbClr val="1D45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FFC3C88-A4FD-F035-4E66-2DEB8572B2B8}"/>
              </a:ext>
            </a:extLst>
          </p:cNvPr>
          <p:cNvGrpSpPr/>
          <p:nvPr/>
        </p:nvGrpSpPr>
        <p:grpSpPr>
          <a:xfrm>
            <a:off x="906756" y="2772930"/>
            <a:ext cx="1761258" cy="1775692"/>
            <a:chOff x="1597891" y="2597438"/>
            <a:chExt cx="1761258" cy="1775692"/>
          </a:xfrm>
        </p:grpSpPr>
        <p:sp>
          <p:nvSpPr>
            <p:cNvPr id="20" name="Free-form: Shape 19">
              <a:extLst>
                <a:ext uri="{FF2B5EF4-FFF2-40B4-BE49-F238E27FC236}">
                  <a16:creationId xmlns:a16="http://schemas.microsoft.com/office/drawing/2014/main" id="{4EADC498-69FF-71E3-2EC7-E54F3CCCC60B}"/>
                </a:ext>
              </a:extLst>
            </p:cNvPr>
            <p:cNvSpPr/>
            <p:nvPr/>
          </p:nvSpPr>
          <p:spPr>
            <a:xfrm rot="5400000">
              <a:off x="2042391" y="3041362"/>
              <a:ext cx="887845" cy="887845"/>
            </a:xfrm>
            <a:custGeom>
              <a:avLst/>
              <a:gdLst>
                <a:gd name="connsiteX0" fmla="*/ 0 w 1371600"/>
                <a:gd name="connsiteY0" fmla="*/ 1371600 h 1371600"/>
                <a:gd name="connsiteX1" fmla="*/ 0 w 1371600"/>
                <a:gd name="connsiteY1" fmla="*/ 685800 h 1371600"/>
                <a:gd name="connsiteX2" fmla="*/ 685800 w 1371600"/>
                <a:gd name="connsiteY2" fmla="*/ 685800 h 1371600"/>
                <a:gd name="connsiteX3" fmla="*/ 685800 w 1371600"/>
                <a:gd name="connsiteY3" fmla="*/ 0 h 1371600"/>
                <a:gd name="connsiteX4" fmla="*/ 1371600 w 1371600"/>
                <a:gd name="connsiteY4" fmla="*/ 0 h 1371600"/>
                <a:gd name="connsiteX5" fmla="*/ 1371600 w 1371600"/>
                <a:gd name="connsiteY5" fmla="*/ 685800 h 1371600"/>
                <a:gd name="connsiteX6" fmla="*/ 1371600 w 1371600"/>
                <a:gd name="connsiteY6" fmla="*/ 1371600 h 1371600"/>
                <a:gd name="connsiteX7" fmla="*/ 685800 w 1371600"/>
                <a:gd name="connsiteY7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600" h="1371600">
                  <a:moveTo>
                    <a:pt x="0" y="1371600"/>
                  </a:move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lnTo>
                    <a:pt x="1371600" y="0"/>
                  </a:lnTo>
                  <a:lnTo>
                    <a:pt x="1371600" y="685800"/>
                  </a:lnTo>
                  <a:lnTo>
                    <a:pt x="1371600" y="1371600"/>
                  </a:lnTo>
                  <a:lnTo>
                    <a:pt x="685800" y="1371600"/>
                  </a:lnTo>
                  <a:close/>
                </a:path>
              </a:pathLst>
            </a:custGeom>
            <a:solidFill>
              <a:srgbClr val="C6D1F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1" name="Free-form: Shape 20">
              <a:extLst>
                <a:ext uri="{FF2B5EF4-FFF2-40B4-BE49-F238E27FC236}">
                  <a16:creationId xmlns:a16="http://schemas.microsoft.com/office/drawing/2014/main" id="{7E1D8B9C-6CC2-F376-029E-779B573EEC2D}"/>
                </a:ext>
              </a:extLst>
            </p:cNvPr>
            <p:cNvSpPr/>
            <p:nvPr/>
          </p:nvSpPr>
          <p:spPr>
            <a:xfrm rot="5400000">
              <a:off x="1598468" y="3485285"/>
              <a:ext cx="887845" cy="887845"/>
            </a:xfrm>
            <a:custGeom>
              <a:avLst/>
              <a:gdLst>
                <a:gd name="connsiteX0" fmla="*/ 0 w 1371600"/>
                <a:gd name="connsiteY0" fmla="*/ 1371600 h 1371600"/>
                <a:gd name="connsiteX1" fmla="*/ 0 w 1371600"/>
                <a:gd name="connsiteY1" fmla="*/ 685800 h 1371600"/>
                <a:gd name="connsiteX2" fmla="*/ 685800 w 1371600"/>
                <a:gd name="connsiteY2" fmla="*/ 685800 h 1371600"/>
                <a:gd name="connsiteX3" fmla="*/ 685800 w 1371600"/>
                <a:gd name="connsiteY3" fmla="*/ 0 h 1371600"/>
                <a:gd name="connsiteX4" fmla="*/ 1371600 w 1371600"/>
                <a:gd name="connsiteY4" fmla="*/ 0 h 1371600"/>
                <a:gd name="connsiteX5" fmla="*/ 1371600 w 1371600"/>
                <a:gd name="connsiteY5" fmla="*/ 685800 h 1371600"/>
                <a:gd name="connsiteX6" fmla="*/ 1371600 w 1371600"/>
                <a:gd name="connsiteY6" fmla="*/ 1371600 h 1371600"/>
                <a:gd name="connsiteX7" fmla="*/ 685800 w 1371600"/>
                <a:gd name="connsiteY7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600" h="1371600">
                  <a:moveTo>
                    <a:pt x="0" y="1371600"/>
                  </a:move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lnTo>
                    <a:pt x="1371600" y="0"/>
                  </a:lnTo>
                  <a:lnTo>
                    <a:pt x="1371600" y="685800"/>
                  </a:lnTo>
                  <a:lnTo>
                    <a:pt x="1371600" y="1371600"/>
                  </a:lnTo>
                  <a:lnTo>
                    <a:pt x="685800" y="1371600"/>
                  </a:lnTo>
                  <a:close/>
                </a:path>
              </a:pathLst>
            </a:custGeom>
            <a:solidFill>
              <a:srgbClr val="C6D1F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2" name="Free-form: Shape 21">
              <a:extLst>
                <a:ext uri="{FF2B5EF4-FFF2-40B4-BE49-F238E27FC236}">
                  <a16:creationId xmlns:a16="http://schemas.microsoft.com/office/drawing/2014/main" id="{9CA22426-6522-5475-2EC4-22B10907ED86}"/>
                </a:ext>
              </a:extLst>
            </p:cNvPr>
            <p:cNvSpPr/>
            <p:nvPr/>
          </p:nvSpPr>
          <p:spPr>
            <a:xfrm>
              <a:off x="2471304" y="3485285"/>
              <a:ext cx="887845" cy="887845"/>
            </a:xfrm>
            <a:custGeom>
              <a:avLst/>
              <a:gdLst>
                <a:gd name="connsiteX0" fmla="*/ 0 w 1371600"/>
                <a:gd name="connsiteY0" fmla="*/ 1371600 h 1371600"/>
                <a:gd name="connsiteX1" fmla="*/ 0 w 1371600"/>
                <a:gd name="connsiteY1" fmla="*/ 685800 h 1371600"/>
                <a:gd name="connsiteX2" fmla="*/ 685800 w 1371600"/>
                <a:gd name="connsiteY2" fmla="*/ 685800 h 1371600"/>
                <a:gd name="connsiteX3" fmla="*/ 685800 w 1371600"/>
                <a:gd name="connsiteY3" fmla="*/ 0 h 1371600"/>
                <a:gd name="connsiteX4" fmla="*/ 1371600 w 1371600"/>
                <a:gd name="connsiteY4" fmla="*/ 0 h 1371600"/>
                <a:gd name="connsiteX5" fmla="*/ 1371600 w 1371600"/>
                <a:gd name="connsiteY5" fmla="*/ 685800 h 1371600"/>
                <a:gd name="connsiteX6" fmla="*/ 1371600 w 1371600"/>
                <a:gd name="connsiteY6" fmla="*/ 1371600 h 1371600"/>
                <a:gd name="connsiteX7" fmla="*/ 685800 w 1371600"/>
                <a:gd name="connsiteY7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600" h="1371600">
                  <a:moveTo>
                    <a:pt x="0" y="1371600"/>
                  </a:move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lnTo>
                    <a:pt x="1371600" y="0"/>
                  </a:lnTo>
                  <a:lnTo>
                    <a:pt x="1371600" y="685800"/>
                  </a:lnTo>
                  <a:lnTo>
                    <a:pt x="1371600" y="1371600"/>
                  </a:lnTo>
                  <a:lnTo>
                    <a:pt x="685800" y="1371600"/>
                  </a:lnTo>
                  <a:close/>
                </a:path>
              </a:pathLst>
            </a:custGeom>
            <a:solidFill>
              <a:srgbClr val="C6D1F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3" name="Free-form: Shape 22">
              <a:extLst>
                <a:ext uri="{FF2B5EF4-FFF2-40B4-BE49-F238E27FC236}">
                  <a16:creationId xmlns:a16="http://schemas.microsoft.com/office/drawing/2014/main" id="{4DDA24F7-ACED-DC40-87A0-5139DADCEB56}"/>
                </a:ext>
              </a:extLst>
            </p:cNvPr>
            <p:cNvSpPr/>
            <p:nvPr/>
          </p:nvSpPr>
          <p:spPr>
            <a:xfrm rot="10800000">
              <a:off x="1597891" y="2597438"/>
              <a:ext cx="887845" cy="887845"/>
            </a:xfrm>
            <a:custGeom>
              <a:avLst/>
              <a:gdLst>
                <a:gd name="connsiteX0" fmla="*/ 0 w 1371600"/>
                <a:gd name="connsiteY0" fmla="*/ 1371600 h 1371600"/>
                <a:gd name="connsiteX1" fmla="*/ 0 w 1371600"/>
                <a:gd name="connsiteY1" fmla="*/ 685800 h 1371600"/>
                <a:gd name="connsiteX2" fmla="*/ 685800 w 1371600"/>
                <a:gd name="connsiteY2" fmla="*/ 685800 h 1371600"/>
                <a:gd name="connsiteX3" fmla="*/ 685800 w 1371600"/>
                <a:gd name="connsiteY3" fmla="*/ 0 h 1371600"/>
                <a:gd name="connsiteX4" fmla="*/ 1371600 w 1371600"/>
                <a:gd name="connsiteY4" fmla="*/ 0 h 1371600"/>
                <a:gd name="connsiteX5" fmla="*/ 1371600 w 1371600"/>
                <a:gd name="connsiteY5" fmla="*/ 685800 h 1371600"/>
                <a:gd name="connsiteX6" fmla="*/ 1371600 w 1371600"/>
                <a:gd name="connsiteY6" fmla="*/ 1371600 h 1371600"/>
                <a:gd name="connsiteX7" fmla="*/ 685800 w 1371600"/>
                <a:gd name="connsiteY7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600" h="1371600">
                  <a:moveTo>
                    <a:pt x="0" y="1371600"/>
                  </a:move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lnTo>
                    <a:pt x="1371600" y="0"/>
                  </a:lnTo>
                  <a:lnTo>
                    <a:pt x="1371600" y="685800"/>
                  </a:lnTo>
                  <a:lnTo>
                    <a:pt x="1371600" y="1371600"/>
                  </a:lnTo>
                  <a:lnTo>
                    <a:pt x="685800" y="1371600"/>
                  </a:lnTo>
                  <a:close/>
                </a:path>
              </a:pathLst>
            </a:custGeom>
            <a:solidFill>
              <a:srgbClr val="C6D1F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sp>
        <p:nvSpPr>
          <p:cNvPr id="24" name="Free-form: Shape 23">
            <a:extLst>
              <a:ext uri="{FF2B5EF4-FFF2-40B4-BE49-F238E27FC236}">
                <a16:creationId xmlns:a16="http://schemas.microsoft.com/office/drawing/2014/main" id="{C6521756-5F34-4840-7875-1FE365C1830A}"/>
              </a:ext>
            </a:extLst>
          </p:cNvPr>
          <p:cNvSpPr/>
          <p:nvPr/>
        </p:nvSpPr>
        <p:spPr>
          <a:xfrm rot="5400000">
            <a:off x="1804415" y="2781878"/>
            <a:ext cx="887845" cy="887845"/>
          </a:xfrm>
          <a:custGeom>
            <a:avLst/>
            <a:gdLst>
              <a:gd name="connsiteX0" fmla="*/ 0 w 1371600"/>
              <a:gd name="connsiteY0" fmla="*/ 1371600 h 1371600"/>
              <a:gd name="connsiteX1" fmla="*/ 0 w 1371600"/>
              <a:gd name="connsiteY1" fmla="*/ 685800 h 1371600"/>
              <a:gd name="connsiteX2" fmla="*/ 685800 w 1371600"/>
              <a:gd name="connsiteY2" fmla="*/ 685800 h 1371600"/>
              <a:gd name="connsiteX3" fmla="*/ 685800 w 1371600"/>
              <a:gd name="connsiteY3" fmla="*/ 0 h 1371600"/>
              <a:gd name="connsiteX4" fmla="*/ 1371600 w 1371600"/>
              <a:gd name="connsiteY4" fmla="*/ 0 h 1371600"/>
              <a:gd name="connsiteX5" fmla="*/ 1371600 w 1371600"/>
              <a:gd name="connsiteY5" fmla="*/ 685800 h 1371600"/>
              <a:gd name="connsiteX6" fmla="*/ 1371600 w 1371600"/>
              <a:gd name="connsiteY6" fmla="*/ 1371600 h 1371600"/>
              <a:gd name="connsiteX7" fmla="*/ 685800 w 1371600"/>
              <a:gd name="connsiteY7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1600" h="1371600">
                <a:moveTo>
                  <a:pt x="0" y="1371600"/>
                </a:move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lnTo>
                  <a:pt x="1371600" y="0"/>
                </a:lnTo>
                <a:lnTo>
                  <a:pt x="1371600" y="685800"/>
                </a:lnTo>
                <a:lnTo>
                  <a:pt x="1371600" y="1371600"/>
                </a:lnTo>
                <a:lnTo>
                  <a:pt x="685800" y="1371600"/>
                </a:lnTo>
                <a:close/>
              </a:path>
            </a:pathLst>
          </a:custGeom>
          <a:solidFill>
            <a:srgbClr val="C6D1F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BEC70439-3358-0266-F944-248CE4B5490F}"/>
              </a:ext>
            </a:extLst>
          </p:cNvPr>
          <p:cNvSpPr/>
          <p:nvPr/>
        </p:nvSpPr>
        <p:spPr>
          <a:xfrm>
            <a:off x="2238524" y="2768743"/>
            <a:ext cx="466438" cy="466438"/>
          </a:xfrm>
          <a:prstGeom prst="mathMultiply">
            <a:avLst>
              <a:gd name="adj1" fmla="val 17579"/>
            </a:avLst>
          </a:prstGeom>
          <a:solidFill>
            <a:srgbClr val="EF5F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B8D204-2162-1129-27E1-CB152B679A63}"/>
              </a:ext>
            </a:extLst>
          </p:cNvPr>
          <p:cNvGrpSpPr/>
          <p:nvPr/>
        </p:nvGrpSpPr>
        <p:grpSpPr>
          <a:xfrm rot="10800000">
            <a:off x="1794601" y="1888114"/>
            <a:ext cx="1761258" cy="1775692"/>
            <a:chOff x="4453659" y="3433330"/>
            <a:chExt cx="1761258" cy="1775692"/>
          </a:xfrm>
        </p:grpSpPr>
        <p:sp>
          <p:nvSpPr>
            <p:cNvPr id="26" name="Free-form: Shape 25">
              <a:extLst>
                <a:ext uri="{FF2B5EF4-FFF2-40B4-BE49-F238E27FC236}">
                  <a16:creationId xmlns:a16="http://schemas.microsoft.com/office/drawing/2014/main" id="{4F4ABC70-1FAB-BD93-B5BE-476245CB1D21}"/>
                </a:ext>
              </a:extLst>
            </p:cNvPr>
            <p:cNvSpPr/>
            <p:nvPr/>
          </p:nvSpPr>
          <p:spPr>
            <a:xfrm rot="5400000">
              <a:off x="4898159" y="3877254"/>
              <a:ext cx="887845" cy="887845"/>
            </a:xfrm>
            <a:custGeom>
              <a:avLst/>
              <a:gdLst>
                <a:gd name="connsiteX0" fmla="*/ 0 w 1371600"/>
                <a:gd name="connsiteY0" fmla="*/ 1371600 h 1371600"/>
                <a:gd name="connsiteX1" fmla="*/ 0 w 1371600"/>
                <a:gd name="connsiteY1" fmla="*/ 685800 h 1371600"/>
                <a:gd name="connsiteX2" fmla="*/ 685800 w 1371600"/>
                <a:gd name="connsiteY2" fmla="*/ 685800 h 1371600"/>
                <a:gd name="connsiteX3" fmla="*/ 685800 w 1371600"/>
                <a:gd name="connsiteY3" fmla="*/ 0 h 1371600"/>
                <a:gd name="connsiteX4" fmla="*/ 1371600 w 1371600"/>
                <a:gd name="connsiteY4" fmla="*/ 0 h 1371600"/>
                <a:gd name="connsiteX5" fmla="*/ 1371600 w 1371600"/>
                <a:gd name="connsiteY5" fmla="*/ 685800 h 1371600"/>
                <a:gd name="connsiteX6" fmla="*/ 1371600 w 1371600"/>
                <a:gd name="connsiteY6" fmla="*/ 1371600 h 1371600"/>
                <a:gd name="connsiteX7" fmla="*/ 685800 w 1371600"/>
                <a:gd name="connsiteY7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600" h="1371600">
                  <a:moveTo>
                    <a:pt x="0" y="1371600"/>
                  </a:move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lnTo>
                    <a:pt x="1371600" y="0"/>
                  </a:lnTo>
                  <a:lnTo>
                    <a:pt x="1371600" y="685800"/>
                  </a:lnTo>
                  <a:lnTo>
                    <a:pt x="1371600" y="1371600"/>
                  </a:lnTo>
                  <a:lnTo>
                    <a:pt x="685800" y="1371600"/>
                  </a:lnTo>
                  <a:close/>
                </a:path>
              </a:pathLst>
            </a:custGeom>
            <a:solidFill>
              <a:srgbClr val="C6D1F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7" name="Free-form: Shape 26">
              <a:extLst>
                <a:ext uri="{FF2B5EF4-FFF2-40B4-BE49-F238E27FC236}">
                  <a16:creationId xmlns:a16="http://schemas.microsoft.com/office/drawing/2014/main" id="{8F620D69-2935-2B4A-D05B-7279C902351F}"/>
                </a:ext>
              </a:extLst>
            </p:cNvPr>
            <p:cNvSpPr/>
            <p:nvPr/>
          </p:nvSpPr>
          <p:spPr>
            <a:xfrm rot="5400000">
              <a:off x="4454236" y="4321177"/>
              <a:ext cx="887845" cy="887845"/>
            </a:xfrm>
            <a:custGeom>
              <a:avLst/>
              <a:gdLst>
                <a:gd name="connsiteX0" fmla="*/ 0 w 1371600"/>
                <a:gd name="connsiteY0" fmla="*/ 1371600 h 1371600"/>
                <a:gd name="connsiteX1" fmla="*/ 0 w 1371600"/>
                <a:gd name="connsiteY1" fmla="*/ 685800 h 1371600"/>
                <a:gd name="connsiteX2" fmla="*/ 685800 w 1371600"/>
                <a:gd name="connsiteY2" fmla="*/ 685800 h 1371600"/>
                <a:gd name="connsiteX3" fmla="*/ 685800 w 1371600"/>
                <a:gd name="connsiteY3" fmla="*/ 0 h 1371600"/>
                <a:gd name="connsiteX4" fmla="*/ 1371600 w 1371600"/>
                <a:gd name="connsiteY4" fmla="*/ 0 h 1371600"/>
                <a:gd name="connsiteX5" fmla="*/ 1371600 w 1371600"/>
                <a:gd name="connsiteY5" fmla="*/ 685800 h 1371600"/>
                <a:gd name="connsiteX6" fmla="*/ 1371600 w 1371600"/>
                <a:gd name="connsiteY6" fmla="*/ 1371600 h 1371600"/>
                <a:gd name="connsiteX7" fmla="*/ 685800 w 1371600"/>
                <a:gd name="connsiteY7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600" h="1371600">
                  <a:moveTo>
                    <a:pt x="0" y="1371600"/>
                  </a:move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lnTo>
                    <a:pt x="1371600" y="0"/>
                  </a:lnTo>
                  <a:lnTo>
                    <a:pt x="1371600" y="685800"/>
                  </a:lnTo>
                  <a:lnTo>
                    <a:pt x="1371600" y="1371600"/>
                  </a:lnTo>
                  <a:lnTo>
                    <a:pt x="685800" y="1371600"/>
                  </a:lnTo>
                  <a:close/>
                </a:path>
              </a:pathLst>
            </a:custGeom>
            <a:solidFill>
              <a:srgbClr val="C6D1F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8" name="Free-form: Shape 27">
              <a:extLst>
                <a:ext uri="{FF2B5EF4-FFF2-40B4-BE49-F238E27FC236}">
                  <a16:creationId xmlns:a16="http://schemas.microsoft.com/office/drawing/2014/main" id="{AFE1F8D6-438D-B837-FC6E-ACA58A311F44}"/>
                </a:ext>
              </a:extLst>
            </p:cNvPr>
            <p:cNvSpPr/>
            <p:nvPr/>
          </p:nvSpPr>
          <p:spPr>
            <a:xfrm>
              <a:off x="5327072" y="4321177"/>
              <a:ext cx="887845" cy="887845"/>
            </a:xfrm>
            <a:custGeom>
              <a:avLst/>
              <a:gdLst>
                <a:gd name="connsiteX0" fmla="*/ 0 w 1371600"/>
                <a:gd name="connsiteY0" fmla="*/ 1371600 h 1371600"/>
                <a:gd name="connsiteX1" fmla="*/ 0 w 1371600"/>
                <a:gd name="connsiteY1" fmla="*/ 685800 h 1371600"/>
                <a:gd name="connsiteX2" fmla="*/ 685800 w 1371600"/>
                <a:gd name="connsiteY2" fmla="*/ 685800 h 1371600"/>
                <a:gd name="connsiteX3" fmla="*/ 685800 w 1371600"/>
                <a:gd name="connsiteY3" fmla="*/ 0 h 1371600"/>
                <a:gd name="connsiteX4" fmla="*/ 1371600 w 1371600"/>
                <a:gd name="connsiteY4" fmla="*/ 0 h 1371600"/>
                <a:gd name="connsiteX5" fmla="*/ 1371600 w 1371600"/>
                <a:gd name="connsiteY5" fmla="*/ 685800 h 1371600"/>
                <a:gd name="connsiteX6" fmla="*/ 1371600 w 1371600"/>
                <a:gd name="connsiteY6" fmla="*/ 1371600 h 1371600"/>
                <a:gd name="connsiteX7" fmla="*/ 685800 w 1371600"/>
                <a:gd name="connsiteY7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600" h="1371600">
                  <a:moveTo>
                    <a:pt x="0" y="1371600"/>
                  </a:move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lnTo>
                    <a:pt x="1371600" y="0"/>
                  </a:lnTo>
                  <a:lnTo>
                    <a:pt x="1371600" y="685800"/>
                  </a:lnTo>
                  <a:lnTo>
                    <a:pt x="1371600" y="1371600"/>
                  </a:lnTo>
                  <a:lnTo>
                    <a:pt x="685800" y="1371600"/>
                  </a:lnTo>
                  <a:close/>
                </a:path>
              </a:pathLst>
            </a:custGeom>
            <a:solidFill>
              <a:srgbClr val="C6D1F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9" name="Free-form: Shape 28">
              <a:extLst>
                <a:ext uri="{FF2B5EF4-FFF2-40B4-BE49-F238E27FC236}">
                  <a16:creationId xmlns:a16="http://schemas.microsoft.com/office/drawing/2014/main" id="{FF35B05A-7D0E-6AB3-30AF-125559A3B599}"/>
                </a:ext>
              </a:extLst>
            </p:cNvPr>
            <p:cNvSpPr/>
            <p:nvPr/>
          </p:nvSpPr>
          <p:spPr>
            <a:xfrm rot="10800000">
              <a:off x="4453659" y="3433330"/>
              <a:ext cx="887845" cy="887845"/>
            </a:xfrm>
            <a:custGeom>
              <a:avLst/>
              <a:gdLst>
                <a:gd name="connsiteX0" fmla="*/ 0 w 1371600"/>
                <a:gd name="connsiteY0" fmla="*/ 1371600 h 1371600"/>
                <a:gd name="connsiteX1" fmla="*/ 0 w 1371600"/>
                <a:gd name="connsiteY1" fmla="*/ 685800 h 1371600"/>
                <a:gd name="connsiteX2" fmla="*/ 685800 w 1371600"/>
                <a:gd name="connsiteY2" fmla="*/ 685800 h 1371600"/>
                <a:gd name="connsiteX3" fmla="*/ 685800 w 1371600"/>
                <a:gd name="connsiteY3" fmla="*/ 0 h 1371600"/>
                <a:gd name="connsiteX4" fmla="*/ 1371600 w 1371600"/>
                <a:gd name="connsiteY4" fmla="*/ 0 h 1371600"/>
                <a:gd name="connsiteX5" fmla="*/ 1371600 w 1371600"/>
                <a:gd name="connsiteY5" fmla="*/ 685800 h 1371600"/>
                <a:gd name="connsiteX6" fmla="*/ 1371600 w 1371600"/>
                <a:gd name="connsiteY6" fmla="*/ 1371600 h 1371600"/>
                <a:gd name="connsiteX7" fmla="*/ 685800 w 1371600"/>
                <a:gd name="connsiteY7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600" h="1371600">
                  <a:moveTo>
                    <a:pt x="0" y="1371600"/>
                  </a:move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lnTo>
                    <a:pt x="1371600" y="0"/>
                  </a:lnTo>
                  <a:lnTo>
                    <a:pt x="1371600" y="685800"/>
                  </a:lnTo>
                  <a:lnTo>
                    <a:pt x="1371600" y="1371600"/>
                  </a:lnTo>
                  <a:lnTo>
                    <a:pt x="685800" y="1371600"/>
                  </a:lnTo>
                  <a:close/>
                </a:path>
              </a:pathLst>
            </a:custGeom>
            <a:solidFill>
              <a:srgbClr val="C6D1F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B4839E-3350-D54D-2FD3-61FCE5210B6F}"/>
              </a:ext>
            </a:extLst>
          </p:cNvPr>
          <p:cNvGrpSpPr/>
          <p:nvPr/>
        </p:nvGrpSpPr>
        <p:grpSpPr>
          <a:xfrm>
            <a:off x="26413" y="3642304"/>
            <a:ext cx="1761258" cy="1775692"/>
            <a:chOff x="1750291" y="2749838"/>
            <a:chExt cx="1761258" cy="1775692"/>
          </a:xfrm>
        </p:grpSpPr>
        <p:sp>
          <p:nvSpPr>
            <p:cNvPr id="31" name="Free-form: Shape 30">
              <a:extLst>
                <a:ext uri="{FF2B5EF4-FFF2-40B4-BE49-F238E27FC236}">
                  <a16:creationId xmlns:a16="http://schemas.microsoft.com/office/drawing/2014/main" id="{041C4261-4B6B-9392-648C-2D22F5C84CA5}"/>
                </a:ext>
              </a:extLst>
            </p:cNvPr>
            <p:cNvSpPr/>
            <p:nvPr/>
          </p:nvSpPr>
          <p:spPr>
            <a:xfrm rot="5400000">
              <a:off x="2194791" y="3193762"/>
              <a:ext cx="887845" cy="887845"/>
            </a:xfrm>
            <a:custGeom>
              <a:avLst/>
              <a:gdLst>
                <a:gd name="connsiteX0" fmla="*/ 0 w 1371600"/>
                <a:gd name="connsiteY0" fmla="*/ 1371600 h 1371600"/>
                <a:gd name="connsiteX1" fmla="*/ 0 w 1371600"/>
                <a:gd name="connsiteY1" fmla="*/ 685800 h 1371600"/>
                <a:gd name="connsiteX2" fmla="*/ 685800 w 1371600"/>
                <a:gd name="connsiteY2" fmla="*/ 685800 h 1371600"/>
                <a:gd name="connsiteX3" fmla="*/ 685800 w 1371600"/>
                <a:gd name="connsiteY3" fmla="*/ 0 h 1371600"/>
                <a:gd name="connsiteX4" fmla="*/ 1371600 w 1371600"/>
                <a:gd name="connsiteY4" fmla="*/ 0 h 1371600"/>
                <a:gd name="connsiteX5" fmla="*/ 1371600 w 1371600"/>
                <a:gd name="connsiteY5" fmla="*/ 685800 h 1371600"/>
                <a:gd name="connsiteX6" fmla="*/ 1371600 w 1371600"/>
                <a:gd name="connsiteY6" fmla="*/ 1371600 h 1371600"/>
                <a:gd name="connsiteX7" fmla="*/ 685800 w 1371600"/>
                <a:gd name="connsiteY7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600" h="1371600">
                  <a:moveTo>
                    <a:pt x="0" y="1371600"/>
                  </a:move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lnTo>
                    <a:pt x="1371600" y="0"/>
                  </a:lnTo>
                  <a:lnTo>
                    <a:pt x="1371600" y="685800"/>
                  </a:lnTo>
                  <a:lnTo>
                    <a:pt x="1371600" y="1371600"/>
                  </a:lnTo>
                  <a:lnTo>
                    <a:pt x="685800" y="1371600"/>
                  </a:lnTo>
                  <a:close/>
                </a:path>
              </a:pathLst>
            </a:custGeom>
            <a:solidFill>
              <a:srgbClr val="C6D1F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2" name="Free-form: Shape 31">
              <a:extLst>
                <a:ext uri="{FF2B5EF4-FFF2-40B4-BE49-F238E27FC236}">
                  <a16:creationId xmlns:a16="http://schemas.microsoft.com/office/drawing/2014/main" id="{C55ABC6C-803C-91AF-5B72-986921FC2D22}"/>
                </a:ext>
              </a:extLst>
            </p:cNvPr>
            <p:cNvSpPr/>
            <p:nvPr/>
          </p:nvSpPr>
          <p:spPr>
            <a:xfrm rot="5400000">
              <a:off x="1750868" y="3637685"/>
              <a:ext cx="887845" cy="887845"/>
            </a:xfrm>
            <a:custGeom>
              <a:avLst/>
              <a:gdLst>
                <a:gd name="connsiteX0" fmla="*/ 0 w 1371600"/>
                <a:gd name="connsiteY0" fmla="*/ 1371600 h 1371600"/>
                <a:gd name="connsiteX1" fmla="*/ 0 w 1371600"/>
                <a:gd name="connsiteY1" fmla="*/ 685800 h 1371600"/>
                <a:gd name="connsiteX2" fmla="*/ 685800 w 1371600"/>
                <a:gd name="connsiteY2" fmla="*/ 685800 h 1371600"/>
                <a:gd name="connsiteX3" fmla="*/ 685800 w 1371600"/>
                <a:gd name="connsiteY3" fmla="*/ 0 h 1371600"/>
                <a:gd name="connsiteX4" fmla="*/ 1371600 w 1371600"/>
                <a:gd name="connsiteY4" fmla="*/ 0 h 1371600"/>
                <a:gd name="connsiteX5" fmla="*/ 1371600 w 1371600"/>
                <a:gd name="connsiteY5" fmla="*/ 685800 h 1371600"/>
                <a:gd name="connsiteX6" fmla="*/ 1371600 w 1371600"/>
                <a:gd name="connsiteY6" fmla="*/ 1371600 h 1371600"/>
                <a:gd name="connsiteX7" fmla="*/ 685800 w 1371600"/>
                <a:gd name="connsiteY7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600" h="1371600">
                  <a:moveTo>
                    <a:pt x="0" y="1371600"/>
                  </a:move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lnTo>
                    <a:pt x="1371600" y="0"/>
                  </a:lnTo>
                  <a:lnTo>
                    <a:pt x="1371600" y="685800"/>
                  </a:lnTo>
                  <a:lnTo>
                    <a:pt x="1371600" y="1371600"/>
                  </a:lnTo>
                  <a:lnTo>
                    <a:pt x="685800" y="1371600"/>
                  </a:lnTo>
                  <a:close/>
                </a:path>
              </a:pathLst>
            </a:custGeom>
            <a:solidFill>
              <a:srgbClr val="C6D1F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3" name="Free-form: Shape 32">
              <a:extLst>
                <a:ext uri="{FF2B5EF4-FFF2-40B4-BE49-F238E27FC236}">
                  <a16:creationId xmlns:a16="http://schemas.microsoft.com/office/drawing/2014/main" id="{79538147-86CF-8113-59FE-E02FA7141B14}"/>
                </a:ext>
              </a:extLst>
            </p:cNvPr>
            <p:cNvSpPr/>
            <p:nvPr/>
          </p:nvSpPr>
          <p:spPr>
            <a:xfrm>
              <a:off x="2623704" y="3637685"/>
              <a:ext cx="887845" cy="887845"/>
            </a:xfrm>
            <a:custGeom>
              <a:avLst/>
              <a:gdLst>
                <a:gd name="connsiteX0" fmla="*/ 0 w 1371600"/>
                <a:gd name="connsiteY0" fmla="*/ 1371600 h 1371600"/>
                <a:gd name="connsiteX1" fmla="*/ 0 w 1371600"/>
                <a:gd name="connsiteY1" fmla="*/ 685800 h 1371600"/>
                <a:gd name="connsiteX2" fmla="*/ 685800 w 1371600"/>
                <a:gd name="connsiteY2" fmla="*/ 685800 h 1371600"/>
                <a:gd name="connsiteX3" fmla="*/ 685800 w 1371600"/>
                <a:gd name="connsiteY3" fmla="*/ 0 h 1371600"/>
                <a:gd name="connsiteX4" fmla="*/ 1371600 w 1371600"/>
                <a:gd name="connsiteY4" fmla="*/ 0 h 1371600"/>
                <a:gd name="connsiteX5" fmla="*/ 1371600 w 1371600"/>
                <a:gd name="connsiteY5" fmla="*/ 685800 h 1371600"/>
                <a:gd name="connsiteX6" fmla="*/ 1371600 w 1371600"/>
                <a:gd name="connsiteY6" fmla="*/ 1371600 h 1371600"/>
                <a:gd name="connsiteX7" fmla="*/ 685800 w 1371600"/>
                <a:gd name="connsiteY7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600" h="1371600">
                  <a:moveTo>
                    <a:pt x="0" y="1371600"/>
                  </a:move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lnTo>
                    <a:pt x="1371600" y="0"/>
                  </a:lnTo>
                  <a:lnTo>
                    <a:pt x="1371600" y="685800"/>
                  </a:lnTo>
                  <a:lnTo>
                    <a:pt x="1371600" y="1371600"/>
                  </a:lnTo>
                  <a:lnTo>
                    <a:pt x="685800" y="1371600"/>
                  </a:lnTo>
                  <a:close/>
                </a:path>
              </a:pathLst>
            </a:custGeom>
            <a:solidFill>
              <a:srgbClr val="C6D1F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4" name="Free-form: Shape 33">
              <a:extLst>
                <a:ext uri="{FF2B5EF4-FFF2-40B4-BE49-F238E27FC236}">
                  <a16:creationId xmlns:a16="http://schemas.microsoft.com/office/drawing/2014/main" id="{2A57E069-8223-EF95-E333-920E26235678}"/>
                </a:ext>
              </a:extLst>
            </p:cNvPr>
            <p:cNvSpPr/>
            <p:nvPr/>
          </p:nvSpPr>
          <p:spPr>
            <a:xfrm rot="10800000">
              <a:off x="1750291" y="2749838"/>
              <a:ext cx="887845" cy="887845"/>
            </a:xfrm>
            <a:custGeom>
              <a:avLst/>
              <a:gdLst>
                <a:gd name="connsiteX0" fmla="*/ 0 w 1371600"/>
                <a:gd name="connsiteY0" fmla="*/ 1371600 h 1371600"/>
                <a:gd name="connsiteX1" fmla="*/ 0 w 1371600"/>
                <a:gd name="connsiteY1" fmla="*/ 685800 h 1371600"/>
                <a:gd name="connsiteX2" fmla="*/ 685800 w 1371600"/>
                <a:gd name="connsiteY2" fmla="*/ 685800 h 1371600"/>
                <a:gd name="connsiteX3" fmla="*/ 685800 w 1371600"/>
                <a:gd name="connsiteY3" fmla="*/ 0 h 1371600"/>
                <a:gd name="connsiteX4" fmla="*/ 1371600 w 1371600"/>
                <a:gd name="connsiteY4" fmla="*/ 0 h 1371600"/>
                <a:gd name="connsiteX5" fmla="*/ 1371600 w 1371600"/>
                <a:gd name="connsiteY5" fmla="*/ 685800 h 1371600"/>
                <a:gd name="connsiteX6" fmla="*/ 1371600 w 1371600"/>
                <a:gd name="connsiteY6" fmla="*/ 1371600 h 1371600"/>
                <a:gd name="connsiteX7" fmla="*/ 685800 w 1371600"/>
                <a:gd name="connsiteY7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600" h="1371600">
                  <a:moveTo>
                    <a:pt x="0" y="1371600"/>
                  </a:move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lnTo>
                    <a:pt x="1371600" y="0"/>
                  </a:lnTo>
                  <a:lnTo>
                    <a:pt x="1371600" y="685800"/>
                  </a:lnTo>
                  <a:lnTo>
                    <a:pt x="1371600" y="1371600"/>
                  </a:lnTo>
                  <a:lnTo>
                    <a:pt x="685800" y="1371600"/>
                  </a:lnTo>
                  <a:close/>
                </a:path>
              </a:pathLst>
            </a:custGeom>
            <a:solidFill>
              <a:srgbClr val="C6D1F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39A8B24-0C85-4882-4060-612E583D2CE0}"/>
              </a:ext>
            </a:extLst>
          </p:cNvPr>
          <p:cNvGrpSpPr/>
          <p:nvPr/>
        </p:nvGrpSpPr>
        <p:grpSpPr>
          <a:xfrm rot="16200000">
            <a:off x="1790268" y="3649521"/>
            <a:ext cx="1761258" cy="1775692"/>
            <a:chOff x="1750291" y="2749838"/>
            <a:chExt cx="1761258" cy="1775692"/>
          </a:xfrm>
        </p:grpSpPr>
        <p:sp>
          <p:nvSpPr>
            <p:cNvPr id="36" name="Free-form: Shape 35">
              <a:extLst>
                <a:ext uri="{FF2B5EF4-FFF2-40B4-BE49-F238E27FC236}">
                  <a16:creationId xmlns:a16="http://schemas.microsoft.com/office/drawing/2014/main" id="{09C10C81-394B-57C8-4473-C4A42D295265}"/>
                </a:ext>
              </a:extLst>
            </p:cNvPr>
            <p:cNvSpPr/>
            <p:nvPr/>
          </p:nvSpPr>
          <p:spPr>
            <a:xfrm rot="5400000">
              <a:off x="2194791" y="3193762"/>
              <a:ext cx="887845" cy="887845"/>
            </a:xfrm>
            <a:custGeom>
              <a:avLst/>
              <a:gdLst>
                <a:gd name="connsiteX0" fmla="*/ 0 w 1371600"/>
                <a:gd name="connsiteY0" fmla="*/ 1371600 h 1371600"/>
                <a:gd name="connsiteX1" fmla="*/ 0 w 1371600"/>
                <a:gd name="connsiteY1" fmla="*/ 685800 h 1371600"/>
                <a:gd name="connsiteX2" fmla="*/ 685800 w 1371600"/>
                <a:gd name="connsiteY2" fmla="*/ 685800 h 1371600"/>
                <a:gd name="connsiteX3" fmla="*/ 685800 w 1371600"/>
                <a:gd name="connsiteY3" fmla="*/ 0 h 1371600"/>
                <a:gd name="connsiteX4" fmla="*/ 1371600 w 1371600"/>
                <a:gd name="connsiteY4" fmla="*/ 0 h 1371600"/>
                <a:gd name="connsiteX5" fmla="*/ 1371600 w 1371600"/>
                <a:gd name="connsiteY5" fmla="*/ 685800 h 1371600"/>
                <a:gd name="connsiteX6" fmla="*/ 1371600 w 1371600"/>
                <a:gd name="connsiteY6" fmla="*/ 1371600 h 1371600"/>
                <a:gd name="connsiteX7" fmla="*/ 685800 w 1371600"/>
                <a:gd name="connsiteY7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600" h="1371600">
                  <a:moveTo>
                    <a:pt x="0" y="1371600"/>
                  </a:move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lnTo>
                    <a:pt x="1371600" y="0"/>
                  </a:lnTo>
                  <a:lnTo>
                    <a:pt x="1371600" y="685800"/>
                  </a:lnTo>
                  <a:lnTo>
                    <a:pt x="1371600" y="1371600"/>
                  </a:lnTo>
                  <a:lnTo>
                    <a:pt x="685800" y="1371600"/>
                  </a:lnTo>
                  <a:close/>
                </a:path>
              </a:pathLst>
            </a:custGeom>
            <a:solidFill>
              <a:srgbClr val="C6D1F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7" name="Free-form: Shape 36">
              <a:extLst>
                <a:ext uri="{FF2B5EF4-FFF2-40B4-BE49-F238E27FC236}">
                  <a16:creationId xmlns:a16="http://schemas.microsoft.com/office/drawing/2014/main" id="{3EBD8859-B18B-D70E-E2C8-1C6B8D87A36F}"/>
                </a:ext>
              </a:extLst>
            </p:cNvPr>
            <p:cNvSpPr/>
            <p:nvPr/>
          </p:nvSpPr>
          <p:spPr>
            <a:xfrm rot="5400000">
              <a:off x="1750868" y="3637685"/>
              <a:ext cx="887845" cy="887845"/>
            </a:xfrm>
            <a:custGeom>
              <a:avLst/>
              <a:gdLst>
                <a:gd name="connsiteX0" fmla="*/ 0 w 1371600"/>
                <a:gd name="connsiteY0" fmla="*/ 1371600 h 1371600"/>
                <a:gd name="connsiteX1" fmla="*/ 0 w 1371600"/>
                <a:gd name="connsiteY1" fmla="*/ 685800 h 1371600"/>
                <a:gd name="connsiteX2" fmla="*/ 685800 w 1371600"/>
                <a:gd name="connsiteY2" fmla="*/ 685800 h 1371600"/>
                <a:gd name="connsiteX3" fmla="*/ 685800 w 1371600"/>
                <a:gd name="connsiteY3" fmla="*/ 0 h 1371600"/>
                <a:gd name="connsiteX4" fmla="*/ 1371600 w 1371600"/>
                <a:gd name="connsiteY4" fmla="*/ 0 h 1371600"/>
                <a:gd name="connsiteX5" fmla="*/ 1371600 w 1371600"/>
                <a:gd name="connsiteY5" fmla="*/ 685800 h 1371600"/>
                <a:gd name="connsiteX6" fmla="*/ 1371600 w 1371600"/>
                <a:gd name="connsiteY6" fmla="*/ 1371600 h 1371600"/>
                <a:gd name="connsiteX7" fmla="*/ 685800 w 1371600"/>
                <a:gd name="connsiteY7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600" h="1371600">
                  <a:moveTo>
                    <a:pt x="0" y="1371600"/>
                  </a:move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lnTo>
                    <a:pt x="1371600" y="0"/>
                  </a:lnTo>
                  <a:lnTo>
                    <a:pt x="1371600" y="685800"/>
                  </a:lnTo>
                  <a:lnTo>
                    <a:pt x="1371600" y="1371600"/>
                  </a:lnTo>
                  <a:lnTo>
                    <a:pt x="685800" y="1371600"/>
                  </a:lnTo>
                  <a:close/>
                </a:path>
              </a:pathLst>
            </a:custGeom>
            <a:solidFill>
              <a:srgbClr val="C6D1F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8" name="Free-form: Shape 37">
              <a:extLst>
                <a:ext uri="{FF2B5EF4-FFF2-40B4-BE49-F238E27FC236}">
                  <a16:creationId xmlns:a16="http://schemas.microsoft.com/office/drawing/2014/main" id="{D91AC37B-2CE2-BCB0-C023-C9C86EEF2A4F}"/>
                </a:ext>
              </a:extLst>
            </p:cNvPr>
            <p:cNvSpPr/>
            <p:nvPr/>
          </p:nvSpPr>
          <p:spPr>
            <a:xfrm>
              <a:off x="2623704" y="3637685"/>
              <a:ext cx="887845" cy="887845"/>
            </a:xfrm>
            <a:custGeom>
              <a:avLst/>
              <a:gdLst>
                <a:gd name="connsiteX0" fmla="*/ 0 w 1371600"/>
                <a:gd name="connsiteY0" fmla="*/ 1371600 h 1371600"/>
                <a:gd name="connsiteX1" fmla="*/ 0 w 1371600"/>
                <a:gd name="connsiteY1" fmla="*/ 685800 h 1371600"/>
                <a:gd name="connsiteX2" fmla="*/ 685800 w 1371600"/>
                <a:gd name="connsiteY2" fmla="*/ 685800 h 1371600"/>
                <a:gd name="connsiteX3" fmla="*/ 685800 w 1371600"/>
                <a:gd name="connsiteY3" fmla="*/ 0 h 1371600"/>
                <a:gd name="connsiteX4" fmla="*/ 1371600 w 1371600"/>
                <a:gd name="connsiteY4" fmla="*/ 0 h 1371600"/>
                <a:gd name="connsiteX5" fmla="*/ 1371600 w 1371600"/>
                <a:gd name="connsiteY5" fmla="*/ 685800 h 1371600"/>
                <a:gd name="connsiteX6" fmla="*/ 1371600 w 1371600"/>
                <a:gd name="connsiteY6" fmla="*/ 1371600 h 1371600"/>
                <a:gd name="connsiteX7" fmla="*/ 685800 w 1371600"/>
                <a:gd name="connsiteY7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600" h="1371600">
                  <a:moveTo>
                    <a:pt x="0" y="1371600"/>
                  </a:move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lnTo>
                    <a:pt x="1371600" y="0"/>
                  </a:lnTo>
                  <a:lnTo>
                    <a:pt x="1371600" y="685800"/>
                  </a:lnTo>
                  <a:lnTo>
                    <a:pt x="1371600" y="1371600"/>
                  </a:lnTo>
                  <a:lnTo>
                    <a:pt x="685800" y="1371600"/>
                  </a:lnTo>
                  <a:close/>
                </a:path>
              </a:pathLst>
            </a:custGeom>
            <a:solidFill>
              <a:srgbClr val="C6D1F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9" name="Free-form: Shape 38">
              <a:extLst>
                <a:ext uri="{FF2B5EF4-FFF2-40B4-BE49-F238E27FC236}">
                  <a16:creationId xmlns:a16="http://schemas.microsoft.com/office/drawing/2014/main" id="{2F522EEA-264A-083D-2608-48BF531C304A}"/>
                </a:ext>
              </a:extLst>
            </p:cNvPr>
            <p:cNvSpPr/>
            <p:nvPr/>
          </p:nvSpPr>
          <p:spPr>
            <a:xfrm rot="10800000">
              <a:off x="1750291" y="2749838"/>
              <a:ext cx="887845" cy="887845"/>
            </a:xfrm>
            <a:custGeom>
              <a:avLst/>
              <a:gdLst>
                <a:gd name="connsiteX0" fmla="*/ 0 w 1371600"/>
                <a:gd name="connsiteY0" fmla="*/ 1371600 h 1371600"/>
                <a:gd name="connsiteX1" fmla="*/ 0 w 1371600"/>
                <a:gd name="connsiteY1" fmla="*/ 685800 h 1371600"/>
                <a:gd name="connsiteX2" fmla="*/ 685800 w 1371600"/>
                <a:gd name="connsiteY2" fmla="*/ 685800 h 1371600"/>
                <a:gd name="connsiteX3" fmla="*/ 685800 w 1371600"/>
                <a:gd name="connsiteY3" fmla="*/ 0 h 1371600"/>
                <a:gd name="connsiteX4" fmla="*/ 1371600 w 1371600"/>
                <a:gd name="connsiteY4" fmla="*/ 0 h 1371600"/>
                <a:gd name="connsiteX5" fmla="*/ 1371600 w 1371600"/>
                <a:gd name="connsiteY5" fmla="*/ 685800 h 1371600"/>
                <a:gd name="connsiteX6" fmla="*/ 1371600 w 1371600"/>
                <a:gd name="connsiteY6" fmla="*/ 1371600 h 1371600"/>
                <a:gd name="connsiteX7" fmla="*/ 685800 w 1371600"/>
                <a:gd name="connsiteY7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600" h="1371600">
                  <a:moveTo>
                    <a:pt x="0" y="1371600"/>
                  </a:move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lnTo>
                    <a:pt x="1371600" y="0"/>
                  </a:lnTo>
                  <a:lnTo>
                    <a:pt x="1371600" y="685800"/>
                  </a:lnTo>
                  <a:lnTo>
                    <a:pt x="1371600" y="1371600"/>
                  </a:lnTo>
                  <a:lnTo>
                    <a:pt x="685800" y="1371600"/>
                  </a:lnTo>
                  <a:close/>
                </a:path>
              </a:pathLst>
            </a:custGeom>
            <a:solidFill>
              <a:srgbClr val="C6D1F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517865D-1F68-73DC-B6C5-F72E008870DB}"/>
              </a:ext>
            </a:extLst>
          </p:cNvPr>
          <p:cNvGrpSpPr/>
          <p:nvPr/>
        </p:nvGrpSpPr>
        <p:grpSpPr>
          <a:xfrm rot="5400000">
            <a:off x="33630" y="1880897"/>
            <a:ext cx="1761258" cy="1775692"/>
            <a:chOff x="1750291" y="2749838"/>
            <a:chExt cx="1761258" cy="1775692"/>
          </a:xfrm>
        </p:grpSpPr>
        <p:sp>
          <p:nvSpPr>
            <p:cNvPr id="41" name="Free-form: Shape 40">
              <a:extLst>
                <a:ext uri="{FF2B5EF4-FFF2-40B4-BE49-F238E27FC236}">
                  <a16:creationId xmlns:a16="http://schemas.microsoft.com/office/drawing/2014/main" id="{CADE7B89-E949-973A-97B3-782893EC0A8F}"/>
                </a:ext>
              </a:extLst>
            </p:cNvPr>
            <p:cNvSpPr/>
            <p:nvPr/>
          </p:nvSpPr>
          <p:spPr>
            <a:xfrm rot="5400000">
              <a:off x="2194791" y="3193762"/>
              <a:ext cx="887845" cy="887845"/>
            </a:xfrm>
            <a:custGeom>
              <a:avLst/>
              <a:gdLst>
                <a:gd name="connsiteX0" fmla="*/ 0 w 1371600"/>
                <a:gd name="connsiteY0" fmla="*/ 1371600 h 1371600"/>
                <a:gd name="connsiteX1" fmla="*/ 0 w 1371600"/>
                <a:gd name="connsiteY1" fmla="*/ 685800 h 1371600"/>
                <a:gd name="connsiteX2" fmla="*/ 685800 w 1371600"/>
                <a:gd name="connsiteY2" fmla="*/ 685800 h 1371600"/>
                <a:gd name="connsiteX3" fmla="*/ 685800 w 1371600"/>
                <a:gd name="connsiteY3" fmla="*/ 0 h 1371600"/>
                <a:gd name="connsiteX4" fmla="*/ 1371600 w 1371600"/>
                <a:gd name="connsiteY4" fmla="*/ 0 h 1371600"/>
                <a:gd name="connsiteX5" fmla="*/ 1371600 w 1371600"/>
                <a:gd name="connsiteY5" fmla="*/ 685800 h 1371600"/>
                <a:gd name="connsiteX6" fmla="*/ 1371600 w 1371600"/>
                <a:gd name="connsiteY6" fmla="*/ 1371600 h 1371600"/>
                <a:gd name="connsiteX7" fmla="*/ 685800 w 1371600"/>
                <a:gd name="connsiteY7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600" h="1371600">
                  <a:moveTo>
                    <a:pt x="0" y="1371600"/>
                  </a:move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lnTo>
                    <a:pt x="1371600" y="0"/>
                  </a:lnTo>
                  <a:lnTo>
                    <a:pt x="1371600" y="685800"/>
                  </a:lnTo>
                  <a:lnTo>
                    <a:pt x="1371600" y="1371600"/>
                  </a:lnTo>
                  <a:lnTo>
                    <a:pt x="685800" y="1371600"/>
                  </a:lnTo>
                  <a:close/>
                </a:path>
              </a:pathLst>
            </a:custGeom>
            <a:solidFill>
              <a:srgbClr val="C6D1F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2" name="Free-form: Shape 41">
              <a:extLst>
                <a:ext uri="{FF2B5EF4-FFF2-40B4-BE49-F238E27FC236}">
                  <a16:creationId xmlns:a16="http://schemas.microsoft.com/office/drawing/2014/main" id="{3E431817-B716-F587-1F09-2D0A10E92B6C}"/>
                </a:ext>
              </a:extLst>
            </p:cNvPr>
            <p:cNvSpPr/>
            <p:nvPr/>
          </p:nvSpPr>
          <p:spPr>
            <a:xfrm rot="5400000">
              <a:off x="1750868" y="3637685"/>
              <a:ext cx="887845" cy="887845"/>
            </a:xfrm>
            <a:custGeom>
              <a:avLst/>
              <a:gdLst>
                <a:gd name="connsiteX0" fmla="*/ 0 w 1371600"/>
                <a:gd name="connsiteY0" fmla="*/ 1371600 h 1371600"/>
                <a:gd name="connsiteX1" fmla="*/ 0 w 1371600"/>
                <a:gd name="connsiteY1" fmla="*/ 685800 h 1371600"/>
                <a:gd name="connsiteX2" fmla="*/ 685800 w 1371600"/>
                <a:gd name="connsiteY2" fmla="*/ 685800 h 1371600"/>
                <a:gd name="connsiteX3" fmla="*/ 685800 w 1371600"/>
                <a:gd name="connsiteY3" fmla="*/ 0 h 1371600"/>
                <a:gd name="connsiteX4" fmla="*/ 1371600 w 1371600"/>
                <a:gd name="connsiteY4" fmla="*/ 0 h 1371600"/>
                <a:gd name="connsiteX5" fmla="*/ 1371600 w 1371600"/>
                <a:gd name="connsiteY5" fmla="*/ 685800 h 1371600"/>
                <a:gd name="connsiteX6" fmla="*/ 1371600 w 1371600"/>
                <a:gd name="connsiteY6" fmla="*/ 1371600 h 1371600"/>
                <a:gd name="connsiteX7" fmla="*/ 685800 w 1371600"/>
                <a:gd name="connsiteY7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600" h="1371600">
                  <a:moveTo>
                    <a:pt x="0" y="1371600"/>
                  </a:move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lnTo>
                    <a:pt x="1371600" y="0"/>
                  </a:lnTo>
                  <a:lnTo>
                    <a:pt x="1371600" y="685800"/>
                  </a:lnTo>
                  <a:lnTo>
                    <a:pt x="1371600" y="1371600"/>
                  </a:lnTo>
                  <a:lnTo>
                    <a:pt x="685800" y="1371600"/>
                  </a:lnTo>
                  <a:close/>
                </a:path>
              </a:pathLst>
            </a:custGeom>
            <a:solidFill>
              <a:srgbClr val="C6D1F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3" name="Free-form: Shape 42">
              <a:extLst>
                <a:ext uri="{FF2B5EF4-FFF2-40B4-BE49-F238E27FC236}">
                  <a16:creationId xmlns:a16="http://schemas.microsoft.com/office/drawing/2014/main" id="{680DE8DE-2B63-4BB3-950F-E278A328CC99}"/>
                </a:ext>
              </a:extLst>
            </p:cNvPr>
            <p:cNvSpPr/>
            <p:nvPr/>
          </p:nvSpPr>
          <p:spPr>
            <a:xfrm>
              <a:off x="2623704" y="3637685"/>
              <a:ext cx="887845" cy="887845"/>
            </a:xfrm>
            <a:custGeom>
              <a:avLst/>
              <a:gdLst>
                <a:gd name="connsiteX0" fmla="*/ 0 w 1371600"/>
                <a:gd name="connsiteY0" fmla="*/ 1371600 h 1371600"/>
                <a:gd name="connsiteX1" fmla="*/ 0 w 1371600"/>
                <a:gd name="connsiteY1" fmla="*/ 685800 h 1371600"/>
                <a:gd name="connsiteX2" fmla="*/ 685800 w 1371600"/>
                <a:gd name="connsiteY2" fmla="*/ 685800 h 1371600"/>
                <a:gd name="connsiteX3" fmla="*/ 685800 w 1371600"/>
                <a:gd name="connsiteY3" fmla="*/ 0 h 1371600"/>
                <a:gd name="connsiteX4" fmla="*/ 1371600 w 1371600"/>
                <a:gd name="connsiteY4" fmla="*/ 0 h 1371600"/>
                <a:gd name="connsiteX5" fmla="*/ 1371600 w 1371600"/>
                <a:gd name="connsiteY5" fmla="*/ 685800 h 1371600"/>
                <a:gd name="connsiteX6" fmla="*/ 1371600 w 1371600"/>
                <a:gd name="connsiteY6" fmla="*/ 1371600 h 1371600"/>
                <a:gd name="connsiteX7" fmla="*/ 685800 w 1371600"/>
                <a:gd name="connsiteY7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600" h="1371600">
                  <a:moveTo>
                    <a:pt x="0" y="1371600"/>
                  </a:move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lnTo>
                    <a:pt x="1371600" y="0"/>
                  </a:lnTo>
                  <a:lnTo>
                    <a:pt x="1371600" y="685800"/>
                  </a:lnTo>
                  <a:lnTo>
                    <a:pt x="1371600" y="1371600"/>
                  </a:lnTo>
                  <a:lnTo>
                    <a:pt x="685800" y="1371600"/>
                  </a:lnTo>
                  <a:close/>
                </a:path>
              </a:pathLst>
            </a:custGeom>
            <a:solidFill>
              <a:srgbClr val="C6D1F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4" name="Free-form: Shape 43">
              <a:extLst>
                <a:ext uri="{FF2B5EF4-FFF2-40B4-BE49-F238E27FC236}">
                  <a16:creationId xmlns:a16="http://schemas.microsoft.com/office/drawing/2014/main" id="{4AC5CFE4-D9F9-7EC0-E7B6-A1FE4F6C5955}"/>
                </a:ext>
              </a:extLst>
            </p:cNvPr>
            <p:cNvSpPr/>
            <p:nvPr/>
          </p:nvSpPr>
          <p:spPr>
            <a:xfrm rot="10800000">
              <a:off x="1750291" y="2749838"/>
              <a:ext cx="887845" cy="887845"/>
            </a:xfrm>
            <a:custGeom>
              <a:avLst/>
              <a:gdLst>
                <a:gd name="connsiteX0" fmla="*/ 0 w 1371600"/>
                <a:gd name="connsiteY0" fmla="*/ 1371600 h 1371600"/>
                <a:gd name="connsiteX1" fmla="*/ 0 w 1371600"/>
                <a:gd name="connsiteY1" fmla="*/ 685800 h 1371600"/>
                <a:gd name="connsiteX2" fmla="*/ 685800 w 1371600"/>
                <a:gd name="connsiteY2" fmla="*/ 685800 h 1371600"/>
                <a:gd name="connsiteX3" fmla="*/ 685800 w 1371600"/>
                <a:gd name="connsiteY3" fmla="*/ 0 h 1371600"/>
                <a:gd name="connsiteX4" fmla="*/ 1371600 w 1371600"/>
                <a:gd name="connsiteY4" fmla="*/ 0 h 1371600"/>
                <a:gd name="connsiteX5" fmla="*/ 1371600 w 1371600"/>
                <a:gd name="connsiteY5" fmla="*/ 685800 h 1371600"/>
                <a:gd name="connsiteX6" fmla="*/ 1371600 w 1371600"/>
                <a:gd name="connsiteY6" fmla="*/ 1371600 h 1371600"/>
                <a:gd name="connsiteX7" fmla="*/ 685800 w 1371600"/>
                <a:gd name="connsiteY7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600" h="1371600">
                  <a:moveTo>
                    <a:pt x="0" y="1371600"/>
                  </a:moveTo>
                  <a:lnTo>
                    <a:pt x="0" y="685800"/>
                  </a:lnTo>
                  <a:lnTo>
                    <a:pt x="685800" y="685800"/>
                  </a:lnTo>
                  <a:lnTo>
                    <a:pt x="685800" y="0"/>
                  </a:lnTo>
                  <a:lnTo>
                    <a:pt x="1371600" y="0"/>
                  </a:lnTo>
                  <a:lnTo>
                    <a:pt x="1371600" y="685800"/>
                  </a:lnTo>
                  <a:lnTo>
                    <a:pt x="1371600" y="1371600"/>
                  </a:lnTo>
                  <a:lnTo>
                    <a:pt x="685800" y="1371600"/>
                  </a:lnTo>
                  <a:close/>
                </a:path>
              </a:pathLst>
            </a:custGeom>
            <a:solidFill>
              <a:srgbClr val="C6D1F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A27D48-D3AE-AE9A-2ABC-E17868D917A4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4528923" y="2563091"/>
            <a:ext cx="858439" cy="44262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963664D-F0C0-766F-1EBC-C9A940A94F31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4528346" y="3017119"/>
            <a:ext cx="835530" cy="34535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3F04A4F-82DA-3F23-9ECF-6B1AD6B9B470}"/>
              </a:ext>
            </a:extLst>
          </p:cNvPr>
          <p:cNvCxnSpPr>
            <a:cxnSpLocks/>
            <a:stCxn id="104" idx="7"/>
            <a:endCxn id="88" idx="3"/>
          </p:cNvCxnSpPr>
          <p:nvPr/>
        </p:nvCxnSpPr>
        <p:spPr>
          <a:xfrm flipV="1">
            <a:off x="4620766" y="2618605"/>
            <a:ext cx="789591" cy="105751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8FBB52F-372E-4260-42DB-4ED20388E67E}"/>
              </a:ext>
            </a:extLst>
          </p:cNvPr>
          <p:cNvCxnSpPr>
            <a:cxnSpLocks/>
            <a:stCxn id="104" idx="5"/>
            <a:endCxn id="90" idx="2"/>
          </p:cNvCxnSpPr>
          <p:nvPr/>
        </p:nvCxnSpPr>
        <p:spPr>
          <a:xfrm>
            <a:off x="4620766" y="3787149"/>
            <a:ext cx="770278" cy="33213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C36253-2809-9B75-1FB2-C27F82402367}"/>
              </a:ext>
            </a:extLst>
          </p:cNvPr>
          <p:cNvCxnSpPr>
            <a:cxnSpLocks/>
            <a:stCxn id="88" idx="6"/>
            <a:endCxn id="91" idx="2"/>
          </p:cNvCxnSpPr>
          <p:nvPr/>
        </p:nvCxnSpPr>
        <p:spPr>
          <a:xfrm>
            <a:off x="5544380" y="2563091"/>
            <a:ext cx="862376" cy="295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066995C-69B8-5B57-BB30-E0CC47A5C563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5540880" y="2593111"/>
            <a:ext cx="888871" cy="147254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B5EF4D8-0D41-DA10-F9AF-2FDEB0A75F9A}"/>
              </a:ext>
            </a:extLst>
          </p:cNvPr>
          <p:cNvCxnSpPr>
            <a:cxnSpLocks/>
            <a:endCxn id="94" idx="3"/>
          </p:cNvCxnSpPr>
          <p:nvPr/>
        </p:nvCxnSpPr>
        <p:spPr>
          <a:xfrm flipV="1">
            <a:off x="5467351" y="3417985"/>
            <a:ext cx="962400" cy="69407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B1206FB-C3F5-90CD-DEFB-044A14A08B16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5440147" y="3362471"/>
            <a:ext cx="966609" cy="75869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F340361-DD7E-2264-AD86-FB7AF606821A}"/>
              </a:ext>
            </a:extLst>
          </p:cNvPr>
          <p:cNvCxnSpPr>
            <a:cxnSpLocks/>
            <a:stCxn id="94" idx="7"/>
            <a:endCxn id="111" idx="2"/>
          </p:cNvCxnSpPr>
          <p:nvPr/>
        </p:nvCxnSpPr>
        <p:spPr>
          <a:xfrm flipV="1">
            <a:off x="6540779" y="3004351"/>
            <a:ext cx="721993" cy="30260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02E0651-3DF5-24C9-0450-3B0B7ECD7F52}"/>
              </a:ext>
            </a:extLst>
          </p:cNvPr>
          <p:cNvCxnSpPr>
            <a:cxnSpLocks/>
            <a:stCxn id="91" idx="6"/>
            <a:endCxn id="111" idx="1"/>
          </p:cNvCxnSpPr>
          <p:nvPr/>
        </p:nvCxnSpPr>
        <p:spPr>
          <a:xfrm>
            <a:off x="6563774" y="2566043"/>
            <a:ext cx="721993" cy="38279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0CF7918-8A69-4F69-5DFE-E6C675D28585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6566694" y="2590087"/>
            <a:ext cx="718391" cy="108964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BBDF0B-4B91-EE83-4057-0A5931DB7731}"/>
              </a:ext>
            </a:extLst>
          </p:cNvPr>
          <p:cNvCxnSpPr>
            <a:cxnSpLocks/>
            <a:stCxn id="95" idx="6"/>
            <a:endCxn id="112" idx="2"/>
          </p:cNvCxnSpPr>
          <p:nvPr/>
        </p:nvCxnSpPr>
        <p:spPr>
          <a:xfrm flipV="1">
            <a:off x="6563774" y="3735247"/>
            <a:ext cx="698316" cy="38591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384340A-B880-0877-2AB7-CEF2D7BE5864}"/>
              </a:ext>
            </a:extLst>
          </p:cNvPr>
          <p:cNvCxnSpPr>
            <a:cxnSpLocks/>
            <a:stCxn id="112" idx="6"/>
            <a:endCxn id="118" idx="3"/>
          </p:cNvCxnSpPr>
          <p:nvPr/>
        </p:nvCxnSpPr>
        <p:spPr>
          <a:xfrm flipV="1">
            <a:off x="7419108" y="3419572"/>
            <a:ext cx="490010" cy="31567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3FA3D17-AE21-B8F5-0BB7-D558DC9AF838}"/>
              </a:ext>
            </a:extLst>
          </p:cNvPr>
          <p:cNvCxnSpPr>
            <a:cxnSpLocks/>
            <a:stCxn id="111" idx="6"/>
            <a:endCxn id="118" idx="2"/>
          </p:cNvCxnSpPr>
          <p:nvPr/>
        </p:nvCxnSpPr>
        <p:spPr>
          <a:xfrm>
            <a:off x="7419790" y="3004351"/>
            <a:ext cx="466333" cy="359707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CEF482C-3051-F748-C147-57BEB1405B6F}"/>
              </a:ext>
            </a:extLst>
          </p:cNvPr>
          <p:cNvCxnSpPr>
            <a:cxnSpLocks/>
            <a:stCxn id="108" idx="7"/>
          </p:cNvCxnSpPr>
          <p:nvPr/>
        </p:nvCxnSpPr>
        <p:spPr>
          <a:xfrm flipV="1">
            <a:off x="3947706" y="3013006"/>
            <a:ext cx="553436" cy="29395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E35DE1C-A5CA-564C-D008-7DF8984276E5}"/>
              </a:ext>
            </a:extLst>
          </p:cNvPr>
          <p:cNvCxnSpPr>
            <a:cxnSpLocks/>
            <a:stCxn id="108" idx="5"/>
            <a:endCxn id="104" idx="2"/>
          </p:cNvCxnSpPr>
          <p:nvPr/>
        </p:nvCxnSpPr>
        <p:spPr>
          <a:xfrm>
            <a:off x="3947706" y="3417985"/>
            <a:ext cx="539037" cy="31365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0ED33E35-E693-BDA7-CD76-2BF7ACB7C5E1}"/>
              </a:ext>
            </a:extLst>
          </p:cNvPr>
          <p:cNvSpPr/>
          <p:nvPr/>
        </p:nvSpPr>
        <p:spPr>
          <a:xfrm>
            <a:off x="5387362" y="2484582"/>
            <a:ext cx="157018" cy="15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E65C9F1-0A6B-2532-9D73-125BF4A0F2F4}"/>
              </a:ext>
            </a:extLst>
          </p:cNvPr>
          <p:cNvSpPr/>
          <p:nvPr/>
        </p:nvSpPr>
        <p:spPr>
          <a:xfrm>
            <a:off x="5363876" y="3283962"/>
            <a:ext cx="157018" cy="15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141C82B-3A0F-7EBC-A3E9-E57FBB6ABAB7}"/>
              </a:ext>
            </a:extLst>
          </p:cNvPr>
          <p:cNvSpPr/>
          <p:nvPr/>
        </p:nvSpPr>
        <p:spPr>
          <a:xfrm>
            <a:off x="5391044" y="4040775"/>
            <a:ext cx="157018" cy="15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52A62E8-1B0F-BBD9-28F6-54BA54025E7C}"/>
              </a:ext>
            </a:extLst>
          </p:cNvPr>
          <p:cNvSpPr/>
          <p:nvPr/>
        </p:nvSpPr>
        <p:spPr>
          <a:xfrm>
            <a:off x="6406756" y="2487534"/>
            <a:ext cx="157018" cy="15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782F4A5-4413-B5F8-0D56-D44B94D3A9D6}"/>
              </a:ext>
            </a:extLst>
          </p:cNvPr>
          <p:cNvSpPr/>
          <p:nvPr/>
        </p:nvSpPr>
        <p:spPr>
          <a:xfrm>
            <a:off x="6406756" y="3283962"/>
            <a:ext cx="157018" cy="15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AE8B103-7EBD-BE87-DBA0-050356356457}"/>
              </a:ext>
            </a:extLst>
          </p:cNvPr>
          <p:cNvSpPr/>
          <p:nvPr/>
        </p:nvSpPr>
        <p:spPr>
          <a:xfrm>
            <a:off x="6406756" y="4042656"/>
            <a:ext cx="157018" cy="15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5312FB9-BD08-8385-994D-21A6DA4C4E83}"/>
              </a:ext>
            </a:extLst>
          </p:cNvPr>
          <p:cNvSpPr/>
          <p:nvPr/>
        </p:nvSpPr>
        <p:spPr>
          <a:xfrm>
            <a:off x="4487425" y="2922230"/>
            <a:ext cx="157018" cy="15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EE774A5-0E2A-8F61-27B8-E4EE472B5747}"/>
              </a:ext>
            </a:extLst>
          </p:cNvPr>
          <p:cNvSpPr/>
          <p:nvPr/>
        </p:nvSpPr>
        <p:spPr>
          <a:xfrm>
            <a:off x="4486743" y="3653126"/>
            <a:ext cx="157018" cy="15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4A93922-5480-03D1-AC60-4DD361C76D87}"/>
              </a:ext>
            </a:extLst>
          </p:cNvPr>
          <p:cNvSpPr/>
          <p:nvPr/>
        </p:nvSpPr>
        <p:spPr>
          <a:xfrm>
            <a:off x="3813683" y="3283962"/>
            <a:ext cx="157018" cy="157018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B73DC28-CF29-00DD-6405-93D4DB14DF4F}"/>
              </a:ext>
            </a:extLst>
          </p:cNvPr>
          <p:cNvSpPr/>
          <p:nvPr/>
        </p:nvSpPr>
        <p:spPr>
          <a:xfrm>
            <a:off x="7262772" y="2925842"/>
            <a:ext cx="157018" cy="15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5EE8804-D122-ECDB-BBC8-00ED23520CD2}"/>
              </a:ext>
            </a:extLst>
          </p:cNvPr>
          <p:cNvSpPr/>
          <p:nvPr/>
        </p:nvSpPr>
        <p:spPr>
          <a:xfrm>
            <a:off x="7262090" y="3656738"/>
            <a:ext cx="157018" cy="15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B4BDE0A-8FBE-0D77-B791-68B4F3F5BD0C}"/>
              </a:ext>
            </a:extLst>
          </p:cNvPr>
          <p:cNvSpPr/>
          <p:nvPr/>
        </p:nvSpPr>
        <p:spPr>
          <a:xfrm>
            <a:off x="7886123" y="3285549"/>
            <a:ext cx="157018" cy="157018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8125FCC-D69E-A8A5-AFBA-6FCADC52CEFA}"/>
              </a:ext>
            </a:extLst>
          </p:cNvPr>
          <p:cNvCxnSpPr>
            <a:cxnSpLocks/>
            <a:stCxn id="90" idx="7"/>
            <a:endCxn id="91" idx="3"/>
          </p:cNvCxnSpPr>
          <p:nvPr/>
        </p:nvCxnSpPr>
        <p:spPr>
          <a:xfrm flipV="1">
            <a:off x="5525067" y="2621557"/>
            <a:ext cx="904684" cy="1442213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 descr="\documentclass{article}&#10;\usepackage{amsmath}&#10;\pagestyle{empty}&#10;\begin{document}&#10;&#10;\[ A \]&#10;&#10;\end{document}" title="IguanaTex Bitmap Display">
            <a:extLst>
              <a:ext uri="{FF2B5EF4-FFF2-40B4-BE49-F238E27FC236}">
                <a16:creationId xmlns:a16="http://schemas.microsoft.com/office/drawing/2014/main" id="{4629D411-BA9D-AA41-8216-F0BC9925E0F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670" y="3271797"/>
            <a:ext cx="175238" cy="181333"/>
          </a:xfrm>
          <a:prstGeom prst="rect">
            <a:avLst/>
          </a:prstGeom>
        </p:spPr>
      </p:pic>
      <p:pic>
        <p:nvPicPr>
          <p:cNvPr id="137" name="Picture 136" descr="\documentclass{article}&#10;\usepackage{amsmath}&#10;\pagestyle{empty}&#10;\begin{document}&#10;&#10;\[ B \]&#10;&#10;\end{document}" title="IguanaTex Bitmap Display">
            <a:extLst>
              <a:ext uri="{FF2B5EF4-FFF2-40B4-BE49-F238E27FC236}">
                <a16:creationId xmlns:a16="http://schemas.microsoft.com/office/drawing/2014/main" id="{31C183BB-28CB-24D4-8E84-327BADCDFA4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132" y="3289015"/>
            <a:ext cx="182857" cy="17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19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F46D23-7BB0-7891-E683-03D282E0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41</a:t>
            </a:fld>
            <a:endParaRPr lang="en-GB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2E65ED-111E-03AB-3D7C-175B912FFA71}"/>
              </a:ext>
            </a:extLst>
          </p:cNvPr>
          <p:cNvCxnSpPr>
            <a:cxnSpLocks/>
          </p:cNvCxnSpPr>
          <p:nvPr/>
        </p:nvCxnSpPr>
        <p:spPr>
          <a:xfrm>
            <a:off x="704526" y="1944255"/>
            <a:ext cx="862376" cy="295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9FC580-809F-6584-AF13-C79A6DED2408}"/>
              </a:ext>
            </a:extLst>
          </p:cNvPr>
          <p:cNvCxnSpPr>
            <a:cxnSpLocks/>
          </p:cNvCxnSpPr>
          <p:nvPr/>
        </p:nvCxnSpPr>
        <p:spPr>
          <a:xfrm>
            <a:off x="704526" y="1944255"/>
            <a:ext cx="0" cy="84217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151795-E610-3FCB-5F95-B475E4B64EDD}"/>
              </a:ext>
            </a:extLst>
          </p:cNvPr>
          <p:cNvCxnSpPr>
            <a:cxnSpLocks/>
          </p:cNvCxnSpPr>
          <p:nvPr/>
        </p:nvCxnSpPr>
        <p:spPr>
          <a:xfrm>
            <a:off x="1566902" y="1959777"/>
            <a:ext cx="0" cy="82960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42FC0E-95A7-BEF0-CE72-C5DCA05F8DA7}"/>
              </a:ext>
            </a:extLst>
          </p:cNvPr>
          <p:cNvCxnSpPr>
            <a:cxnSpLocks/>
          </p:cNvCxnSpPr>
          <p:nvPr/>
        </p:nvCxnSpPr>
        <p:spPr>
          <a:xfrm>
            <a:off x="704526" y="2786430"/>
            <a:ext cx="862376" cy="2952"/>
          </a:xfrm>
          <a:prstGeom prst="straightConnector1">
            <a:avLst/>
          </a:prstGeom>
          <a:ln w="4445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FFE5E9-BB09-3AD9-6CC9-D09D05DD5A11}"/>
              </a:ext>
            </a:extLst>
          </p:cNvPr>
          <p:cNvCxnSpPr>
            <a:cxnSpLocks/>
          </p:cNvCxnSpPr>
          <p:nvPr/>
        </p:nvCxnSpPr>
        <p:spPr>
          <a:xfrm flipV="1">
            <a:off x="704526" y="1523168"/>
            <a:ext cx="431188" cy="436609"/>
          </a:xfrm>
          <a:prstGeom prst="straightConnector1">
            <a:avLst/>
          </a:prstGeom>
          <a:ln w="4445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C2E87C-D1EC-E380-76AE-5A3543E48CFD}"/>
              </a:ext>
            </a:extLst>
          </p:cNvPr>
          <p:cNvCxnSpPr>
            <a:cxnSpLocks/>
          </p:cNvCxnSpPr>
          <p:nvPr/>
        </p:nvCxnSpPr>
        <p:spPr>
          <a:xfrm flipV="1">
            <a:off x="1566901" y="1523168"/>
            <a:ext cx="431188" cy="43660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0176EA-8768-7413-41CC-270F5180ED7E}"/>
              </a:ext>
            </a:extLst>
          </p:cNvPr>
          <p:cNvCxnSpPr>
            <a:cxnSpLocks/>
          </p:cNvCxnSpPr>
          <p:nvPr/>
        </p:nvCxnSpPr>
        <p:spPr>
          <a:xfrm flipV="1">
            <a:off x="1566901" y="2337251"/>
            <a:ext cx="431188" cy="43660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6DDF99-20B5-3A0A-169D-D9598187077E}"/>
              </a:ext>
            </a:extLst>
          </p:cNvPr>
          <p:cNvCxnSpPr>
            <a:cxnSpLocks/>
          </p:cNvCxnSpPr>
          <p:nvPr/>
        </p:nvCxnSpPr>
        <p:spPr>
          <a:xfrm flipV="1">
            <a:off x="704525" y="2360342"/>
            <a:ext cx="431188" cy="43660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B1B008-C915-2EA3-CF69-C82390E057E2}"/>
              </a:ext>
            </a:extLst>
          </p:cNvPr>
          <p:cNvCxnSpPr>
            <a:cxnSpLocks/>
          </p:cNvCxnSpPr>
          <p:nvPr/>
        </p:nvCxnSpPr>
        <p:spPr>
          <a:xfrm>
            <a:off x="1135713" y="1523168"/>
            <a:ext cx="0" cy="862697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B6B838-4186-4831-AB87-B8F6D5A60841}"/>
              </a:ext>
            </a:extLst>
          </p:cNvPr>
          <p:cNvCxnSpPr>
            <a:cxnSpLocks/>
          </p:cNvCxnSpPr>
          <p:nvPr/>
        </p:nvCxnSpPr>
        <p:spPr>
          <a:xfrm>
            <a:off x="1998089" y="1523168"/>
            <a:ext cx="0" cy="862697"/>
          </a:xfrm>
          <a:prstGeom prst="straightConnector1">
            <a:avLst/>
          </a:prstGeom>
          <a:ln w="4445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853406-CB99-13BE-9222-14B22DEE4230}"/>
              </a:ext>
            </a:extLst>
          </p:cNvPr>
          <p:cNvCxnSpPr>
            <a:cxnSpLocks/>
          </p:cNvCxnSpPr>
          <p:nvPr/>
        </p:nvCxnSpPr>
        <p:spPr>
          <a:xfrm>
            <a:off x="1135712" y="1541034"/>
            <a:ext cx="862376" cy="295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D36597-FCAD-4B1A-48B1-12E3DF0188C6}"/>
              </a:ext>
            </a:extLst>
          </p:cNvPr>
          <p:cNvCxnSpPr>
            <a:cxnSpLocks/>
          </p:cNvCxnSpPr>
          <p:nvPr/>
        </p:nvCxnSpPr>
        <p:spPr>
          <a:xfrm>
            <a:off x="1135711" y="2363902"/>
            <a:ext cx="862376" cy="295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E8C328F-DE05-BFE7-BF05-34E084C36915}"/>
              </a:ext>
            </a:extLst>
          </p:cNvPr>
          <p:cNvSpPr/>
          <p:nvPr/>
        </p:nvSpPr>
        <p:spPr>
          <a:xfrm>
            <a:off x="626016" y="2718442"/>
            <a:ext cx="157018" cy="15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9C6349F-5755-2236-824D-4A5D3B7B1E0E}"/>
              </a:ext>
            </a:extLst>
          </p:cNvPr>
          <p:cNvSpPr/>
          <p:nvPr/>
        </p:nvSpPr>
        <p:spPr>
          <a:xfrm>
            <a:off x="620189" y="1882744"/>
            <a:ext cx="157018" cy="15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AB98B8-10E0-A394-2683-75C5C3D53CAA}"/>
              </a:ext>
            </a:extLst>
          </p:cNvPr>
          <p:cNvSpPr/>
          <p:nvPr/>
        </p:nvSpPr>
        <p:spPr>
          <a:xfrm>
            <a:off x="1060613" y="2289018"/>
            <a:ext cx="157018" cy="15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B099EC2-4734-8FF2-6E0E-857121F3D044}"/>
              </a:ext>
            </a:extLst>
          </p:cNvPr>
          <p:cNvSpPr/>
          <p:nvPr/>
        </p:nvSpPr>
        <p:spPr>
          <a:xfrm>
            <a:off x="1060613" y="1445426"/>
            <a:ext cx="157018" cy="15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DB18E0B-8271-CDA1-412B-F7FA2EE81F3E}"/>
              </a:ext>
            </a:extLst>
          </p:cNvPr>
          <p:cNvSpPr/>
          <p:nvPr/>
        </p:nvSpPr>
        <p:spPr>
          <a:xfrm>
            <a:off x="1488394" y="2723171"/>
            <a:ext cx="157018" cy="15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FEBD28-F933-6CC7-A3BD-8F8A867DC5B2}"/>
              </a:ext>
            </a:extLst>
          </p:cNvPr>
          <p:cNvSpPr/>
          <p:nvPr/>
        </p:nvSpPr>
        <p:spPr>
          <a:xfrm>
            <a:off x="1914003" y="2289018"/>
            <a:ext cx="157018" cy="15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526DB0F-E32F-264C-110D-E1371334E826}"/>
              </a:ext>
            </a:extLst>
          </p:cNvPr>
          <p:cNvSpPr/>
          <p:nvPr/>
        </p:nvSpPr>
        <p:spPr>
          <a:xfrm>
            <a:off x="1914003" y="1447282"/>
            <a:ext cx="157018" cy="15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A8CCC17-D470-DC4C-F91F-7D9A72843FBC}"/>
              </a:ext>
            </a:extLst>
          </p:cNvPr>
          <p:cNvSpPr/>
          <p:nvPr/>
        </p:nvSpPr>
        <p:spPr>
          <a:xfrm>
            <a:off x="1488390" y="1882744"/>
            <a:ext cx="157018" cy="157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1504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15B8B0-DEC1-564B-FC3F-783E0FD5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9CE5CA-BB0C-471D-B5FD-5BB2E0B61B3B}" type="slidenum"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6D341-4D77-5610-EDE7-FAB324F7D272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spc="100" dirty="0">
                <a:solidFill>
                  <a:srgbClr val="FAD95B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CCP important conversation</a:t>
            </a:r>
            <a:endParaRPr kumimoji="0" lang="en-GB" sz="2800" b="1" i="0" u="none" strike="noStrike" kern="1200" cap="none" spc="100" normalizeH="0" baseline="0" noProof="0" dirty="0">
              <a:ln>
                <a:noFill/>
              </a:ln>
              <a:solidFill>
                <a:srgbClr val="FAD95B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7C8D7-6D44-B7CD-DF63-7A0773C7C6D9}"/>
              </a:ext>
            </a:extLst>
          </p:cNvPr>
          <p:cNvSpPr txBox="1"/>
          <p:nvPr/>
        </p:nvSpPr>
        <p:spPr>
          <a:xfrm>
            <a:off x="493752" y="1271855"/>
            <a:ext cx="846482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Important text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83B3F8-CB73-5A59-D0B3-31BA7779C1AA}"/>
              </a:ext>
            </a:extLst>
          </p:cNvPr>
          <p:cNvCxnSpPr>
            <a:cxnSpLocks/>
          </p:cNvCxnSpPr>
          <p:nvPr/>
        </p:nvCxnSpPr>
        <p:spPr>
          <a:xfrm flipH="1">
            <a:off x="4347845" y="6162824"/>
            <a:ext cx="577546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2E2F53-D2E4-31F3-0138-65C2C57DB7F9}"/>
              </a:ext>
            </a:extLst>
          </p:cNvPr>
          <p:cNvSpPr txBox="1"/>
          <p:nvPr/>
        </p:nvSpPr>
        <p:spPr>
          <a:xfrm>
            <a:off x="4956315" y="5858686"/>
            <a:ext cx="318768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69E2">
                    <a:lumMod val="75000"/>
                  </a:srgb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Arrowed text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169E2">
                  <a:lumMod val="75000"/>
                </a:srgb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94E49F16-ABBA-BD21-1CF9-190132C78BC2}"/>
              </a:ext>
            </a:extLst>
          </p:cNvPr>
          <p:cNvSpPr/>
          <p:nvPr/>
        </p:nvSpPr>
        <p:spPr>
          <a:xfrm>
            <a:off x="7527636" y="350982"/>
            <a:ext cx="616366" cy="380960"/>
          </a:xfrm>
          <a:prstGeom prst="star5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89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BFFC1C3-290D-FBC6-98E0-2D6C1FB790E8}"/>
              </a:ext>
            </a:extLst>
          </p:cNvPr>
          <p:cNvSpPr/>
          <p:nvPr/>
        </p:nvSpPr>
        <p:spPr>
          <a:xfrm>
            <a:off x="8971877" y="4220119"/>
            <a:ext cx="2518676" cy="515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953D12-1450-F032-2035-3053C7FA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87566-BD1D-CDD5-D164-84BED0A283C7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Q1: Domino Tilings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A64B85-7445-29CC-425C-1EF2DAE28962}"/>
                  </a:ext>
                </a:extLst>
              </p:cNvPr>
              <p:cNvSpPr txBox="1"/>
              <p:nvPr/>
            </p:nvSpPr>
            <p:spPr>
              <a:xfrm>
                <a:off x="385422" y="1170255"/>
                <a:ext cx="11402684" cy="515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How many ways are there to tile a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1×10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rectangle using identical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1×1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tiles and identical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1×2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tiles?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A64B85-7445-29CC-425C-1EF2DAE28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22" y="1170255"/>
                <a:ext cx="11402684" cy="515526"/>
              </a:xfrm>
              <a:prstGeom prst="rect">
                <a:avLst/>
              </a:prstGeom>
              <a:blipFill>
                <a:blip r:embed="rId7"/>
                <a:stretch>
                  <a:fillRect l="-534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D817F09-F73A-3249-84AC-A4A65FCF7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496627"/>
              </p:ext>
            </p:extLst>
          </p:nvPr>
        </p:nvGraphicFramePr>
        <p:xfrm>
          <a:off x="1256145" y="1951374"/>
          <a:ext cx="27432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872287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655619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223317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05286847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50798357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1205695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9826969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496189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9086009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BCC573-A693-8AED-E2C3-A2A72FCD4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403360"/>
              </p:ext>
            </p:extLst>
          </p:nvPr>
        </p:nvGraphicFramePr>
        <p:xfrm>
          <a:off x="4641273" y="1951374"/>
          <a:ext cx="27432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872287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655619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223317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05286847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50798357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1205695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9826969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496189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9086009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68AE23B-656F-7795-FFCE-6D924793F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447901"/>
              </p:ext>
            </p:extLst>
          </p:nvPr>
        </p:nvGraphicFramePr>
        <p:xfrm>
          <a:off x="8026401" y="1951374"/>
          <a:ext cx="27432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872287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655619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223317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05286847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50798357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1205695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9826969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496189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9086009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72C9AD-DC72-89DF-5FB5-B7E0F4005F6D}"/>
                  </a:ext>
                </a:extLst>
              </p:cNvPr>
              <p:cNvSpPr txBox="1"/>
              <p:nvPr/>
            </p:nvSpPr>
            <p:spPr>
              <a:xfrm>
                <a:off x="385422" y="2491287"/>
                <a:ext cx="11402684" cy="1438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sng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Solution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Let      be the number of ways to tile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1×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𝑛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in Modern Math" panose="02000503000000000000" pitchFamily="50" charset="0"/>
                    <a:ea typeface="Latin Modern Math" panose="02000503000000000000" pitchFamily="50" charset="0"/>
                    <a:cs typeface="CMU Bright" panose="02000603000000000000" pitchFamily="2" charset="0"/>
                  </a:rPr>
                  <a:t> </a:t>
                </a: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rectangle.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2000" dirty="0">
                    <a:solidFill>
                      <a:prstClr val="black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Then,</a:t>
                </a: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72C9AD-DC72-89DF-5FB5-B7E0F4005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22" y="2491287"/>
                <a:ext cx="11402684" cy="1438855"/>
              </a:xfrm>
              <a:prstGeom prst="rect">
                <a:avLst/>
              </a:prstGeom>
              <a:blipFill>
                <a:blip r:embed="rId8"/>
                <a:stretch>
                  <a:fillRect l="-534" b="-63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0760F5F-32E6-44FA-D39E-465B68E60D10}"/>
              </a:ext>
            </a:extLst>
          </p:cNvPr>
          <p:cNvSpPr txBox="1"/>
          <p:nvPr/>
        </p:nvSpPr>
        <p:spPr>
          <a:xfrm>
            <a:off x="1130203" y="3930142"/>
            <a:ext cx="2089922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# of tilings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starting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with 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7B74893-C89D-CC16-3463-74B728416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802685"/>
              </p:ext>
            </p:extLst>
          </p:nvPr>
        </p:nvGraphicFramePr>
        <p:xfrm>
          <a:off x="3005842" y="4550966"/>
          <a:ext cx="27432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825FAE5-8C32-29B2-ACED-10B853F6A431}"/>
              </a:ext>
            </a:extLst>
          </p:cNvPr>
          <p:cNvSpPr txBox="1"/>
          <p:nvPr/>
        </p:nvSpPr>
        <p:spPr>
          <a:xfrm>
            <a:off x="3389749" y="4172600"/>
            <a:ext cx="43997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+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956FD3-2DFD-8F22-F28B-378427133A87}"/>
              </a:ext>
            </a:extLst>
          </p:cNvPr>
          <p:cNvSpPr txBox="1"/>
          <p:nvPr/>
        </p:nvSpPr>
        <p:spPr>
          <a:xfrm>
            <a:off x="3591695" y="3930142"/>
            <a:ext cx="2089922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# of tilings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starting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with 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36AD68-7D61-7362-DD81-BBE511DED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898398"/>
              </p:ext>
            </p:extLst>
          </p:nvPr>
        </p:nvGraphicFramePr>
        <p:xfrm>
          <a:off x="5491941" y="4550966"/>
          <a:ext cx="54864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8722875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8FD6FB6-481B-E040-A2CA-A0608C51BF11}"/>
              </a:ext>
            </a:extLst>
          </p:cNvPr>
          <p:cNvSpPr txBox="1"/>
          <p:nvPr/>
        </p:nvSpPr>
        <p:spPr>
          <a:xfrm>
            <a:off x="960580" y="4172600"/>
            <a:ext cx="43997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E29B9F-68E6-5F91-3A14-33F022A98B6E}"/>
              </a:ext>
            </a:extLst>
          </p:cNvPr>
          <p:cNvSpPr txBox="1"/>
          <p:nvPr/>
        </p:nvSpPr>
        <p:spPr>
          <a:xfrm>
            <a:off x="6254706" y="4172600"/>
            <a:ext cx="43997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17" name="Picture 16" descr="\documentclass{article}&#10;\usepackage{amsmath}&#10;\pagestyle{empty}&#10;\begin{document}&#10;&#10;\[ f_n \]&#10;&#10;\end{document}" title="IguanaTex Bitmap Display">
            <a:extLst>
              <a:ext uri="{FF2B5EF4-FFF2-40B4-BE49-F238E27FC236}">
                <a16:creationId xmlns:a16="http://schemas.microsoft.com/office/drawing/2014/main" id="{0C7D54CC-122F-02EA-8653-9D4F2EDB8CF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10" y="3123374"/>
            <a:ext cx="228571" cy="230095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\[ f_n \]&#10;&#10;\end{document}" title="IguanaTex Bitmap Display">
            <a:extLst>
              <a:ext uri="{FF2B5EF4-FFF2-40B4-BE49-F238E27FC236}">
                <a16:creationId xmlns:a16="http://schemas.microsoft.com/office/drawing/2014/main" id="{ACC062CB-4D3C-3308-6E78-4E9AA421721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47" y="4385523"/>
            <a:ext cx="228571" cy="230095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\[ f_{n-1} \]&#10;&#10;\end{document}" title="IguanaTex Bitmap Display">
            <a:extLst>
              <a:ext uri="{FF2B5EF4-FFF2-40B4-BE49-F238E27FC236}">
                <a16:creationId xmlns:a16="http://schemas.microsoft.com/office/drawing/2014/main" id="{E7701948-B321-ABB1-A6D9-6CD9092A35D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49" y="4381334"/>
            <a:ext cx="478475" cy="23009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45E52E2-C561-58D4-8466-67CE8372FEFF}"/>
              </a:ext>
            </a:extLst>
          </p:cNvPr>
          <p:cNvSpPr txBox="1"/>
          <p:nvPr/>
        </p:nvSpPr>
        <p:spPr>
          <a:xfrm>
            <a:off x="7261136" y="4172600"/>
            <a:ext cx="43997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+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26" name="Picture 25" descr="\documentclass{article}&#10;\usepackage{amsmath}&#10;\pagestyle{empty}&#10;\begin{document}&#10;&#10;\[ f_{n-2} \]&#10;&#10;\end{document}" title="IguanaTex Bitmap Display">
            <a:extLst>
              <a:ext uri="{FF2B5EF4-FFF2-40B4-BE49-F238E27FC236}">
                <a16:creationId xmlns:a16="http://schemas.microsoft.com/office/drawing/2014/main" id="{DB46FBD2-AC59-FF7C-E53D-A562BE7F2B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395" y="4381333"/>
            <a:ext cx="484570" cy="23009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EAC56B-E6E1-50B2-B9B7-30D305943017}"/>
              </a:ext>
            </a:extLst>
          </p:cNvPr>
          <p:cNvCxnSpPr>
            <a:cxnSpLocks/>
          </p:cNvCxnSpPr>
          <p:nvPr/>
        </p:nvCxnSpPr>
        <p:spPr>
          <a:xfrm flipH="1">
            <a:off x="8395843" y="4499873"/>
            <a:ext cx="577546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Exclamation Point Images - Free Download on Freepik">
            <a:extLst>
              <a:ext uri="{FF2B5EF4-FFF2-40B4-BE49-F238E27FC236}">
                <a16:creationId xmlns:a16="http://schemas.microsoft.com/office/drawing/2014/main" id="{BC7AEA96-9F54-D090-A41D-6A137767B8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4" t="7960" r="12049" b="10212"/>
          <a:stretch/>
        </p:blipFill>
        <p:spPr bwMode="auto">
          <a:xfrm>
            <a:off x="11061797" y="4338520"/>
            <a:ext cx="905879" cy="69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1EA6D1-BFE7-25AE-30AB-10787F1CB4EB}"/>
                  </a:ext>
                </a:extLst>
              </p:cNvPr>
              <p:cNvSpPr txBox="1"/>
              <p:nvPr/>
            </p:nvSpPr>
            <p:spPr>
              <a:xfrm>
                <a:off x="385422" y="5087914"/>
                <a:ext cx="11402684" cy="977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𝑛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=1, 2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, we have                     by direct checking.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2000" dirty="0">
                    <a:solidFill>
                      <a:prstClr val="black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So, the answer follows by recursive computation: 1, 2, 3, 5, 8, 13, 21, 34, 55, 89, …</a:t>
                </a: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1EA6D1-BFE7-25AE-30AB-10787F1CB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22" y="5087914"/>
                <a:ext cx="11402684" cy="977191"/>
              </a:xfrm>
              <a:prstGeom prst="rect">
                <a:avLst/>
              </a:prstGeom>
              <a:blipFill>
                <a:blip r:embed="rId14"/>
                <a:stretch>
                  <a:fillRect l="-534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 descr="\documentclass{article}&#10;\usepackage{amsmath}&#10;\pagestyle{empty}&#10;\begin{document}&#10;&#10;\[ f_1 = 1, f_2 = 2 \]&#10;&#10;\end{document}" title="IguanaTex Bitmap Display">
            <a:extLst>
              <a:ext uri="{FF2B5EF4-FFF2-40B4-BE49-F238E27FC236}">
                <a16:creationId xmlns:a16="http://schemas.microsoft.com/office/drawing/2014/main" id="{45B57406-C53A-DCE5-77BE-AEC1DB72CF0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3" y="5297582"/>
            <a:ext cx="1490286" cy="230095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6B97FC-A121-7AD6-EE1D-739E7A5189D9}"/>
              </a:ext>
            </a:extLst>
          </p:cNvPr>
          <p:cNvCxnSpPr>
            <a:cxnSpLocks/>
          </p:cNvCxnSpPr>
          <p:nvPr/>
        </p:nvCxnSpPr>
        <p:spPr>
          <a:xfrm flipV="1">
            <a:off x="9179802" y="5994442"/>
            <a:ext cx="0" cy="332467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270A7C-0543-44BE-890B-ECDADE8184F5}"/>
              </a:ext>
            </a:extLst>
          </p:cNvPr>
          <p:cNvSpPr txBox="1"/>
          <p:nvPr/>
        </p:nvSpPr>
        <p:spPr>
          <a:xfrm>
            <a:off x="8607323" y="6147378"/>
            <a:ext cx="114495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69E2">
                    <a:lumMod val="75000"/>
                  </a:srgb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Answer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169E2">
                  <a:lumMod val="75000"/>
                </a:srgb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2DC69B-84F0-3080-4E26-BFE97FCD7739}"/>
                  </a:ext>
                </a:extLst>
              </p:cNvPr>
              <p:cNvSpPr txBox="1"/>
              <p:nvPr/>
            </p:nvSpPr>
            <p:spPr>
              <a:xfrm>
                <a:off x="9004313" y="4195735"/>
                <a:ext cx="3187687" cy="515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>
                    <a:solidFill>
                      <a:srgbClr val="C00000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true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≥3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2DC69B-84F0-3080-4E26-BFE97FCD7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313" y="4195735"/>
                <a:ext cx="3187687" cy="515526"/>
              </a:xfrm>
              <a:prstGeom prst="rect">
                <a:avLst/>
              </a:prstGeom>
              <a:blipFill>
                <a:blip r:embed="rId16"/>
                <a:stretch>
                  <a:fillRect l="-1912" b="-1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42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 uiExpand="1" build="p"/>
      <p:bldP spid="5" grpId="0" uiExpand="1" build="p"/>
      <p:bldP spid="6" grpId="0"/>
      <p:bldP spid="8" grpId="0"/>
      <p:bldP spid="12" grpId="0"/>
      <p:bldP spid="14" grpId="0"/>
      <p:bldP spid="15" grpId="0"/>
      <p:bldP spid="23" grpId="0"/>
      <p:bldP spid="31" grpId="0" uiExpand="1" build="p"/>
      <p:bldP spid="3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8F059D-C8FE-0092-77B9-131BB4F6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42C5C-38CD-F6D2-4924-3D9AB88D30FD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Q2: Heads never touch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E8149-E35B-980C-F6C2-B5D3480EBD69}"/>
              </a:ext>
            </a:extLst>
          </p:cNvPr>
          <p:cNvSpPr txBox="1"/>
          <p:nvPr/>
        </p:nvSpPr>
        <p:spPr>
          <a:xfrm>
            <a:off x="459313" y="2814327"/>
            <a:ext cx="6905583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How many ways are there to arrange 10 identical coins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in a row so that there are no two consecutive heads?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B2BF71-41A1-9949-4DC5-5984676BF0A6}"/>
              </a:ext>
            </a:extLst>
          </p:cNvPr>
          <p:cNvGrpSpPr/>
          <p:nvPr/>
        </p:nvGrpSpPr>
        <p:grpSpPr>
          <a:xfrm>
            <a:off x="7611450" y="3170681"/>
            <a:ext cx="4020537" cy="360218"/>
            <a:chOff x="7611450" y="3170681"/>
            <a:chExt cx="4020537" cy="36021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8D675E-8642-D62F-D4A2-1550F4C2FB4F}"/>
                </a:ext>
              </a:extLst>
            </p:cNvPr>
            <p:cNvGrpSpPr/>
            <p:nvPr/>
          </p:nvGrpSpPr>
          <p:grpSpPr>
            <a:xfrm>
              <a:off x="7611450" y="3170681"/>
              <a:ext cx="360218" cy="360218"/>
              <a:chOff x="2096655" y="4248727"/>
              <a:chExt cx="360218" cy="36021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4C50B3A-569F-06E4-AA2A-33CD4F71B303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7" name="Picture 6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1647F142-509C-DC18-77BC-888B2979BD8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B4B2897-AE4D-4278-FA7B-C70E8BBD9A9C}"/>
                </a:ext>
              </a:extLst>
            </p:cNvPr>
            <p:cNvGrpSpPr/>
            <p:nvPr/>
          </p:nvGrpSpPr>
          <p:grpSpPr>
            <a:xfrm>
              <a:off x="8018753" y="3170681"/>
              <a:ext cx="360218" cy="360218"/>
              <a:chOff x="3985491" y="4608945"/>
              <a:chExt cx="360218" cy="360218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77C46A2-6038-D6D0-96A2-A053ADDACA8D}"/>
                  </a:ext>
                </a:extLst>
              </p:cNvPr>
              <p:cNvSpPr/>
              <p:nvPr/>
            </p:nvSpPr>
            <p:spPr>
              <a:xfrm>
                <a:off x="3985491" y="4608945"/>
                <a:ext cx="360218" cy="36021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4" name="Picture 13" descr="\documentclass{article}&#10;\usepackage{amsmath}&#10;\pagestyle{empty}&#10;\begin{document}&#10;&#10;\[ H \]&#10;&#10;\end{document}" title="IguanaTex Bitmap Display">
                <a:extLst>
                  <a:ext uri="{FF2B5EF4-FFF2-40B4-BE49-F238E27FC236}">
                    <a16:creationId xmlns:a16="http://schemas.microsoft.com/office/drawing/2014/main" id="{6AE19C7A-D8D9-D692-8267-8249482578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1221" y="4734291"/>
                <a:ext cx="161143" cy="129143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CA2D2E-E8F4-7601-E9E7-CF43461075B2}"/>
                </a:ext>
              </a:extLst>
            </p:cNvPr>
            <p:cNvGrpSpPr/>
            <p:nvPr/>
          </p:nvGrpSpPr>
          <p:grpSpPr>
            <a:xfrm>
              <a:off x="8424250" y="3170681"/>
              <a:ext cx="360218" cy="360218"/>
              <a:chOff x="2096655" y="4248727"/>
              <a:chExt cx="360218" cy="360218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090012B-F2D7-AA72-3708-6137B2F20C67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8" name="Picture 17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51C17E69-82C3-1FF0-0259-75A415F3FB5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023FF76-DDEC-AF9A-92BE-E523D5FDBC3A}"/>
                </a:ext>
              </a:extLst>
            </p:cNvPr>
            <p:cNvGrpSpPr/>
            <p:nvPr/>
          </p:nvGrpSpPr>
          <p:grpSpPr>
            <a:xfrm>
              <a:off x="8829747" y="3170681"/>
              <a:ext cx="360218" cy="360218"/>
              <a:chOff x="2096655" y="4248727"/>
              <a:chExt cx="360218" cy="360218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0AE4B89-2B8D-148D-7041-BB47DDB3177C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1" name="Picture 20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A0028793-8792-089D-A871-F863B26034F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E5F77C4-2649-4F3C-41E3-DCE8B5FECA27}"/>
                </a:ext>
              </a:extLst>
            </p:cNvPr>
            <p:cNvGrpSpPr/>
            <p:nvPr/>
          </p:nvGrpSpPr>
          <p:grpSpPr>
            <a:xfrm>
              <a:off x="9237052" y="3170681"/>
              <a:ext cx="360218" cy="360218"/>
              <a:chOff x="3985491" y="4608945"/>
              <a:chExt cx="360218" cy="360218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718ED16-4521-CD8B-31BF-66C86A6D16C1}"/>
                  </a:ext>
                </a:extLst>
              </p:cNvPr>
              <p:cNvSpPr/>
              <p:nvPr/>
            </p:nvSpPr>
            <p:spPr>
              <a:xfrm>
                <a:off x="3985491" y="4608945"/>
                <a:ext cx="360218" cy="36021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4" name="Picture 23" descr="\documentclass{article}&#10;\usepackage{amsmath}&#10;\pagestyle{empty}&#10;\begin{document}&#10;&#10;\[ H \]&#10;&#10;\end{document}" title="IguanaTex Bitmap Display">
                <a:extLst>
                  <a:ext uri="{FF2B5EF4-FFF2-40B4-BE49-F238E27FC236}">
                    <a16:creationId xmlns:a16="http://schemas.microsoft.com/office/drawing/2014/main" id="{35AFE221-9989-510B-13C8-66610DF02A4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1221" y="4734291"/>
                <a:ext cx="161143" cy="129143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886F059-6726-22E9-14F5-F243C8E666DF}"/>
                </a:ext>
              </a:extLst>
            </p:cNvPr>
            <p:cNvGrpSpPr/>
            <p:nvPr/>
          </p:nvGrpSpPr>
          <p:grpSpPr>
            <a:xfrm>
              <a:off x="9644357" y="3170681"/>
              <a:ext cx="360218" cy="360218"/>
              <a:chOff x="2096655" y="4248727"/>
              <a:chExt cx="360218" cy="360218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9A19AF3-EF4F-7DC5-D57F-FFE248A9A3B7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7" name="Picture 26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4A9097B9-42BD-200B-88E2-9040917239C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CB7F769-C33D-DD3D-9639-EF43DB287749}"/>
                </a:ext>
              </a:extLst>
            </p:cNvPr>
            <p:cNvGrpSpPr/>
            <p:nvPr/>
          </p:nvGrpSpPr>
          <p:grpSpPr>
            <a:xfrm>
              <a:off x="10051662" y="3170681"/>
              <a:ext cx="360218" cy="360218"/>
              <a:chOff x="3985491" y="4608945"/>
              <a:chExt cx="360218" cy="360218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468C1A6-93B9-BC4D-5899-294B81201819}"/>
                  </a:ext>
                </a:extLst>
              </p:cNvPr>
              <p:cNvSpPr/>
              <p:nvPr/>
            </p:nvSpPr>
            <p:spPr>
              <a:xfrm>
                <a:off x="3985491" y="4608945"/>
                <a:ext cx="360218" cy="36021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0" name="Picture 29" descr="\documentclass{article}&#10;\usepackage{amsmath}&#10;\pagestyle{empty}&#10;\begin{document}&#10;&#10;\[ H \]&#10;&#10;\end{document}" title="IguanaTex Bitmap Display">
                <a:extLst>
                  <a:ext uri="{FF2B5EF4-FFF2-40B4-BE49-F238E27FC236}">
                    <a16:creationId xmlns:a16="http://schemas.microsoft.com/office/drawing/2014/main" id="{727169E9-CFBE-93BE-1BD7-F08FA8DD591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1221" y="4734291"/>
                <a:ext cx="161143" cy="129143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CA198D-F19D-9848-549B-00A96B23CB05}"/>
                </a:ext>
              </a:extLst>
            </p:cNvPr>
            <p:cNvGrpSpPr/>
            <p:nvPr/>
          </p:nvGrpSpPr>
          <p:grpSpPr>
            <a:xfrm>
              <a:off x="10458967" y="3170681"/>
              <a:ext cx="360218" cy="360218"/>
              <a:chOff x="2096655" y="4248727"/>
              <a:chExt cx="360218" cy="360218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EEF6525-0522-76A4-BF3C-870B11247C00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" name="Picture 32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6F7CB5C4-A0F0-56BB-3020-804BDA910D0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75BEB73-7182-EAE4-4BC5-39A3A0676541}"/>
                </a:ext>
              </a:extLst>
            </p:cNvPr>
            <p:cNvGrpSpPr/>
            <p:nvPr/>
          </p:nvGrpSpPr>
          <p:grpSpPr>
            <a:xfrm>
              <a:off x="10866272" y="3170681"/>
              <a:ext cx="360218" cy="360218"/>
              <a:chOff x="2096655" y="4248727"/>
              <a:chExt cx="360218" cy="360218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9436C7A-34C7-2549-B37C-877B1F051466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6" name="Picture 35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8B6285CD-BE7B-44FD-28FD-37874A82A28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9564265-78FC-D332-C84D-12B13D162CF1}"/>
                </a:ext>
              </a:extLst>
            </p:cNvPr>
            <p:cNvGrpSpPr/>
            <p:nvPr/>
          </p:nvGrpSpPr>
          <p:grpSpPr>
            <a:xfrm>
              <a:off x="11271769" y="3170681"/>
              <a:ext cx="360218" cy="360218"/>
              <a:chOff x="2096655" y="4248727"/>
              <a:chExt cx="360218" cy="360218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0854410-8943-37E8-3759-617AB11AC834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9" name="Picture 38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EAF6AC53-41CF-DBA1-D3B9-650891E1838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4046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A932DC-A089-3AB1-878A-4C7044AF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9C07A-4585-8B55-E50F-632E57B1F3C0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Q2: Heads never touch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453DD7-CE19-1546-588E-83B6176DEEB9}"/>
                  </a:ext>
                </a:extLst>
              </p:cNvPr>
              <p:cNvSpPr txBox="1"/>
              <p:nvPr/>
            </p:nvSpPr>
            <p:spPr>
              <a:xfrm>
                <a:off x="451305" y="1156807"/>
                <a:ext cx="11402684" cy="515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u="sng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Attempt:</a:t>
                </a:r>
                <a:r>
                  <a:rPr kumimoji="0" lang="en-GB" sz="2000" b="0" i="0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</a:t>
                </a:r>
                <a:r>
                  <a:rPr kumimoji="0" lang="en-US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Again, replace 10 with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𝑛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and try to find a pattern.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453DD7-CE19-1546-588E-83B6176DE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05" y="1156807"/>
                <a:ext cx="11402684" cy="515526"/>
              </a:xfrm>
              <a:prstGeom prst="rect">
                <a:avLst/>
              </a:prstGeom>
              <a:blipFill>
                <a:blip r:embed="rId79"/>
                <a:stretch>
                  <a:fillRect l="-534" b="-2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>
            <a:extLst>
              <a:ext uri="{FF2B5EF4-FFF2-40B4-BE49-F238E27FC236}">
                <a16:creationId xmlns:a16="http://schemas.microsoft.com/office/drawing/2014/main" id="{8F55969F-876C-125D-39EB-9319D81EC689}"/>
              </a:ext>
            </a:extLst>
          </p:cNvPr>
          <p:cNvSpPr txBox="1"/>
          <p:nvPr/>
        </p:nvSpPr>
        <p:spPr>
          <a:xfrm>
            <a:off x="2406005" y="1863498"/>
            <a:ext cx="113746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69E2">
                    <a:lumMod val="75000"/>
                  </a:srgb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 ways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169E2">
                  <a:lumMod val="75000"/>
                </a:srgb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AEA662A-6E8B-7008-B951-7D3A3A45AEA6}"/>
              </a:ext>
            </a:extLst>
          </p:cNvPr>
          <p:cNvSpPr txBox="1"/>
          <p:nvPr/>
        </p:nvSpPr>
        <p:spPr>
          <a:xfrm>
            <a:off x="4305803" y="2712269"/>
            <a:ext cx="113746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69E2">
                    <a:lumMod val="75000"/>
                  </a:srgb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3 ways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169E2">
                  <a:lumMod val="75000"/>
                </a:srgb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9BABA36-DDE5-46C6-0B16-08F7E98C0F33}"/>
              </a:ext>
            </a:extLst>
          </p:cNvPr>
          <p:cNvSpPr txBox="1"/>
          <p:nvPr/>
        </p:nvSpPr>
        <p:spPr>
          <a:xfrm>
            <a:off x="5498063" y="3796556"/>
            <a:ext cx="113746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69E2">
                    <a:lumMod val="75000"/>
                  </a:srgb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5 ways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169E2">
                  <a:lumMod val="75000"/>
                </a:srgb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53F1FB2-F00C-96D7-ED52-0802ADCD8B3C}"/>
              </a:ext>
            </a:extLst>
          </p:cNvPr>
          <p:cNvSpPr txBox="1"/>
          <p:nvPr/>
        </p:nvSpPr>
        <p:spPr>
          <a:xfrm>
            <a:off x="6674668" y="5319086"/>
            <a:ext cx="113746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69E2">
                    <a:lumMod val="75000"/>
                  </a:srgb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8 ways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169E2">
                  <a:lumMod val="75000"/>
                </a:srgb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BF74414B-3E07-F338-9076-360116F50872}"/>
              </a:ext>
            </a:extLst>
          </p:cNvPr>
          <p:cNvGrpSpPr/>
          <p:nvPr/>
        </p:nvGrpSpPr>
        <p:grpSpPr>
          <a:xfrm>
            <a:off x="295862" y="1866784"/>
            <a:ext cx="2156809" cy="549620"/>
            <a:chOff x="295862" y="1866784"/>
            <a:chExt cx="2156809" cy="549620"/>
          </a:xfrm>
        </p:grpSpPr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FA16FFE9-A0AF-57FE-404C-10BB1B44A991}"/>
                </a:ext>
              </a:extLst>
            </p:cNvPr>
            <p:cNvSpPr/>
            <p:nvPr/>
          </p:nvSpPr>
          <p:spPr>
            <a:xfrm>
              <a:off x="1062209" y="1866784"/>
              <a:ext cx="1390462" cy="5496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23A0BA9-7FC8-3AF2-126F-671FB7292F97}"/>
                </a:ext>
              </a:extLst>
            </p:cNvPr>
            <p:cNvGrpSpPr/>
            <p:nvPr/>
          </p:nvGrpSpPr>
          <p:grpSpPr>
            <a:xfrm>
              <a:off x="1219201" y="1971853"/>
              <a:ext cx="360218" cy="360218"/>
              <a:chOff x="2096655" y="4248727"/>
              <a:chExt cx="360218" cy="360218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B17CF0A-C230-C6E3-62E9-CD26C97B77D8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7" name="Picture 6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038CF3AF-D5C3-FB2B-AB7D-4CF1174237C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7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40B9FC85-8B3C-BE20-DE29-139B8B256DD9}"/>
                </a:ext>
              </a:extLst>
            </p:cNvPr>
            <p:cNvGrpSpPr/>
            <p:nvPr>
              <p:custDataLst>
                <p:tags r:id="rId74"/>
              </p:custDataLst>
            </p:nvPr>
          </p:nvGrpSpPr>
          <p:grpSpPr>
            <a:xfrm>
              <a:off x="1968250" y="1971853"/>
              <a:ext cx="360218" cy="360218"/>
              <a:chOff x="1968250" y="1971853"/>
              <a:chExt cx="360218" cy="360218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16E3D73-06E7-9F90-957A-3CDF78810314}"/>
                  </a:ext>
                </a:extLst>
              </p:cNvPr>
              <p:cNvSpPr/>
              <p:nvPr/>
            </p:nvSpPr>
            <p:spPr>
              <a:xfrm>
                <a:off x="1968250" y="1971853"/>
                <a:ext cx="360218" cy="36021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91" name="Picture 190" descr="\documentclass{article}&#10;\usepackage{amsmath}&#10;\pagestyle{empty}&#10;\begin{document}&#10;&#10;\[ H \]&#10;&#10;\end{document}" title="IguanaTex Bitmap Display">
                <a:extLst>
                  <a:ext uri="{FF2B5EF4-FFF2-40B4-BE49-F238E27FC236}">
                    <a16:creationId xmlns:a16="http://schemas.microsoft.com/office/drawing/2014/main" id="{8754EE9C-E8FF-6EFD-D354-13DC9804692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6"/>
                </p:custDataLst>
              </p:nvPr>
            </p:nvPicPr>
            <p:blipFill>
              <a:blip r:embed="rId8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3980" y="2097200"/>
                <a:ext cx="161143" cy="129143"/>
              </a:xfrm>
              <a:prstGeom prst="rect">
                <a:avLst/>
              </a:prstGeom>
            </p:spPr>
          </p:pic>
        </p:grpSp>
        <p:pic>
          <p:nvPicPr>
            <p:cNvPr id="184" name="Picture 183" descr="\documentclass{article}&#10;\usepackage{amsmath}&#10;\pagestyle{empty}&#10;\begin{document}&#10;&#10;\[ n = 1 \]&#10;&#10;\end{document}" title="IguanaTex Bitmap Display">
              <a:extLst>
                <a:ext uri="{FF2B5EF4-FFF2-40B4-BE49-F238E27FC236}">
                  <a16:creationId xmlns:a16="http://schemas.microsoft.com/office/drawing/2014/main" id="{97B345A5-4049-63CD-1AF7-A495543943DF}"/>
                </a:ext>
              </a:extLst>
            </p:cNvPr>
            <p:cNvPicPr>
              <a:picLocks noChangeAspect="1"/>
            </p:cNvPicPr>
            <p:nvPr>
              <p:custDataLst>
                <p:tags r:id="rId75"/>
              </p:custDataLst>
            </p:nvPr>
          </p:nvPicPr>
          <p:blipFill>
            <a:blip r:embed="rId8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862" y="2056260"/>
              <a:ext cx="589714" cy="170667"/>
            </a:xfrm>
            <a:prstGeom prst="rect">
              <a:avLst/>
            </a:prstGeom>
          </p:spPr>
        </p:pic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A58FD435-FDB5-3CD6-36A7-40809E1ADDFF}"/>
              </a:ext>
            </a:extLst>
          </p:cNvPr>
          <p:cNvGrpSpPr/>
          <p:nvPr/>
        </p:nvGrpSpPr>
        <p:grpSpPr>
          <a:xfrm>
            <a:off x="292052" y="2732169"/>
            <a:ext cx="4049429" cy="549620"/>
            <a:chOff x="292052" y="2732169"/>
            <a:chExt cx="4049429" cy="549620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1A8DF907-B987-9606-868C-3562BF239FAF}"/>
                </a:ext>
              </a:extLst>
            </p:cNvPr>
            <p:cNvSpPr/>
            <p:nvPr/>
          </p:nvSpPr>
          <p:spPr>
            <a:xfrm>
              <a:off x="1050492" y="2732169"/>
              <a:ext cx="3290989" cy="5496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773FD3D-643A-62B4-A39D-7B8D16FC1829}"/>
                </a:ext>
              </a:extLst>
            </p:cNvPr>
            <p:cNvGrpSpPr/>
            <p:nvPr/>
          </p:nvGrpSpPr>
          <p:grpSpPr>
            <a:xfrm>
              <a:off x="1219201" y="2817634"/>
              <a:ext cx="360218" cy="360218"/>
              <a:chOff x="2096655" y="4248727"/>
              <a:chExt cx="360218" cy="360218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7F8B6F7-7FD9-0EC5-8847-FB90FBA83319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3" name="Picture 12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1BDACE72-4B7F-2245-F671-78FF577823A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3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28B249-A374-740D-6CB3-55047ACE5DF9}"/>
                </a:ext>
              </a:extLst>
            </p:cNvPr>
            <p:cNvGrpSpPr/>
            <p:nvPr/>
          </p:nvGrpSpPr>
          <p:grpSpPr>
            <a:xfrm>
              <a:off x="1608032" y="2817634"/>
              <a:ext cx="360218" cy="360218"/>
              <a:chOff x="2096655" y="4248727"/>
              <a:chExt cx="360218" cy="36021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B075642-6E4F-6A7A-2146-5549A963A0AD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6" name="Picture 15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92A2E3C8-DB5C-DF76-5549-BC26ED1AE81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2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7290F14-05A7-9836-BA2F-C79CEBC36EBB}"/>
                </a:ext>
              </a:extLst>
            </p:cNvPr>
            <p:cNvGrpSpPr/>
            <p:nvPr/>
          </p:nvGrpSpPr>
          <p:grpSpPr>
            <a:xfrm>
              <a:off x="2328468" y="2826870"/>
              <a:ext cx="360218" cy="360218"/>
              <a:chOff x="2096655" y="4248727"/>
              <a:chExt cx="360218" cy="360218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3A2029C-39EC-84B5-E2B8-352D57A8D8A8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9" name="Picture 18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73F17F74-3722-BD4E-0D36-8742BA0F7A0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1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EDF3DF2C-2B53-851D-BAD3-8EF32D732CC1}"/>
                </a:ext>
              </a:extLst>
            </p:cNvPr>
            <p:cNvGrpSpPr/>
            <p:nvPr>
              <p:custDataLst>
                <p:tags r:id="rId65"/>
              </p:custDataLst>
            </p:nvPr>
          </p:nvGrpSpPr>
          <p:grpSpPr>
            <a:xfrm>
              <a:off x="2712116" y="2826870"/>
              <a:ext cx="360218" cy="360218"/>
              <a:chOff x="2712116" y="2826870"/>
              <a:chExt cx="360218" cy="36021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9C1897D-464A-8118-F115-F52D93408466}"/>
                  </a:ext>
                </a:extLst>
              </p:cNvPr>
              <p:cNvSpPr/>
              <p:nvPr/>
            </p:nvSpPr>
            <p:spPr>
              <a:xfrm>
                <a:off x="2712116" y="2826870"/>
                <a:ext cx="360218" cy="36021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96" name="Picture 195" descr="\documentclass{article}&#10;\usepackage{amsmath}&#10;\pagestyle{empty}&#10;\begin{document}&#10;&#10;\[ H \]&#10;&#10;\end{document}" title="IguanaTex Bitmap Display">
                <a:extLst>
                  <a:ext uri="{FF2B5EF4-FFF2-40B4-BE49-F238E27FC236}">
                    <a16:creationId xmlns:a16="http://schemas.microsoft.com/office/drawing/2014/main" id="{21E781BD-E925-14CB-1453-6B4D62E6BE4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0"/>
                </p:custDataLst>
              </p:nvPr>
            </p:nvPicPr>
            <p:blipFill>
              <a:blip r:embed="rId8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7846" y="2952217"/>
                <a:ext cx="161143" cy="129143"/>
              </a:xfrm>
              <a:prstGeom prst="rect">
                <a:avLst/>
              </a:prstGeom>
            </p:spPr>
          </p:pic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1FD5B092-E7FB-9B84-4437-B929F071174C}"/>
                </a:ext>
              </a:extLst>
            </p:cNvPr>
            <p:cNvGrpSpPr/>
            <p:nvPr>
              <p:custDataLst>
                <p:tags r:id="rId66"/>
              </p:custDataLst>
            </p:nvPr>
          </p:nvGrpSpPr>
          <p:grpSpPr>
            <a:xfrm>
              <a:off x="3437735" y="2817634"/>
              <a:ext cx="360218" cy="360218"/>
              <a:chOff x="3437735" y="2817634"/>
              <a:chExt cx="360218" cy="360218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138412A-AA57-E785-964B-F0E62966AFC9}"/>
                  </a:ext>
                </a:extLst>
              </p:cNvPr>
              <p:cNvSpPr/>
              <p:nvPr/>
            </p:nvSpPr>
            <p:spPr>
              <a:xfrm>
                <a:off x="3437735" y="2817634"/>
                <a:ext cx="360218" cy="36021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01" name="Picture 200" descr="\documentclass{article}&#10;\usepackage{amsmath}&#10;\pagestyle{empty}&#10;\begin{document}&#10;&#10;\[ H \]&#10;&#10;\end{document}" title="IguanaTex Bitmap Display">
                <a:extLst>
                  <a:ext uri="{FF2B5EF4-FFF2-40B4-BE49-F238E27FC236}">
                    <a16:creationId xmlns:a16="http://schemas.microsoft.com/office/drawing/2014/main" id="{543AD03B-A966-276E-636D-131C568D97C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9"/>
                </p:custDataLst>
              </p:nvPr>
            </p:nvPicPr>
            <p:blipFill>
              <a:blip r:embed="rId8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3465" y="2942981"/>
                <a:ext cx="161143" cy="12914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394F4B8-B746-DEA3-2283-4B5FD74ACCC8}"/>
                </a:ext>
              </a:extLst>
            </p:cNvPr>
            <p:cNvGrpSpPr/>
            <p:nvPr/>
          </p:nvGrpSpPr>
          <p:grpSpPr>
            <a:xfrm>
              <a:off x="3821383" y="2817634"/>
              <a:ext cx="360218" cy="360218"/>
              <a:chOff x="2096655" y="4248727"/>
              <a:chExt cx="360218" cy="360218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DD69E0B-A75E-8377-A917-6CAB82E54EC7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8" name="Picture 27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661F4A9B-6E5B-DEA0-80EB-3135BF8C941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8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pic>
          <p:nvPicPr>
            <p:cNvPr id="185" name="Picture 184" descr="\documentclass{article}&#10;\usepackage{amsmath}&#10;\pagestyle{empty}&#10;\begin{document}&#10;&#10;\[ n = 2 \]&#10;&#10;\end{document}" title="IguanaTex Bitmap Display">
              <a:extLst>
                <a:ext uri="{FF2B5EF4-FFF2-40B4-BE49-F238E27FC236}">
                  <a16:creationId xmlns:a16="http://schemas.microsoft.com/office/drawing/2014/main" id="{90BFB5DD-7736-6177-7157-4C903800F34B}"/>
                </a:ext>
              </a:extLst>
            </p:cNvPr>
            <p:cNvPicPr>
              <a:picLocks noChangeAspect="1"/>
            </p:cNvPicPr>
            <p:nvPr>
              <p:custDataLst>
                <p:tags r:id="rId67"/>
              </p:custDataLst>
            </p:nvPr>
          </p:nvPicPr>
          <p:blipFill>
            <a:blip r:embed="rId8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052" y="2909548"/>
              <a:ext cx="597333" cy="170667"/>
            </a:xfrm>
            <a:prstGeom prst="rect">
              <a:avLst/>
            </a:prstGeom>
          </p:spPr>
        </p:pic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26BA7225-AE8C-A01E-9687-FB3D69DEDB2B}"/>
              </a:ext>
            </a:extLst>
          </p:cNvPr>
          <p:cNvGrpSpPr/>
          <p:nvPr/>
        </p:nvGrpSpPr>
        <p:grpSpPr>
          <a:xfrm>
            <a:off x="283660" y="3544537"/>
            <a:ext cx="5256813" cy="1070612"/>
            <a:chOff x="283660" y="3544537"/>
            <a:chExt cx="5256813" cy="1070612"/>
          </a:xfrm>
        </p:grpSpPr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E902B115-2AFF-8D5E-0277-7A9B9C34BE04}"/>
                </a:ext>
              </a:extLst>
            </p:cNvPr>
            <p:cNvSpPr/>
            <p:nvPr/>
          </p:nvSpPr>
          <p:spPr>
            <a:xfrm>
              <a:off x="1037002" y="3544537"/>
              <a:ext cx="4503471" cy="10706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44C8465-77DE-F2C9-8ECB-7122438F4647}"/>
                </a:ext>
              </a:extLst>
            </p:cNvPr>
            <p:cNvGrpSpPr/>
            <p:nvPr/>
          </p:nvGrpSpPr>
          <p:grpSpPr>
            <a:xfrm>
              <a:off x="1219201" y="3660646"/>
              <a:ext cx="360218" cy="360218"/>
              <a:chOff x="2096655" y="4248727"/>
              <a:chExt cx="360218" cy="360218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0EDF380-094F-C4DB-DC7B-E0F3C2D230FE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1" name="Picture 30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9173859D-C726-AB99-C09C-C8863BC9427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4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18A1F8A-E717-6005-0B57-C085E4D58F43}"/>
                </a:ext>
              </a:extLst>
            </p:cNvPr>
            <p:cNvGrpSpPr/>
            <p:nvPr/>
          </p:nvGrpSpPr>
          <p:grpSpPr>
            <a:xfrm>
              <a:off x="1608032" y="3660646"/>
              <a:ext cx="360218" cy="360218"/>
              <a:chOff x="2096655" y="4248727"/>
              <a:chExt cx="360218" cy="360218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C23985D-70A7-417C-E8C5-543E39859F09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4" name="Picture 33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07171466-9C86-04BF-8974-ACCE91F430E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3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8CCFDF8-79AD-7997-FC34-FC38D4824115}"/>
                </a:ext>
              </a:extLst>
            </p:cNvPr>
            <p:cNvGrpSpPr/>
            <p:nvPr/>
          </p:nvGrpSpPr>
          <p:grpSpPr>
            <a:xfrm>
              <a:off x="3098840" y="3660646"/>
              <a:ext cx="360218" cy="360218"/>
              <a:chOff x="2096655" y="4248727"/>
              <a:chExt cx="360218" cy="360218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BB2466E-CACB-F47F-8387-16E2445B17E3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7" name="Picture 36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D25E0272-15C4-6AF9-3D96-E0DF6EE1250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2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E1D77B15-F17D-911C-7E81-ADE4DBC92A31}"/>
                </a:ext>
              </a:extLst>
            </p:cNvPr>
            <p:cNvGrpSpPr/>
            <p:nvPr>
              <p:custDataLst>
                <p:tags r:id="rId44"/>
              </p:custDataLst>
            </p:nvPr>
          </p:nvGrpSpPr>
          <p:grpSpPr>
            <a:xfrm>
              <a:off x="3482488" y="3660646"/>
              <a:ext cx="360218" cy="360218"/>
              <a:chOff x="3482488" y="3660646"/>
              <a:chExt cx="360218" cy="36021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85A1191-4E5B-88E5-605D-49795B460351}"/>
                  </a:ext>
                </a:extLst>
              </p:cNvPr>
              <p:cNvSpPr/>
              <p:nvPr/>
            </p:nvSpPr>
            <p:spPr>
              <a:xfrm>
                <a:off x="3482488" y="3660646"/>
                <a:ext cx="360218" cy="36021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06" name="Picture 205" descr="\documentclass{article}&#10;\usepackage{amsmath}&#10;\pagestyle{empty}&#10;\begin{document}&#10;&#10;\[ H \]&#10;&#10;\end{document}" title="IguanaTex Bitmap Display">
                <a:extLst>
                  <a:ext uri="{FF2B5EF4-FFF2-40B4-BE49-F238E27FC236}">
                    <a16:creationId xmlns:a16="http://schemas.microsoft.com/office/drawing/2014/main" id="{BEA3083A-5695-0007-92F8-A1AE718E415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1"/>
                </p:custDataLst>
              </p:nvPr>
            </p:nvPicPr>
            <p:blipFill>
              <a:blip r:embed="rId8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8218" y="3785993"/>
                <a:ext cx="161143" cy="129143"/>
              </a:xfrm>
              <a:prstGeom prst="rect">
                <a:avLst/>
              </a:prstGeom>
            </p:spPr>
          </p:pic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1AC2E868-A6D9-3144-BBAE-7074C4C59BB3}"/>
                </a:ext>
              </a:extLst>
            </p:cNvPr>
            <p:cNvGrpSpPr/>
            <p:nvPr>
              <p:custDataLst>
                <p:tags r:id="rId45"/>
              </p:custDataLst>
            </p:nvPr>
          </p:nvGrpSpPr>
          <p:grpSpPr>
            <a:xfrm>
              <a:off x="4660691" y="3660646"/>
              <a:ext cx="360218" cy="360218"/>
              <a:chOff x="4660691" y="3660646"/>
              <a:chExt cx="360218" cy="360218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977460D-5957-C089-BFDA-D5640730DC07}"/>
                  </a:ext>
                </a:extLst>
              </p:cNvPr>
              <p:cNvSpPr/>
              <p:nvPr/>
            </p:nvSpPr>
            <p:spPr>
              <a:xfrm>
                <a:off x="4660691" y="3660646"/>
                <a:ext cx="360218" cy="36021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11" name="Picture 210" descr="\documentclass{article}&#10;\usepackage{amsmath}&#10;\pagestyle{empty}&#10;\begin{document}&#10;&#10;\[ H \]&#10;&#10;\end{document}" title="IguanaTex Bitmap Display">
                <a:extLst>
                  <a:ext uri="{FF2B5EF4-FFF2-40B4-BE49-F238E27FC236}">
                    <a16:creationId xmlns:a16="http://schemas.microsoft.com/office/drawing/2014/main" id="{AB567241-74BA-776F-54E2-70646EAB497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0"/>
                </p:custDataLst>
              </p:nvPr>
            </p:nvPicPr>
            <p:blipFill>
              <a:blip r:embed="rId8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6421" y="3785993"/>
                <a:ext cx="161143" cy="129143"/>
              </a:xfrm>
              <a:prstGeom prst="rect">
                <a:avLst/>
              </a:prstGeom>
            </p:spPr>
          </p:pic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F6283B8-9227-94FB-BA05-D979E5495BBF}"/>
                </a:ext>
              </a:extLst>
            </p:cNvPr>
            <p:cNvGrpSpPr/>
            <p:nvPr/>
          </p:nvGrpSpPr>
          <p:grpSpPr>
            <a:xfrm>
              <a:off x="5044339" y="3660646"/>
              <a:ext cx="360218" cy="360218"/>
              <a:chOff x="2096655" y="4248727"/>
              <a:chExt cx="360218" cy="360218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92FD352-E3FA-DE25-DD49-11C9CBE9BDFF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6" name="Picture 45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521B0736-CDF4-2C27-56A8-ADA6E85DBB7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9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342A31C-657D-4534-746D-BC7FF1DDBA29}"/>
                </a:ext>
              </a:extLst>
            </p:cNvPr>
            <p:cNvGrpSpPr/>
            <p:nvPr/>
          </p:nvGrpSpPr>
          <p:grpSpPr>
            <a:xfrm>
              <a:off x="1982444" y="3660646"/>
              <a:ext cx="360218" cy="360218"/>
              <a:chOff x="2096655" y="4248727"/>
              <a:chExt cx="360218" cy="360218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9842237-8FF9-BEE3-40AB-EE60FFDB2E1B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9" name="Picture 48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F4364361-FE8F-2C11-E546-511EA5E0188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8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FF8F6B0-1C06-A8E5-1546-4B3EF93B0E0B}"/>
                </a:ext>
              </a:extLst>
            </p:cNvPr>
            <p:cNvGrpSpPr/>
            <p:nvPr/>
          </p:nvGrpSpPr>
          <p:grpSpPr>
            <a:xfrm>
              <a:off x="2717827" y="3660646"/>
              <a:ext cx="360218" cy="360218"/>
              <a:chOff x="2096655" y="4248727"/>
              <a:chExt cx="360218" cy="360218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555E70E0-719F-4AD1-510D-3AA464B56C7F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2" name="Picture 51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E6952272-1548-319A-5121-47278E6E82D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7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D96451C-9CC9-6E26-F55F-9A96E2376B06}"/>
                </a:ext>
              </a:extLst>
            </p:cNvPr>
            <p:cNvGrpSpPr/>
            <p:nvPr/>
          </p:nvGrpSpPr>
          <p:grpSpPr>
            <a:xfrm>
              <a:off x="4281963" y="3660646"/>
              <a:ext cx="360218" cy="360218"/>
              <a:chOff x="2096655" y="4248727"/>
              <a:chExt cx="360218" cy="360218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D3DE6F4-C1F1-C799-3F17-3758D9400126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5" name="Picture 54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93048D2C-0F86-18F6-7DEF-E357D3382C5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6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938E10E-150F-BEBA-72F4-FC223D252C64}"/>
                </a:ext>
              </a:extLst>
            </p:cNvPr>
            <p:cNvGrpSpPr/>
            <p:nvPr/>
          </p:nvGrpSpPr>
          <p:grpSpPr>
            <a:xfrm>
              <a:off x="1579419" y="4129586"/>
              <a:ext cx="360218" cy="360218"/>
              <a:chOff x="2096655" y="4248727"/>
              <a:chExt cx="360218" cy="360218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12A53BB-558C-5BC5-CC56-8EBCAD4798D7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8" name="Picture 57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ABB3A681-1B30-44EA-3321-E3E28979AF2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5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3F8313C-B1AD-6F4D-628F-015F726AD71E}"/>
                </a:ext>
              </a:extLst>
            </p:cNvPr>
            <p:cNvGrpSpPr/>
            <p:nvPr/>
          </p:nvGrpSpPr>
          <p:grpSpPr>
            <a:xfrm>
              <a:off x="1968250" y="4129586"/>
              <a:ext cx="360218" cy="360218"/>
              <a:chOff x="2096655" y="4248727"/>
              <a:chExt cx="360218" cy="360218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7E686B7-EE53-CCEC-4967-57AEF70F2519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1" name="Picture 60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3F2192B7-0846-085E-15E7-DCCB2141909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4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71A7EC2-A548-5BA5-1225-B788F44F1CF8}"/>
                </a:ext>
              </a:extLst>
            </p:cNvPr>
            <p:cNvGrpSpPr/>
            <p:nvPr/>
          </p:nvGrpSpPr>
          <p:grpSpPr>
            <a:xfrm>
              <a:off x="3108831" y="4129586"/>
              <a:ext cx="360218" cy="360218"/>
              <a:chOff x="2096655" y="4248727"/>
              <a:chExt cx="360218" cy="360218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2FD0622-38DB-D4D2-81A4-8E7D3034D925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4" name="Picture 63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76F32759-87C4-C812-A54F-DB12D594A8A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3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82799DBE-9698-F8B9-939B-1AFCC90105C5}"/>
                </a:ext>
              </a:extLst>
            </p:cNvPr>
            <p:cNvGrpSpPr/>
            <p:nvPr>
              <p:custDataLst>
                <p:tags r:id="rId46"/>
              </p:custDataLst>
            </p:nvPr>
          </p:nvGrpSpPr>
          <p:grpSpPr>
            <a:xfrm>
              <a:off x="3492479" y="4129586"/>
              <a:ext cx="360218" cy="360218"/>
              <a:chOff x="3492479" y="4129586"/>
              <a:chExt cx="360218" cy="360218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A6938F6-99C2-3A45-760F-A0AEABD26ECA}"/>
                  </a:ext>
                </a:extLst>
              </p:cNvPr>
              <p:cNvSpPr/>
              <p:nvPr/>
            </p:nvSpPr>
            <p:spPr>
              <a:xfrm>
                <a:off x="3492479" y="4129586"/>
                <a:ext cx="360218" cy="36021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26" name="Picture 225" descr="\documentclass{article}&#10;\usepackage{amsmath}&#10;\pagestyle{empty}&#10;\begin{document}&#10;&#10;\[ H \]&#10;&#10;\end{document}" title="IguanaTex Bitmap Display">
                <a:extLst>
                  <a:ext uri="{FF2B5EF4-FFF2-40B4-BE49-F238E27FC236}">
                    <a16:creationId xmlns:a16="http://schemas.microsoft.com/office/drawing/2014/main" id="{00BEF37B-A44F-1475-3247-A8BD33C2AEB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2"/>
                </p:custDataLst>
              </p:nvPr>
            </p:nvPicPr>
            <p:blipFill>
              <a:blip r:embed="rId8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8209" y="4254933"/>
                <a:ext cx="161143" cy="129143"/>
              </a:xfrm>
              <a:prstGeom prst="rect">
                <a:avLst/>
              </a:prstGeom>
            </p:spPr>
          </p:pic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846EC2A-764A-E921-3939-4BBE5C1ADBC7}"/>
                </a:ext>
              </a:extLst>
            </p:cNvPr>
            <p:cNvGrpSpPr/>
            <p:nvPr>
              <p:custDataLst>
                <p:tags r:id="rId47"/>
              </p:custDataLst>
            </p:nvPr>
          </p:nvGrpSpPr>
          <p:grpSpPr>
            <a:xfrm>
              <a:off x="1190588" y="4129586"/>
              <a:ext cx="360218" cy="360218"/>
              <a:chOff x="1190588" y="4129586"/>
              <a:chExt cx="360218" cy="360218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F9732AA-7CC9-9303-C4E9-7CF904A8EC43}"/>
                  </a:ext>
                </a:extLst>
              </p:cNvPr>
              <p:cNvSpPr/>
              <p:nvPr/>
            </p:nvSpPr>
            <p:spPr>
              <a:xfrm>
                <a:off x="1190588" y="4129586"/>
                <a:ext cx="360218" cy="36021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16" name="Picture 215" descr="\documentclass{article}&#10;\usepackage{amsmath}&#10;\pagestyle{empty}&#10;\begin{document}&#10;&#10;\[ H \]&#10;&#10;\end{document}" title="IguanaTex Bitmap Display">
                <a:extLst>
                  <a:ext uri="{FF2B5EF4-FFF2-40B4-BE49-F238E27FC236}">
                    <a16:creationId xmlns:a16="http://schemas.microsoft.com/office/drawing/2014/main" id="{030C2EEA-A846-E5C8-8AFC-9353CD1E52E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1"/>
                </p:custDataLst>
              </p:nvPr>
            </p:nvPicPr>
            <p:blipFill>
              <a:blip r:embed="rId8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6318" y="4254933"/>
                <a:ext cx="161143" cy="129143"/>
              </a:xfrm>
              <a:prstGeom prst="rect">
                <a:avLst/>
              </a:prstGeom>
            </p:spPr>
          </p:pic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95ACA877-7005-6B40-7FFF-C4BAEE696F9C}"/>
                </a:ext>
              </a:extLst>
            </p:cNvPr>
            <p:cNvGrpSpPr/>
            <p:nvPr>
              <p:custDataLst>
                <p:tags r:id="rId48"/>
              </p:custDataLst>
            </p:nvPr>
          </p:nvGrpSpPr>
          <p:grpSpPr>
            <a:xfrm>
              <a:off x="2736898" y="4129586"/>
              <a:ext cx="360218" cy="360218"/>
              <a:chOff x="2736898" y="4129586"/>
              <a:chExt cx="360218" cy="360218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A326173-34E3-AA06-717A-A1C8ED2E9364}"/>
                  </a:ext>
                </a:extLst>
              </p:cNvPr>
              <p:cNvSpPr/>
              <p:nvPr/>
            </p:nvSpPr>
            <p:spPr>
              <a:xfrm>
                <a:off x="2736898" y="4129586"/>
                <a:ext cx="360218" cy="36021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21" name="Picture 220" descr="\documentclass{article}&#10;\usepackage{amsmath}&#10;\pagestyle{empty}&#10;\begin{document}&#10;&#10;\[ H \]&#10;&#10;\end{document}" title="IguanaTex Bitmap Display">
                <a:extLst>
                  <a:ext uri="{FF2B5EF4-FFF2-40B4-BE49-F238E27FC236}">
                    <a16:creationId xmlns:a16="http://schemas.microsoft.com/office/drawing/2014/main" id="{464B0506-7BDE-5BF7-28EA-6B93092C8A5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0"/>
                </p:custDataLst>
              </p:nvPr>
            </p:nvPicPr>
            <p:blipFill>
              <a:blip r:embed="rId8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2628" y="4254933"/>
                <a:ext cx="161143" cy="129143"/>
              </a:xfrm>
              <a:prstGeom prst="rect">
                <a:avLst/>
              </a:prstGeom>
            </p:spPr>
          </p:pic>
        </p:grpSp>
        <p:pic>
          <p:nvPicPr>
            <p:cNvPr id="186" name="Picture 185" descr="\documentclass{article}&#10;\usepackage{amsmath}&#10;\pagestyle{empty}&#10;\begin{document}&#10;&#10;\[ n = 3 \]&#10;&#10;\end{document}" title="IguanaTex Bitmap Display">
              <a:extLst>
                <a:ext uri="{FF2B5EF4-FFF2-40B4-BE49-F238E27FC236}">
                  <a16:creationId xmlns:a16="http://schemas.microsoft.com/office/drawing/2014/main" id="{55829CDC-AF1B-BE06-002D-4C9686A7D20B}"/>
                </a:ext>
              </a:extLst>
            </p:cNvPr>
            <p:cNvPicPr>
              <a:picLocks noChangeAspect="1"/>
            </p:cNvPicPr>
            <p:nvPr>
              <p:custDataLst>
                <p:tags r:id="rId49"/>
              </p:custDataLst>
            </p:nvPr>
          </p:nvPicPr>
          <p:blipFill>
            <a:blip r:embed="rId8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660" y="3951323"/>
              <a:ext cx="598857" cy="173715"/>
            </a:xfrm>
            <a:prstGeom prst="rect">
              <a:avLst/>
            </a:prstGeom>
          </p:spPr>
        </p:pic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5A517572-BE02-4D39-8FFC-1AE4EAC91279}"/>
              </a:ext>
            </a:extLst>
          </p:cNvPr>
          <p:cNvGrpSpPr/>
          <p:nvPr/>
        </p:nvGrpSpPr>
        <p:grpSpPr>
          <a:xfrm>
            <a:off x="281374" y="4853453"/>
            <a:ext cx="6414990" cy="1624664"/>
            <a:chOff x="281374" y="4853453"/>
            <a:chExt cx="6414990" cy="1624664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A05C81FD-CD06-5DAB-44D7-4BBFEE01C98E}"/>
                </a:ext>
              </a:extLst>
            </p:cNvPr>
            <p:cNvSpPr/>
            <p:nvPr/>
          </p:nvSpPr>
          <p:spPr>
            <a:xfrm>
              <a:off x="1031226" y="4853453"/>
              <a:ext cx="5665138" cy="16246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C61C011-136C-FB63-D32D-3F83F71C2A5E}"/>
                </a:ext>
              </a:extLst>
            </p:cNvPr>
            <p:cNvGrpSpPr/>
            <p:nvPr/>
          </p:nvGrpSpPr>
          <p:grpSpPr>
            <a:xfrm>
              <a:off x="1580714" y="4963362"/>
              <a:ext cx="360218" cy="360218"/>
              <a:chOff x="2096655" y="4248727"/>
              <a:chExt cx="360218" cy="360218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71657C2-193B-B89D-368D-DE79F47D3441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2" name="Picture 81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A1BE9053-09E3-7258-C9C7-59BB9DA67C0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3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CCF5DE9-79D1-A1B1-6F29-436D983215F8}"/>
                </a:ext>
              </a:extLst>
            </p:cNvPr>
            <p:cNvGrpSpPr/>
            <p:nvPr/>
          </p:nvGrpSpPr>
          <p:grpSpPr>
            <a:xfrm>
              <a:off x="1969545" y="4963362"/>
              <a:ext cx="360218" cy="360218"/>
              <a:chOff x="2096655" y="4248727"/>
              <a:chExt cx="360218" cy="360218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5394B60-3CEE-6EBF-5BB6-14E89EF3E25C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5" name="Picture 84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DB2E36AC-83B7-7405-6247-621F5740CBA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2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B1EF2F4-0CBA-4291-4CDD-1532CE2F3E0C}"/>
                </a:ext>
              </a:extLst>
            </p:cNvPr>
            <p:cNvGrpSpPr/>
            <p:nvPr/>
          </p:nvGrpSpPr>
          <p:grpSpPr>
            <a:xfrm>
              <a:off x="3863663" y="4972598"/>
              <a:ext cx="360218" cy="360218"/>
              <a:chOff x="2096655" y="4248727"/>
              <a:chExt cx="360218" cy="360218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6CD09F08-E709-BE32-9E62-6060B89B22EE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8" name="Picture 87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BDBEF193-BC9F-63FB-DCB3-E85F025F296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1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DD5850D9-B9A5-3AD4-D03B-2B02B92755F7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4247311" y="4972598"/>
              <a:ext cx="360218" cy="360218"/>
              <a:chOff x="4247311" y="4972598"/>
              <a:chExt cx="360218" cy="360218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07D8E40-8B09-BF32-315B-C0A59F471F05}"/>
                  </a:ext>
                </a:extLst>
              </p:cNvPr>
              <p:cNvSpPr/>
              <p:nvPr/>
            </p:nvSpPr>
            <p:spPr>
              <a:xfrm>
                <a:off x="4247311" y="4972598"/>
                <a:ext cx="360218" cy="36021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71" name="Picture 270" descr="\documentclass{article}&#10;\usepackage{amsmath}&#10;\pagestyle{empty}&#10;\begin{document}&#10;&#10;\[ H \]&#10;&#10;\end{document}" title="IguanaTex Bitmap Display">
                <a:extLst>
                  <a:ext uri="{FF2B5EF4-FFF2-40B4-BE49-F238E27FC236}">
                    <a16:creationId xmlns:a16="http://schemas.microsoft.com/office/drawing/2014/main" id="{C27FFAED-15A1-7379-B2DC-1FDE4B776C8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0"/>
                </p:custDataLst>
              </p:nvPr>
            </p:nvPicPr>
            <p:blipFill>
              <a:blip r:embed="rId8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3041" y="5097945"/>
                <a:ext cx="161143" cy="129143"/>
              </a:xfrm>
              <a:prstGeom prst="rect">
                <a:avLst/>
              </a:prstGeom>
            </p:spPr>
          </p:pic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D3A78F00-36AF-D031-60A8-05B5146C0615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5801518" y="4963362"/>
              <a:ext cx="360218" cy="360218"/>
              <a:chOff x="5801518" y="4963362"/>
              <a:chExt cx="360218" cy="360218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9264ED4-75AB-44DD-43A1-47578ED3B7D6}"/>
                  </a:ext>
                </a:extLst>
              </p:cNvPr>
              <p:cNvSpPr/>
              <p:nvPr/>
            </p:nvSpPr>
            <p:spPr>
              <a:xfrm>
                <a:off x="5801518" y="4963362"/>
                <a:ext cx="360218" cy="36021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76" name="Picture 275" descr="\documentclass{article}&#10;\usepackage{amsmath}&#10;\pagestyle{empty}&#10;\begin{document}&#10;&#10;\[ H \]&#10;&#10;\end{document}" title="IguanaTex Bitmap Display">
                <a:extLst>
                  <a:ext uri="{FF2B5EF4-FFF2-40B4-BE49-F238E27FC236}">
                    <a16:creationId xmlns:a16="http://schemas.microsoft.com/office/drawing/2014/main" id="{9ED39F04-ACA3-0CE2-B3F3-E8738A9D3F3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9"/>
                </p:custDataLst>
              </p:nvPr>
            </p:nvPicPr>
            <p:blipFill>
              <a:blip r:embed="rId8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7248" y="5088709"/>
                <a:ext cx="161143" cy="129143"/>
              </a:xfrm>
              <a:prstGeom prst="rect">
                <a:avLst/>
              </a:prstGeom>
            </p:spPr>
          </p:pic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B15E5D3-50A2-50AE-D50C-13BC220C11D3}"/>
                </a:ext>
              </a:extLst>
            </p:cNvPr>
            <p:cNvGrpSpPr/>
            <p:nvPr/>
          </p:nvGrpSpPr>
          <p:grpSpPr>
            <a:xfrm>
              <a:off x="6185166" y="4963362"/>
              <a:ext cx="360218" cy="360218"/>
              <a:chOff x="2096655" y="4248727"/>
              <a:chExt cx="360218" cy="360218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19D6F18A-0F28-2625-046A-432D1222A6C2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97" name="Picture 96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A677091A-4ADD-B05A-63D8-D2CB4638010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8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629F881-F2FF-9599-E862-13241B6E1611}"/>
                </a:ext>
              </a:extLst>
            </p:cNvPr>
            <p:cNvGrpSpPr/>
            <p:nvPr/>
          </p:nvGrpSpPr>
          <p:grpSpPr>
            <a:xfrm>
              <a:off x="2343957" y="4963362"/>
              <a:ext cx="360218" cy="360218"/>
              <a:chOff x="2096655" y="4248727"/>
              <a:chExt cx="360218" cy="360218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26861492-D834-53C1-C0F5-934FAA202EB9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0" name="Picture 99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D34C02E1-8777-B06C-8C3C-34AF5FCE5FE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7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6224176-75DE-A1DA-DD33-0A4CB203D4B0}"/>
                </a:ext>
              </a:extLst>
            </p:cNvPr>
            <p:cNvGrpSpPr/>
            <p:nvPr/>
          </p:nvGrpSpPr>
          <p:grpSpPr>
            <a:xfrm>
              <a:off x="3482650" y="4972598"/>
              <a:ext cx="360218" cy="360218"/>
              <a:chOff x="2096655" y="4248727"/>
              <a:chExt cx="360218" cy="360218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815574A-7F86-8808-8725-05D20108E5C3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3" name="Picture 102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13B35B4A-BA24-7289-1FC7-258CF913724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6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F835224-792D-3590-D25E-FCD022DDEC91}"/>
                </a:ext>
              </a:extLst>
            </p:cNvPr>
            <p:cNvGrpSpPr/>
            <p:nvPr/>
          </p:nvGrpSpPr>
          <p:grpSpPr>
            <a:xfrm>
              <a:off x="5422790" y="4963362"/>
              <a:ext cx="360218" cy="360218"/>
              <a:chOff x="2096655" y="4248727"/>
              <a:chExt cx="360218" cy="360218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45A72FA-B114-ACC2-BAFD-B6E4994797F3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6" name="Picture 105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64F304D3-767C-0D46-C987-8C5A48B711B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5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0E3047D-5109-3CA3-7F35-0032EA1498EA}"/>
                </a:ext>
              </a:extLst>
            </p:cNvPr>
            <p:cNvGrpSpPr/>
            <p:nvPr/>
          </p:nvGrpSpPr>
          <p:grpSpPr>
            <a:xfrm>
              <a:off x="1191883" y="4972598"/>
              <a:ext cx="360218" cy="360218"/>
              <a:chOff x="2096655" y="4248727"/>
              <a:chExt cx="360218" cy="360218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5CDE3C8C-B109-2FF1-A190-4476C0A0D222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9" name="Picture 108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943C31C4-8FC1-64DD-B084-F5769A83ED2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4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DFF9D3B-31C5-583E-2BD2-A83BA574661E}"/>
                </a:ext>
              </a:extLst>
            </p:cNvPr>
            <p:cNvGrpSpPr/>
            <p:nvPr/>
          </p:nvGrpSpPr>
          <p:grpSpPr>
            <a:xfrm>
              <a:off x="3098584" y="4972598"/>
              <a:ext cx="360218" cy="360218"/>
              <a:chOff x="2096655" y="4248727"/>
              <a:chExt cx="360218" cy="360218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AD46E6F-6CA1-9FEF-B2D3-C6AA5C69FA90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12" name="Picture 111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FE83BEBC-0AA6-A76B-541D-54F309F577E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3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DCE8F96-0132-4CCA-4990-39E137395725}"/>
                </a:ext>
              </a:extLst>
            </p:cNvPr>
            <p:cNvGrpSpPr/>
            <p:nvPr/>
          </p:nvGrpSpPr>
          <p:grpSpPr>
            <a:xfrm>
              <a:off x="5044339" y="4972598"/>
              <a:ext cx="360218" cy="360218"/>
              <a:chOff x="2096655" y="4248727"/>
              <a:chExt cx="360218" cy="360218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B21651B-C47C-C2A2-0CC6-9D9BDCF3F6FD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15" name="Picture 114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86875B45-8D1C-0C4F-59E5-C6436A993BE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2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4ACA4D5C-6B44-D4F1-A036-531D51978A75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1577512" y="5458161"/>
              <a:ext cx="360218" cy="360218"/>
              <a:chOff x="1577512" y="5458161"/>
              <a:chExt cx="360218" cy="360218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E98B77A3-A4BC-4491-B45C-96E2E22E7DE0}"/>
                  </a:ext>
                </a:extLst>
              </p:cNvPr>
              <p:cNvSpPr/>
              <p:nvPr/>
            </p:nvSpPr>
            <p:spPr>
              <a:xfrm>
                <a:off x="1577512" y="5458161"/>
                <a:ext cx="360218" cy="36021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51" name="Picture 250" descr="\documentclass{article}&#10;\usepackage{amsmath}&#10;\pagestyle{empty}&#10;\begin{document}&#10;&#10;\[ H \]&#10;&#10;\end{document}" title="IguanaTex Bitmap Display">
                <a:extLst>
                  <a:ext uri="{FF2B5EF4-FFF2-40B4-BE49-F238E27FC236}">
                    <a16:creationId xmlns:a16="http://schemas.microsoft.com/office/drawing/2014/main" id="{775F1195-FC19-050B-E8C0-9D331798F4D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1"/>
                </p:custDataLst>
              </p:nvPr>
            </p:nvPicPr>
            <p:blipFill>
              <a:blip r:embed="rId8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3242" y="5583508"/>
                <a:ext cx="161143" cy="129143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06438A9-978D-C362-6DFD-E4F54314B676}"/>
                </a:ext>
              </a:extLst>
            </p:cNvPr>
            <p:cNvGrpSpPr/>
            <p:nvPr/>
          </p:nvGrpSpPr>
          <p:grpSpPr>
            <a:xfrm>
              <a:off x="1961160" y="5458161"/>
              <a:ext cx="360218" cy="360218"/>
              <a:chOff x="2096655" y="4248727"/>
              <a:chExt cx="360218" cy="360218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9AC481C0-EDD9-8163-4A00-0E4DD2E12975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21" name="Picture 120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291E70ED-C7F5-4C6D-A564-C75C42DA1E6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0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A0F3B52-6725-E60D-9A5F-FCC8EDC98E21}"/>
                </a:ext>
              </a:extLst>
            </p:cNvPr>
            <p:cNvGrpSpPr/>
            <p:nvPr/>
          </p:nvGrpSpPr>
          <p:grpSpPr>
            <a:xfrm>
              <a:off x="1198784" y="5458161"/>
              <a:ext cx="360218" cy="360218"/>
              <a:chOff x="2096655" y="4248727"/>
              <a:chExt cx="360218" cy="360218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A9E8EC0E-1D58-F1C0-8837-91464C4C59EB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24" name="Picture 123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F9EFA851-5B2E-BB43-E767-7FF97064F9F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9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1E3C0A24-96A3-9C21-8DA0-8CC2125CE8EB}"/>
                </a:ext>
              </a:extLst>
            </p:cNvPr>
            <p:cNvGrpSpPr/>
            <p:nvPr/>
          </p:nvGrpSpPr>
          <p:grpSpPr>
            <a:xfrm>
              <a:off x="2337866" y="5458161"/>
              <a:ext cx="360218" cy="360218"/>
              <a:chOff x="2096655" y="4248727"/>
              <a:chExt cx="360218" cy="360218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1B05DE4F-EC99-4FDE-ED4B-B4DC62C2BDBA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27" name="Picture 126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A13B0244-445C-F53B-79BC-52D8AD24E0F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8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CF609659-2E6E-FAE6-6C6A-E095823BC821}"/>
                </a:ext>
              </a:extLst>
            </p:cNvPr>
            <p:cNvGrpSpPr/>
            <p:nvPr/>
          </p:nvGrpSpPr>
          <p:grpSpPr>
            <a:xfrm>
              <a:off x="3473264" y="5441538"/>
              <a:ext cx="360218" cy="360218"/>
              <a:chOff x="2096655" y="4248727"/>
              <a:chExt cx="360218" cy="360218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BD123F50-7A29-9304-6E94-F542DA501E6A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30" name="Picture 129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54423F18-A2BB-8DF0-C906-B831857DCF3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7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030A992-8220-1BBF-EEC2-9F2E9F9D51A1}"/>
                </a:ext>
              </a:extLst>
            </p:cNvPr>
            <p:cNvGrpSpPr/>
            <p:nvPr/>
          </p:nvGrpSpPr>
          <p:grpSpPr>
            <a:xfrm>
              <a:off x="3862095" y="5441538"/>
              <a:ext cx="360218" cy="360218"/>
              <a:chOff x="2096655" y="4248727"/>
              <a:chExt cx="360218" cy="360218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BDDB31F-19D7-39E5-52A3-6C57ED2214BF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33" name="Picture 132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B6443611-D3C4-EF16-E305-8190AA5799A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6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68E12E7-8F6E-8E10-2418-1B14C23726D9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3084433" y="5441538"/>
              <a:ext cx="360218" cy="360218"/>
              <a:chOff x="3084433" y="5441538"/>
              <a:chExt cx="360218" cy="360218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902C0FA-768B-4B67-2492-FDAE08A40960}"/>
                  </a:ext>
                </a:extLst>
              </p:cNvPr>
              <p:cNvSpPr/>
              <p:nvPr/>
            </p:nvSpPr>
            <p:spPr>
              <a:xfrm>
                <a:off x="3084433" y="5441538"/>
                <a:ext cx="360218" cy="36021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56" name="Picture 255" descr="\documentclass{article}&#10;\usepackage{amsmath}&#10;\pagestyle{empty}&#10;\begin{document}&#10;&#10;\[ H \]&#10;&#10;\end{document}" title="IguanaTex Bitmap Display">
                <a:extLst>
                  <a:ext uri="{FF2B5EF4-FFF2-40B4-BE49-F238E27FC236}">
                    <a16:creationId xmlns:a16="http://schemas.microsoft.com/office/drawing/2014/main" id="{73C90F01-2C40-1F2B-DFD4-FC90ADDD8FE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8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0163" y="5566885"/>
                <a:ext cx="161143" cy="129143"/>
              </a:xfrm>
              <a:prstGeom prst="rect">
                <a:avLst/>
              </a:prstGeom>
            </p:spPr>
          </p:pic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22F5DCB6-0E52-3C71-2E5F-25AD46915DF8}"/>
                </a:ext>
              </a:extLst>
            </p:cNvPr>
            <p:cNvGrpSpPr/>
            <p:nvPr/>
          </p:nvGrpSpPr>
          <p:grpSpPr>
            <a:xfrm>
              <a:off x="4252310" y="5458161"/>
              <a:ext cx="360218" cy="360218"/>
              <a:chOff x="2096655" y="4248727"/>
              <a:chExt cx="360218" cy="360218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5270CEAA-61DE-D46A-9DA3-8172FE4F2343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39" name="Picture 138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E04E9150-D432-4B05-FCFD-F8A7741CB14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EC3C057-040C-0615-05F6-B779D8075902}"/>
                </a:ext>
              </a:extLst>
            </p:cNvPr>
            <p:cNvGrpSpPr/>
            <p:nvPr/>
          </p:nvGrpSpPr>
          <p:grpSpPr>
            <a:xfrm>
              <a:off x="5416272" y="5441538"/>
              <a:ext cx="360218" cy="360218"/>
              <a:chOff x="2096655" y="4248727"/>
              <a:chExt cx="360218" cy="360218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D6D212DE-D5E4-3608-4757-93439A8C90FA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42" name="Picture 141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205C7E0A-3812-F5C2-489F-44F1B5ECC88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F292026A-D943-770E-4057-B2E1B1BB4CE3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5799920" y="5441538"/>
              <a:ext cx="360218" cy="360218"/>
              <a:chOff x="5799920" y="5441538"/>
              <a:chExt cx="360218" cy="360218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97A118B7-3E86-ECD8-006A-7A7DFF777CFB}"/>
                  </a:ext>
                </a:extLst>
              </p:cNvPr>
              <p:cNvSpPr/>
              <p:nvPr/>
            </p:nvSpPr>
            <p:spPr>
              <a:xfrm>
                <a:off x="5799920" y="5441538"/>
                <a:ext cx="360218" cy="36021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66" name="Picture 265" descr="\documentclass{article}&#10;\usepackage{amsmath}&#10;\pagestyle{empty}&#10;\begin{document}&#10;&#10;\[ H \]&#10;&#10;\end{document}" title="IguanaTex Bitmap Display">
                <a:extLst>
                  <a:ext uri="{FF2B5EF4-FFF2-40B4-BE49-F238E27FC236}">
                    <a16:creationId xmlns:a16="http://schemas.microsoft.com/office/drawing/2014/main" id="{F496CE27-8971-BB20-91A1-8FDA6DB3F36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8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5650" y="5566885"/>
                <a:ext cx="161143" cy="129143"/>
              </a:xfrm>
              <a:prstGeom prst="rect">
                <a:avLst/>
              </a:prstGeom>
            </p:spPr>
          </p:pic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9854E51C-5117-81BB-49D1-A2A45C529A5B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5044339" y="5441538"/>
              <a:ext cx="360218" cy="360218"/>
              <a:chOff x="5044339" y="5441538"/>
              <a:chExt cx="360218" cy="360218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5E22E70-9FCE-426E-11A9-DF1505BFB10D}"/>
                  </a:ext>
                </a:extLst>
              </p:cNvPr>
              <p:cNvSpPr/>
              <p:nvPr/>
            </p:nvSpPr>
            <p:spPr>
              <a:xfrm>
                <a:off x="5044339" y="5441538"/>
                <a:ext cx="360218" cy="36021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61" name="Picture 260" descr="\documentclass{article}&#10;\usepackage{amsmath}&#10;\pagestyle{empty}&#10;\begin{document}&#10;&#10;\[ H \]&#10;&#10;\end{document}" title="IguanaTex Bitmap Display">
                <a:extLst>
                  <a:ext uri="{FF2B5EF4-FFF2-40B4-BE49-F238E27FC236}">
                    <a16:creationId xmlns:a16="http://schemas.microsoft.com/office/drawing/2014/main" id="{9446E4EA-F0C6-7920-E3E0-725D8B6562C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8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0069" y="5566885"/>
                <a:ext cx="161143" cy="129143"/>
              </a:xfrm>
              <a:prstGeom prst="rect">
                <a:avLst/>
              </a:prstGeom>
            </p:spPr>
          </p:pic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314BCA92-C52E-C62B-1030-5046D41ACD91}"/>
                </a:ext>
              </a:extLst>
            </p:cNvPr>
            <p:cNvGrpSpPr/>
            <p:nvPr/>
          </p:nvGrpSpPr>
          <p:grpSpPr>
            <a:xfrm>
              <a:off x="6185166" y="5448925"/>
              <a:ext cx="360218" cy="360218"/>
              <a:chOff x="2096655" y="4248727"/>
              <a:chExt cx="360218" cy="36021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D3DBF607-2DBA-BDA0-1E61-7DD827C9BCDB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51" name="Picture 150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472AD0C7-D62A-2AC0-FBD9-4439435F8C7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9FA98FAB-AF07-4925-B1C7-BD348BFFB2DA}"/>
                </a:ext>
              </a:extLst>
            </p:cNvPr>
            <p:cNvGrpSpPr/>
            <p:nvPr/>
          </p:nvGrpSpPr>
          <p:grpSpPr>
            <a:xfrm>
              <a:off x="1580714" y="5943724"/>
              <a:ext cx="360218" cy="360218"/>
              <a:chOff x="2096655" y="4248727"/>
              <a:chExt cx="360218" cy="360218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EF418AE2-9CC1-582C-5840-625BDF1AC2C7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54" name="Picture 153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A1356D4C-8799-8409-AA5F-D1857BD1770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B3A55F-68EE-5864-089F-55338CC18597}"/>
                </a:ext>
              </a:extLst>
            </p:cNvPr>
            <p:cNvGrpSpPr/>
            <p:nvPr/>
          </p:nvGrpSpPr>
          <p:grpSpPr>
            <a:xfrm>
              <a:off x="1969545" y="5943724"/>
              <a:ext cx="360218" cy="360218"/>
              <a:chOff x="2096655" y="4248727"/>
              <a:chExt cx="360218" cy="360218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1494095-1D20-D8F8-FA83-7962A9908458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57" name="Picture 156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62BB00DA-1B08-9311-5FC7-05469D1B6EC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A8E0765B-0895-6458-65A7-909796CC0D5F}"/>
                </a:ext>
              </a:extLst>
            </p:cNvPr>
            <p:cNvGrpSpPr/>
            <p:nvPr>
              <p:custDataLst>
                <p:tags r:id="rId7"/>
              </p:custDataLst>
            </p:nvPr>
          </p:nvGrpSpPr>
          <p:grpSpPr>
            <a:xfrm>
              <a:off x="1191883" y="5943724"/>
              <a:ext cx="360218" cy="360218"/>
              <a:chOff x="1191883" y="5943724"/>
              <a:chExt cx="360218" cy="360218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9D6ED7AE-01FD-3FBE-401B-B5623262E3F8}"/>
                  </a:ext>
                </a:extLst>
              </p:cNvPr>
              <p:cNvSpPr/>
              <p:nvPr/>
            </p:nvSpPr>
            <p:spPr>
              <a:xfrm>
                <a:off x="1191883" y="5943724"/>
                <a:ext cx="360218" cy="36021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31" name="Picture 230" descr="\documentclass{article}&#10;\usepackage{amsmath}&#10;\pagestyle{empty}&#10;\begin{document}&#10;&#10;\[ H \]&#10;&#10;\end{document}" title="IguanaTex Bitmap Display">
                <a:extLst>
                  <a:ext uri="{FF2B5EF4-FFF2-40B4-BE49-F238E27FC236}">
                    <a16:creationId xmlns:a16="http://schemas.microsoft.com/office/drawing/2014/main" id="{C430C035-2451-4A4A-179A-3DD89DB2D14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8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7613" y="6069071"/>
                <a:ext cx="161143" cy="129143"/>
              </a:xfrm>
              <a:prstGeom prst="rect">
                <a:avLst/>
              </a:prstGeom>
            </p:spPr>
          </p:pic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76362C5B-F469-20B0-6B0B-DA29622B3056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2348235" y="5943724"/>
              <a:ext cx="360218" cy="360218"/>
              <a:chOff x="2348235" y="5943724"/>
              <a:chExt cx="360218" cy="360218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979508C-1CA0-A9C1-4F2A-017E9C831F3F}"/>
                  </a:ext>
                </a:extLst>
              </p:cNvPr>
              <p:cNvSpPr/>
              <p:nvPr/>
            </p:nvSpPr>
            <p:spPr>
              <a:xfrm>
                <a:off x="2348235" y="5943724"/>
                <a:ext cx="360218" cy="36021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36" name="Picture 235" descr="\documentclass{article}&#10;\usepackage{amsmath}&#10;\pagestyle{empty}&#10;\begin{document}&#10;&#10;\[ H \]&#10;&#10;\end{document}" title="IguanaTex Bitmap Display">
                <a:extLst>
                  <a:ext uri="{FF2B5EF4-FFF2-40B4-BE49-F238E27FC236}">
                    <a16:creationId xmlns:a16="http://schemas.microsoft.com/office/drawing/2014/main" id="{AFCE86B9-E385-7AC1-4776-38541A026E3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8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3965" y="6069071"/>
                <a:ext cx="161143" cy="129143"/>
              </a:xfrm>
              <a:prstGeom prst="rect">
                <a:avLst/>
              </a:prstGeom>
            </p:spPr>
          </p:pic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5322C1C3-8E34-1748-96CD-375A69892ED2}"/>
                </a:ext>
              </a:extLst>
            </p:cNvPr>
            <p:cNvGrpSpPr/>
            <p:nvPr/>
          </p:nvGrpSpPr>
          <p:grpSpPr>
            <a:xfrm>
              <a:off x="3852104" y="5943724"/>
              <a:ext cx="360218" cy="360218"/>
              <a:chOff x="2096655" y="4248727"/>
              <a:chExt cx="360218" cy="360218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CC1E151F-0CA6-59D4-A8F0-F31774262B00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66" name="Picture 165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C7EF2EE9-23F4-64BA-8D10-3BB8738412B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BC45D6C0-36A6-F0F3-668C-8F0F84F78A04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4235752" y="5943724"/>
              <a:ext cx="360218" cy="360218"/>
              <a:chOff x="4235752" y="5943724"/>
              <a:chExt cx="360218" cy="360218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2DC37A96-74BB-CC75-EFDC-DBC2A6E3913C}"/>
                  </a:ext>
                </a:extLst>
              </p:cNvPr>
              <p:cNvSpPr/>
              <p:nvPr/>
            </p:nvSpPr>
            <p:spPr>
              <a:xfrm>
                <a:off x="4235752" y="5943724"/>
                <a:ext cx="360218" cy="36021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46" name="Picture 245" descr="\documentclass{article}&#10;\usepackage{amsmath}&#10;\pagestyle{empty}&#10;\begin{document}&#10;&#10;\[ H \]&#10;&#10;\end{document}" title="IguanaTex Bitmap Display">
                <a:extLst>
                  <a:ext uri="{FF2B5EF4-FFF2-40B4-BE49-F238E27FC236}">
                    <a16:creationId xmlns:a16="http://schemas.microsoft.com/office/drawing/2014/main" id="{61FBC3DE-F514-10DB-033F-7189136D926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8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1482" y="6069071"/>
                <a:ext cx="161143" cy="129143"/>
              </a:xfrm>
              <a:prstGeom prst="rect">
                <a:avLst/>
              </a:prstGeom>
            </p:spPr>
          </p:pic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6BF4A8DA-7B68-35C2-FFE2-056B231CD1E5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3480171" y="5943724"/>
              <a:ext cx="360218" cy="360218"/>
              <a:chOff x="3480171" y="5943724"/>
              <a:chExt cx="360218" cy="360218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32CE329E-4747-13C6-B888-4CFCBFB9B858}"/>
                  </a:ext>
                </a:extLst>
              </p:cNvPr>
              <p:cNvSpPr/>
              <p:nvPr/>
            </p:nvSpPr>
            <p:spPr>
              <a:xfrm>
                <a:off x="3480171" y="5943724"/>
                <a:ext cx="360218" cy="36021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41" name="Picture 240" descr="\documentclass{article}&#10;\usepackage{amsmath}&#10;\pagestyle{empty}&#10;\begin{document}&#10;&#10;\[ H \]&#10;&#10;\end{document}" title="IguanaTex Bitmap Display">
                <a:extLst>
                  <a:ext uri="{FF2B5EF4-FFF2-40B4-BE49-F238E27FC236}">
                    <a16:creationId xmlns:a16="http://schemas.microsoft.com/office/drawing/2014/main" id="{838FDB29-76CD-9C56-A0D2-F733DAB21B8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8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5901" y="6069071"/>
                <a:ext cx="161143" cy="129143"/>
              </a:xfrm>
              <a:prstGeom prst="rect">
                <a:avLst/>
              </a:prstGeom>
            </p:spPr>
          </p:pic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7323CE5E-84CF-CDC3-EE55-F807247FC446}"/>
                </a:ext>
              </a:extLst>
            </p:cNvPr>
            <p:cNvGrpSpPr/>
            <p:nvPr/>
          </p:nvGrpSpPr>
          <p:grpSpPr>
            <a:xfrm>
              <a:off x="3096523" y="5943724"/>
              <a:ext cx="360218" cy="360218"/>
              <a:chOff x="2096655" y="4248727"/>
              <a:chExt cx="360218" cy="360218"/>
            </a:xfrm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DA7A5672-1B3F-BEBE-A77D-517D166F096B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75" name="Picture 174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A61C9DA6-2177-3AA0-7E7A-C97A087F996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8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pic>
          <p:nvPicPr>
            <p:cNvPr id="187" name="Picture 186" descr="\documentclass{article}&#10;\usepackage{amsmath}&#10;\pagestyle{empty}&#10;\begin{document}&#10;&#10;\[ n = 4 \]&#10;&#10;\end{document}" title="IguanaTex Bitmap Display">
              <a:extLst>
                <a:ext uri="{FF2B5EF4-FFF2-40B4-BE49-F238E27FC236}">
                  <a16:creationId xmlns:a16="http://schemas.microsoft.com/office/drawing/2014/main" id="{7E4D2842-14D1-E42B-4B56-BC4DE56659F3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8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74" y="5574270"/>
              <a:ext cx="603428" cy="173715"/>
            </a:xfrm>
            <a:prstGeom prst="rect">
              <a:avLst/>
            </a:prstGeom>
          </p:spPr>
        </p:pic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0DC74186-CC81-8F5D-B45E-99D307029C02}"/>
              </a:ext>
            </a:extLst>
          </p:cNvPr>
          <p:cNvSpPr txBox="1"/>
          <p:nvPr/>
        </p:nvSpPr>
        <p:spPr>
          <a:xfrm>
            <a:off x="7387693" y="2851067"/>
            <a:ext cx="4506298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The same pattern emerges!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Next term = sum of previous 2 terms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strike="noStrike" kern="1200" cap="none" spc="0" normalizeH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Question: </a:t>
            </a:r>
            <a:r>
              <a:rPr kumimoji="0" lang="en-US" sz="2000" b="0" i="0" strike="noStrike" kern="120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Why is this true?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55095F8-A665-6E21-DF49-7D21061A2AE0}"/>
                  </a:ext>
                </a:extLst>
              </p14:cNvPr>
              <p14:cNvContentPartPr/>
              <p14:nvPr/>
            </p14:nvContentPartPr>
            <p14:xfrm>
              <a:off x="5882400" y="2264040"/>
              <a:ext cx="2435400" cy="5752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55095F8-A665-6E21-DF49-7D21061A2AE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873040" y="2254680"/>
                <a:ext cx="2454120" cy="5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95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80" grpId="0"/>
      <p:bldP spid="181" grpId="0"/>
      <p:bldP spid="182" grpId="0"/>
      <p:bldP spid="183" grpId="0"/>
      <p:bldP spid="18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D5A4F3D-0596-E406-5570-96269A749947}"/>
              </a:ext>
            </a:extLst>
          </p:cNvPr>
          <p:cNvSpPr/>
          <p:nvPr/>
        </p:nvSpPr>
        <p:spPr>
          <a:xfrm>
            <a:off x="3870840" y="3006737"/>
            <a:ext cx="2461492" cy="1179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8F059D-C8FE-0092-77B9-131BB4F6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42C5C-38CD-F6D2-4924-3D9AB88D30FD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Q2: Heads never touch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E8149-E35B-980C-F6C2-B5D3480EBD69}"/>
              </a:ext>
            </a:extLst>
          </p:cNvPr>
          <p:cNvSpPr txBox="1"/>
          <p:nvPr/>
        </p:nvSpPr>
        <p:spPr>
          <a:xfrm>
            <a:off x="422367" y="1161017"/>
            <a:ext cx="1140268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How many ways are there arrange 10 coins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in a row so that there are no two consecutive heads?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D40F1C-E454-B743-38CE-8D6A4957AAF2}"/>
                  </a:ext>
                </a:extLst>
              </p:cNvPr>
              <p:cNvSpPr txBox="1"/>
              <p:nvPr/>
            </p:nvSpPr>
            <p:spPr>
              <a:xfrm>
                <a:off x="422367" y="1676543"/>
                <a:ext cx="11402684" cy="977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sng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Solution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Let      be the number of ways to arrange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𝑛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coins in a row so that there are no two consecutive heads.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D40F1C-E454-B743-38CE-8D6A4957A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7" y="1676543"/>
                <a:ext cx="11402684" cy="977191"/>
              </a:xfrm>
              <a:prstGeom prst="rect">
                <a:avLst/>
              </a:prstGeom>
              <a:blipFill>
                <a:blip r:embed="rId12"/>
                <a:stretch>
                  <a:fillRect l="-534" r="-534" b="-10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\documentclass{article}&#10;\usepackage{amsmath}&#10;\pagestyle{empty}&#10;\begin{document}&#10;&#10;\[ g_n \]&#10;&#10;\end{document}" title="IguanaTex Bitmap Display">
            <a:extLst>
              <a:ext uri="{FF2B5EF4-FFF2-40B4-BE49-F238E27FC236}">
                <a16:creationId xmlns:a16="http://schemas.microsoft.com/office/drawing/2014/main" id="{75DA4C21-092A-AF77-6DE4-FF95EE4346B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19" y="2396260"/>
            <a:ext cx="234666" cy="1630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503FA9-D2B7-EF5F-6601-31236960DD70}"/>
              </a:ext>
            </a:extLst>
          </p:cNvPr>
          <p:cNvSpPr txBox="1"/>
          <p:nvPr/>
        </p:nvSpPr>
        <p:spPr>
          <a:xfrm>
            <a:off x="1346950" y="3044212"/>
            <a:ext cx="2461492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# of arrangements 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starting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with 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D5CA5D-CBA9-A292-F23F-929D7F8C934D}"/>
              </a:ext>
            </a:extLst>
          </p:cNvPr>
          <p:cNvSpPr txBox="1"/>
          <p:nvPr/>
        </p:nvSpPr>
        <p:spPr>
          <a:xfrm>
            <a:off x="3508463" y="3286670"/>
            <a:ext cx="43997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+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145DB1-F5BD-F2A2-4330-0E8F5743BC7E}"/>
              </a:ext>
            </a:extLst>
          </p:cNvPr>
          <p:cNvSpPr txBox="1"/>
          <p:nvPr/>
        </p:nvSpPr>
        <p:spPr>
          <a:xfrm>
            <a:off x="946044" y="3286670"/>
            <a:ext cx="43997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048186-5789-1F1F-35DE-D20BCB60216D}"/>
              </a:ext>
            </a:extLst>
          </p:cNvPr>
          <p:cNvSpPr txBox="1"/>
          <p:nvPr/>
        </p:nvSpPr>
        <p:spPr>
          <a:xfrm>
            <a:off x="6240170" y="3286670"/>
            <a:ext cx="43997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=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58" name="Picture 57" descr="\documentclass{article}&#10;\usepackage{amsmath}&#10;\pagestyle{empty}&#10;\begin{document}&#10;&#10;\[ g_n \]&#10;&#10;\end{document}" title="IguanaTex Bitmap Display">
            <a:extLst>
              <a:ext uri="{FF2B5EF4-FFF2-40B4-BE49-F238E27FC236}">
                <a16:creationId xmlns:a16="http://schemas.microsoft.com/office/drawing/2014/main" id="{227E3457-1AEB-79E4-1F45-DEDCAC103EC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9" y="3537899"/>
            <a:ext cx="234666" cy="163048"/>
          </a:xfrm>
          <a:prstGeom prst="rect">
            <a:avLst/>
          </a:prstGeom>
        </p:spPr>
      </p:pic>
      <p:pic>
        <p:nvPicPr>
          <p:cNvPr id="60" name="Picture 59" descr="\documentclass{article}&#10;\usepackage{amsmath}&#10;\pagestyle{empty}&#10;\begin{document}&#10;&#10;\[ g_{n-1} \]&#10;&#10;\end{document}" title="IguanaTex Bitmap Display">
            <a:extLst>
              <a:ext uri="{FF2B5EF4-FFF2-40B4-BE49-F238E27FC236}">
                <a16:creationId xmlns:a16="http://schemas.microsoft.com/office/drawing/2014/main" id="{B5C86A9A-86DA-1970-654B-482C48AB89D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749" y="3540615"/>
            <a:ext cx="484570" cy="16304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C7FCFE1-5E68-7AE7-3892-17609049525D}"/>
              </a:ext>
            </a:extLst>
          </p:cNvPr>
          <p:cNvSpPr txBox="1"/>
          <p:nvPr/>
        </p:nvSpPr>
        <p:spPr>
          <a:xfrm>
            <a:off x="7265072" y="3286670"/>
            <a:ext cx="43997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+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62" name="Picture 61" descr="\documentclass{article}&#10;\usepackage{amsmath}&#10;\pagestyle{empty}&#10;\begin{document}&#10;&#10;\[ g_{n-2} \]&#10;&#10;\end{document}" title="IguanaTex Bitmap Display">
            <a:extLst>
              <a:ext uri="{FF2B5EF4-FFF2-40B4-BE49-F238E27FC236}">
                <a16:creationId xmlns:a16="http://schemas.microsoft.com/office/drawing/2014/main" id="{1B3DBFFA-9F4E-616C-E2D2-DA10DF12C1F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70" y="3540615"/>
            <a:ext cx="490665" cy="16304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42BB028-3CB6-49B3-6F5A-96E1D518678E}"/>
              </a:ext>
            </a:extLst>
          </p:cNvPr>
          <p:cNvSpPr txBox="1"/>
          <p:nvPr/>
        </p:nvSpPr>
        <p:spPr>
          <a:xfrm>
            <a:off x="3948441" y="3044212"/>
            <a:ext cx="2461492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# of arrangements 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starting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with 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CD1BDE3-F122-72AC-283A-3EB7512B8AC7}"/>
              </a:ext>
            </a:extLst>
          </p:cNvPr>
          <p:cNvGrpSpPr/>
          <p:nvPr/>
        </p:nvGrpSpPr>
        <p:grpSpPr>
          <a:xfrm>
            <a:off x="3058139" y="3622087"/>
            <a:ext cx="360218" cy="360218"/>
            <a:chOff x="2096655" y="4248727"/>
            <a:chExt cx="360218" cy="36021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6E8221E-9185-92E2-A97E-552B942AA1F5}"/>
                </a:ext>
              </a:extLst>
            </p:cNvPr>
            <p:cNvSpPr/>
            <p:nvPr/>
          </p:nvSpPr>
          <p:spPr>
            <a:xfrm>
              <a:off x="2096655" y="4248727"/>
              <a:ext cx="360218" cy="360218"/>
            </a:xfrm>
            <a:prstGeom prst="ellipse">
              <a:avLst/>
            </a:prstGeom>
            <a:solidFill>
              <a:srgbClr val="D7BAF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3" name="Picture 52" descr="\documentclass{article}&#10;\usepackage{amsmath}&#10;\pagestyle{empty}&#10;\begin{document}&#10;&#10;\[ T \]&#10;&#10;\end{document}" title="IguanaTex Bitmap Display">
              <a:extLst>
                <a:ext uri="{FF2B5EF4-FFF2-40B4-BE49-F238E27FC236}">
                  <a16:creationId xmlns:a16="http://schemas.microsoft.com/office/drawing/2014/main" id="{98B0C539-65F3-0F76-F1D6-62A06B9BA934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0857" y="4374072"/>
              <a:ext cx="130286" cy="128000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B5279CD-5CD6-FE2D-7A8B-B579235D8E5D}"/>
              </a:ext>
            </a:extLst>
          </p:cNvPr>
          <p:cNvGrpSpPr/>
          <p:nvPr/>
        </p:nvGrpSpPr>
        <p:grpSpPr>
          <a:xfrm>
            <a:off x="5681125" y="3609939"/>
            <a:ext cx="360218" cy="360218"/>
            <a:chOff x="3985491" y="4608945"/>
            <a:chExt cx="360218" cy="360218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92200CE-945C-ADBF-919B-5A60F5B2BAC6}"/>
                </a:ext>
              </a:extLst>
            </p:cNvPr>
            <p:cNvSpPr/>
            <p:nvPr/>
          </p:nvSpPr>
          <p:spPr>
            <a:xfrm>
              <a:off x="3985491" y="4608945"/>
              <a:ext cx="360218" cy="36021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6" name="Picture 55" descr="\documentclass{article}&#10;\usepackage{amsmath}&#10;\pagestyle{empty}&#10;\begin{document}&#10;&#10;\[ H \]&#10;&#10;\end{document}" title="IguanaTex Bitmap Display">
              <a:extLst>
                <a:ext uri="{FF2B5EF4-FFF2-40B4-BE49-F238E27FC236}">
                  <a16:creationId xmlns:a16="http://schemas.microsoft.com/office/drawing/2014/main" id="{63548B81-C7FE-3462-A39E-CBD44B79A045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1221" y="4734291"/>
              <a:ext cx="161143" cy="129143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342331A-3065-9F88-71AE-1381D7F42686}"/>
              </a:ext>
            </a:extLst>
          </p:cNvPr>
          <p:cNvSpPr txBox="1"/>
          <p:nvPr/>
        </p:nvSpPr>
        <p:spPr>
          <a:xfrm>
            <a:off x="3109430" y="4172172"/>
            <a:ext cx="170665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start with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3C4A2FD-F78B-79F0-BF45-1441917748AC}"/>
              </a:ext>
            </a:extLst>
          </p:cNvPr>
          <p:cNvGrpSpPr/>
          <p:nvPr/>
        </p:nvGrpSpPr>
        <p:grpSpPr>
          <a:xfrm>
            <a:off x="4338489" y="4291000"/>
            <a:ext cx="360218" cy="360218"/>
            <a:chOff x="3985491" y="4608945"/>
            <a:chExt cx="360218" cy="360218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9EF5924-0DB0-7BEC-C283-39FC2A19873B}"/>
                </a:ext>
              </a:extLst>
            </p:cNvPr>
            <p:cNvSpPr/>
            <p:nvPr/>
          </p:nvSpPr>
          <p:spPr>
            <a:xfrm>
              <a:off x="3985491" y="4608945"/>
              <a:ext cx="360218" cy="36021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7" name="Picture 66" descr="\documentclass{article}&#10;\usepackage{amsmath}&#10;\pagestyle{empty}&#10;\begin{document}&#10;&#10;\[ H \]&#10;&#10;\end{document}" title="IguanaTex Bitmap Display">
              <a:extLst>
                <a:ext uri="{FF2B5EF4-FFF2-40B4-BE49-F238E27FC236}">
                  <a16:creationId xmlns:a16="http://schemas.microsoft.com/office/drawing/2014/main" id="{0726980C-F793-4BD1-BE34-353AB5195DC4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1221" y="4734291"/>
              <a:ext cx="161143" cy="129143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D32F6CC-3FB1-5BCF-C574-B62842CD969D}"/>
              </a:ext>
            </a:extLst>
          </p:cNvPr>
          <p:cNvSpPr txBox="1"/>
          <p:nvPr/>
        </p:nvSpPr>
        <p:spPr>
          <a:xfrm>
            <a:off x="5330670" y="4158583"/>
            <a:ext cx="170665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start with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105581-5178-5B61-942C-D86E469911D9}"/>
              </a:ext>
            </a:extLst>
          </p:cNvPr>
          <p:cNvGrpSpPr/>
          <p:nvPr/>
        </p:nvGrpSpPr>
        <p:grpSpPr>
          <a:xfrm>
            <a:off x="6550841" y="4275775"/>
            <a:ext cx="360218" cy="360218"/>
            <a:chOff x="3985491" y="4608945"/>
            <a:chExt cx="360218" cy="36021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4899B7A-8E83-DC61-F48E-ABE6EFE684A0}"/>
                </a:ext>
              </a:extLst>
            </p:cNvPr>
            <p:cNvSpPr/>
            <p:nvPr/>
          </p:nvSpPr>
          <p:spPr>
            <a:xfrm>
              <a:off x="3985491" y="4608945"/>
              <a:ext cx="360218" cy="36021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1" name="Picture 70" descr="\documentclass{article}&#10;\usepackage{amsmath}&#10;\pagestyle{empty}&#10;\begin{document}&#10;&#10;\[ H \]&#10;&#10;\end{document}" title="IguanaTex Bitmap Display">
              <a:extLst>
                <a:ext uri="{FF2B5EF4-FFF2-40B4-BE49-F238E27FC236}">
                  <a16:creationId xmlns:a16="http://schemas.microsoft.com/office/drawing/2014/main" id="{32AF4FE7-92FF-B3AF-E971-561A4FACAC09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1221" y="4734291"/>
              <a:ext cx="161143" cy="129143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2970F8-A476-4CBC-05B2-FC102ADA9D5B}"/>
              </a:ext>
            </a:extLst>
          </p:cNvPr>
          <p:cNvGrpSpPr/>
          <p:nvPr/>
        </p:nvGrpSpPr>
        <p:grpSpPr>
          <a:xfrm>
            <a:off x="6962945" y="4276347"/>
            <a:ext cx="360218" cy="360218"/>
            <a:chOff x="2096655" y="4248727"/>
            <a:chExt cx="360218" cy="36021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A5C9F73-7B2E-A6ED-273C-614A3D82BFED}"/>
                </a:ext>
              </a:extLst>
            </p:cNvPr>
            <p:cNvSpPr/>
            <p:nvPr/>
          </p:nvSpPr>
          <p:spPr>
            <a:xfrm>
              <a:off x="2096655" y="4248727"/>
              <a:ext cx="360218" cy="360218"/>
            </a:xfrm>
            <a:prstGeom prst="ellipse">
              <a:avLst/>
            </a:prstGeom>
            <a:solidFill>
              <a:srgbClr val="D7BAF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4" name="Picture 73" descr="\documentclass{article}&#10;\usepackage{amsmath}&#10;\pagestyle{empty}&#10;\begin{document}&#10;&#10;\[ T \]&#10;&#10;\end{document}" title="IguanaTex Bitmap Display">
              <a:extLst>
                <a:ext uri="{FF2B5EF4-FFF2-40B4-BE49-F238E27FC236}">
                  <a16:creationId xmlns:a16="http://schemas.microsoft.com/office/drawing/2014/main" id="{6A616AEA-3E2C-AAAF-924A-0311DFDB50DA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0857" y="4374072"/>
              <a:ext cx="130286" cy="128000"/>
            </a:xfrm>
            <a:prstGeom prst="rect">
              <a:avLst/>
            </a:prstGeom>
          </p:spPr>
        </p:pic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29CB6EA-9D6E-D435-0BA3-D35F9DAD8070}"/>
              </a:ext>
            </a:extLst>
          </p:cNvPr>
          <p:cNvCxnSpPr>
            <a:cxnSpLocks/>
          </p:cNvCxnSpPr>
          <p:nvPr/>
        </p:nvCxnSpPr>
        <p:spPr>
          <a:xfrm>
            <a:off x="4806848" y="4484164"/>
            <a:ext cx="51458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A4F8114-29CE-BF36-5679-77FD1C4D11B5}"/>
              </a:ext>
            </a:extLst>
          </p:cNvPr>
          <p:cNvSpPr/>
          <p:nvPr/>
        </p:nvSpPr>
        <p:spPr>
          <a:xfrm>
            <a:off x="8971877" y="3330593"/>
            <a:ext cx="2518676" cy="515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F02790E-BEDE-33B3-A536-69C932D39EA8}"/>
              </a:ext>
            </a:extLst>
          </p:cNvPr>
          <p:cNvCxnSpPr>
            <a:cxnSpLocks/>
          </p:cNvCxnSpPr>
          <p:nvPr/>
        </p:nvCxnSpPr>
        <p:spPr>
          <a:xfrm flipH="1">
            <a:off x="8395843" y="3610347"/>
            <a:ext cx="577546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2" descr="Exclamation Point Images - Free Download on Freepik">
            <a:extLst>
              <a:ext uri="{FF2B5EF4-FFF2-40B4-BE49-F238E27FC236}">
                <a16:creationId xmlns:a16="http://schemas.microsoft.com/office/drawing/2014/main" id="{CD45EC7E-D140-A529-3E84-0EDB9F6A5D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4" t="7960" r="12049" b="10212"/>
          <a:stretch/>
        </p:blipFill>
        <p:spPr bwMode="auto">
          <a:xfrm>
            <a:off x="11061797" y="3448994"/>
            <a:ext cx="905879" cy="69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68AFD9B-9C38-A6BA-D574-CA6E6C5A4548}"/>
                  </a:ext>
                </a:extLst>
              </p:cNvPr>
              <p:cNvSpPr txBox="1"/>
              <p:nvPr/>
            </p:nvSpPr>
            <p:spPr>
              <a:xfrm>
                <a:off x="422367" y="4962701"/>
                <a:ext cx="11402684" cy="977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𝑛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=1, 2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, we have                     by direct checking.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2000" dirty="0">
                    <a:solidFill>
                      <a:prstClr val="black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So, the answer follows by recursive computation: 2, 3, 5, 8, 13, 21, 34, 55, 89, 144, …</a:t>
                </a:r>
                <a:endPara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68AFD9B-9C38-A6BA-D574-CA6E6C5A4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7" y="4962701"/>
                <a:ext cx="11402684" cy="977191"/>
              </a:xfrm>
              <a:prstGeom prst="rect">
                <a:avLst/>
              </a:prstGeom>
              <a:blipFill>
                <a:blip r:embed="rId20"/>
                <a:stretch>
                  <a:fillRect l="-534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7" name="Picture 86" descr="\documentclass{article}&#10;\usepackage{amsmath}&#10;\pagestyle{empty}&#10;\begin{document}&#10;&#10;\[ g_1 = 2, g_2 = 3 \]&#10;&#10;\end{document}" title="IguanaTex Bitmap Display">
            <a:extLst>
              <a:ext uri="{FF2B5EF4-FFF2-40B4-BE49-F238E27FC236}">
                <a16:creationId xmlns:a16="http://schemas.microsoft.com/office/drawing/2014/main" id="{C9D185A2-6512-90AF-6C7E-A12284587D1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108" y="5172369"/>
            <a:ext cx="1494857" cy="219428"/>
          </a:xfrm>
          <a:prstGeom prst="rect">
            <a:avLst/>
          </a:prstGeom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55C3925-06AB-2AFD-78E8-69030356955C}"/>
              </a:ext>
            </a:extLst>
          </p:cNvPr>
          <p:cNvCxnSpPr>
            <a:cxnSpLocks/>
          </p:cNvCxnSpPr>
          <p:nvPr/>
        </p:nvCxnSpPr>
        <p:spPr>
          <a:xfrm flipV="1">
            <a:off x="9438420" y="5873801"/>
            <a:ext cx="0" cy="332467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2532FA7-5E15-919B-2C3E-F731C7A8A3B5}"/>
              </a:ext>
            </a:extLst>
          </p:cNvPr>
          <p:cNvSpPr txBox="1"/>
          <p:nvPr/>
        </p:nvSpPr>
        <p:spPr>
          <a:xfrm>
            <a:off x="8865941" y="6026737"/>
            <a:ext cx="114495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69E2">
                    <a:lumMod val="75000"/>
                  </a:srgbClr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Answer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169E2">
                  <a:lumMod val="75000"/>
                </a:srgbClr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0C625B-9DA4-1ECE-8DB3-C9114A1B5F30}"/>
                  </a:ext>
                </a:extLst>
              </p:cNvPr>
              <p:cNvSpPr txBox="1"/>
              <p:nvPr/>
            </p:nvSpPr>
            <p:spPr>
              <a:xfrm>
                <a:off x="9004313" y="3306209"/>
                <a:ext cx="3187687" cy="515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>
                    <a:solidFill>
                      <a:srgbClr val="C00000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true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≥3</m:t>
                    </m:r>
                  </m:oMath>
                </a14:m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0C625B-9DA4-1ECE-8DB3-C9114A1B5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313" y="3306209"/>
                <a:ext cx="3187687" cy="515526"/>
              </a:xfrm>
              <a:prstGeom prst="rect">
                <a:avLst/>
              </a:prstGeom>
              <a:blipFill>
                <a:blip r:embed="rId22"/>
                <a:stretch>
                  <a:fillRect l="-1912" b="-1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47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4" grpId="0"/>
      <p:bldP spid="6" grpId="0" build="p"/>
      <p:bldP spid="13" grpId="0"/>
      <p:bldP spid="41" grpId="0"/>
      <p:bldP spid="44" grpId="0"/>
      <p:bldP spid="45" grpId="0"/>
      <p:bldP spid="48" grpId="0"/>
      <p:bldP spid="50" grpId="0"/>
      <p:bldP spid="64" grpId="0"/>
      <p:bldP spid="68" grpId="0"/>
      <p:bldP spid="80" grpId="0" animBg="1"/>
      <p:bldP spid="84" grpId="0" uiExpand="1" build="p"/>
      <p:bldP spid="89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014C93-8067-9648-DA30-7B828CE7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CE5CA-BB0C-471D-B5FD-5BB2E0B61B3B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E711D-9594-B19E-0CF5-C75A6A41AAC3}"/>
              </a:ext>
            </a:extLst>
          </p:cNvPr>
          <p:cNvSpPr txBox="1"/>
          <p:nvPr/>
        </p:nvSpPr>
        <p:spPr>
          <a:xfrm>
            <a:off x="2494722" y="208722"/>
            <a:ext cx="701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1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Why does              ? </a:t>
            </a:r>
          </a:p>
        </p:txBody>
      </p:sp>
      <p:pic>
        <p:nvPicPr>
          <p:cNvPr id="7" name="Picture 6" descr="\documentclass{article}&#10;\usepackage{amsmath}&#10;\pagestyle{empty}&#10;\begin{document}&#10;&#10;\[ f_n = g_{n-1} \]&#10;&#10;\end{document}" title="IguanaTex Bitmap Display">
            <a:extLst>
              <a:ext uri="{FF2B5EF4-FFF2-40B4-BE49-F238E27FC236}">
                <a16:creationId xmlns:a16="http://schemas.microsoft.com/office/drawing/2014/main" id="{EC34333B-9541-880A-1EC5-84EEC0AE151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855" y="309265"/>
            <a:ext cx="1504000" cy="3221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8FD7B8-1EF9-EE71-75AC-A89DC306FB79}"/>
              </a:ext>
            </a:extLst>
          </p:cNvPr>
          <p:cNvSpPr txBox="1"/>
          <p:nvPr/>
        </p:nvSpPr>
        <p:spPr>
          <a:xfrm>
            <a:off x="422367" y="1161017"/>
            <a:ext cx="1140268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Looking</a:t>
            </a:r>
            <a:r>
              <a:rPr kumimoji="0" lang="en-GB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at previous two problems, we see that               . 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pic>
        <p:nvPicPr>
          <p:cNvPr id="11" name="Picture 10" descr="\documentclass{article}&#10;\usepackage{amsmath}&#10;\pagestyle{empty}&#10;\begin{document}&#10;&#10;\[ f_n = g_{n-1} \]&#10;&#10;\end{document}" title="IguanaTex Bitmap Display">
            <a:extLst>
              <a:ext uri="{FF2B5EF4-FFF2-40B4-BE49-F238E27FC236}">
                <a16:creationId xmlns:a16="http://schemas.microsoft.com/office/drawing/2014/main" id="{F3D1FD41-C368-2BC4-1D4D-94271252EF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99" y="1349912"/>
            <a:ext cx="1074286" cy="23009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53F000-71FA-424A-8FB4-A07C591DBCC7}"/>
              </a:ext>
            </a:extLst>
          </p:cNvPr>
          <p:cNvSpPr/>
          <p:nvPr/>
        </p:nvSpPr>
        <p:spPr>
          <a:xfrm>
            <a:off x="1353147" y="1865438"/>
            <a:ext cx="4257059" cy="10192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BCEE78-1958-93A8-06E9-B9D2DDBFC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421156"/>
              </p:ext>
            </p:extLst>
          </p:nvPr>
        </p:nvGraphicFramePr>
        <p:xfrm>
          <a:off x="1610861" y="1998211"/>
          <a:ext cx="109728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872287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655619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223317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29F7362-FC88-878D-DD2D-2384E36A3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938394"/>
              </p:ext>
            </p:extLst>
          </p:nvPr>
        </p:nvGraphicFramePr>
        <p:xfrm>
          <a:off x="2967683" y="1998211"/>
          <a:ext cx="109728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872287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655619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223317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B808E0D-F96D-7F2A-2256-7F3D1A06A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463337"/>
              </p:ext>
            </p:extLst>
          </p:nvPr>
        </p:nvGraphicFramePr>
        <p:xfrm>
          <a:off x="4324505" y="1998211"/>
          <a:ext cx="109728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872287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655619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223317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B8085F0-B6AE-E804-B09F-0764E25E0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046318"/>
              </p:ext>
            </p:extLst>
          </p:nvPr>
        </p:nvGraphicFramePr>
        <p:xfrm>
          <a:off x="1610861" y="2468121"/>
          <a:ext cx="109728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872287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655619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223317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9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39317E8-52FB-7445-69CA-575A2367B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804583"/>
              </p:ext>
            </p:extLst>
          </p:nvPr>
        </p:nvGraphicFramePr>
        <p:xfrm>
          <a:off x="2967683" y="2468121"/>
          <a:ext cx="109728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2200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872287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655619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3223317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B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99561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E4DC765C-9669-06EE-2ED7-3CAF080F344F}"/>
              </a:ext>
            </a:extLst>
          </p:cNvPr>
          <p:cNvGrpSpPr/>
          <p:nvPr/>
        </p:nvGrpSpPr>
        <p:grpSpPr>
          <a:xfrm>
            <a:off x="6495693" y="1865438"/>
            <a:ext cx="4503471" cy="1070612"/>
            <a:chOff x="6495693" y="1865438"/>
            <a:chExt cx="4503471" cy="107061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772FF40-0817-46A3-48E8-FCCEA8A48E0C}"/>
                </a:ext>
              </a:extLst>
            </p:cNvPr>
            <p:cNvSpPr/>
            <p:nvPr/>
          </p:nvSpPr>
          <p:spPr>
            <a:xfrm>
              <a:off x="6495693" y="1865438"/>
              <a:ext cx="4503471" cy="107061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2E00DFC-D1E2-C459-64EA-77121CDEC37A}"/>
                </a:ext>
              </a:extLst>
            </p:cNvPr>
            <p:cNvGrpSpPr/>
            <p:nvPr/>
          </p:nvGrpSpPr>
          <p:grpSpPr>
            <a:xfrm>
              <a:off x="6677892" y="1981547"/>
              <a:ext cx="360218" cy="360218"/>
              <a:chOff x="2096655" y="4248727"/>
              <a:chExt cx="360218" cy="360218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267CA2A-F602-314D-7D24-8A57841E7454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1" name="Picture 20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C6B99569-C946-4500-5ED5-B463D29BD07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6C9B7E3-B7FA-0997-54DE-FB2D30EE725D}"/>
                </a:ext>
              </a:extLst>
            </p:cNvPr>
            <p:cNvGrpSpPr/>
            <p:nvPr/>
          </p:nvGrpSpPr>
          <p:grpSpPr>
            <a:xfrm>
              <a:off x="7066723" y="1981547"/>
              <a:ext cx="360218" cy="360218"/>
              <a:chOff x="2096655" y="4248727"/>
              <a:chExt cx="360218" cy="360218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E2AF1D1-7AF8-DA6B-6065-2630A7F41253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4" name="Picture 23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57F07090-41FA-F0DD-2008-3E791916FB8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B5904F0-CD99-5CF6-23EF-3FBAC9618FF8}"/>
                </a:ext>
              </a:extLst>
            </p:cNvPr>
            <p:cNvGrpSpPr/>
            <p:nvPr/>
          </p:nvGrpSpPr>
          <p:grpSpPr>
            <a:xfrm>
              <a:off x="8557531" y="1981547"/>
              <a:ext cx="360218" cy="360218"/>
              <a:chOff x="2096655" y="4248727"/>
              <a:chExt cx="360218" cy="360218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6B01FED-8C24-B850-1691-4A4E66F85D2B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7" name="Picture 26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C499AC3A-CBCD-68D9-5AEA-C355D5AFCD8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0397B7E-E589-42FB-4EB3-28C5AD18AFF4}"/>
                </a:ext>
              </a:extLst>
            </p:cNvPr>
            <p:cNvGrpSpPr/>
            <p:nvPr/>
          </p:nvGrpSpPr>
          <p:grpSpPr>
            <a:xfrm>
              <a:off x="8941179" y="1981547"/>
              <a:ext cx="360218" cy="360218"/>
              <a:chOff x="3985491" y="4608945"/>
              <a:chExt cx="360218" cy="360218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BA53111-F22D-6B94-7ECE-BD7A8A3E7F41}"/>
                  </a:ext>
                </a:extLst>
              </p:cNvPr>
              <p:cNvSpPr/>
              <p:nvPr/>
            </p:nvSpPr>
            <p:spPr>
              <a:xfrm>
                <a:off x="3985491" y="4608945"/>
                <a:ext cx="360218" cy="36021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0" name="Picture 29" descr="\documentclass{article}&#10;\usepackage{amsmath}&#10;\pagestyle{empty}&#10;\begin{document}&#10;&#10;\[ H \]&#10;&#10;\end{document}" title="IguanaTex Bitmap Display">
                <a:extLst>
                  <a:ext uri="{FF2B5EF4-FFF2-40B4-BE49-F238E27FC236}">
                    <a16:creationId xmlns:a16="http://schemas.microsoft.com/office/drawing/2014/main" id="{E88FE872-CA4A-85EC-0BB6-45D3CD16186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1221" y="4734291"/>
                <a:ext cx="161143" cy="129143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19C173E-19A1-1489-E961-D8393149264E}"/>
                </a:ext>
              </a:extLst>
            </p:cNvPr>
            <p:cNvGrpSpPr/>
            <p:nvPr/>
          </p:nvGrpSpPr>
          <p:grpSpPr>
            <a:xfrm>
              <a:off x="10119382" y="1981547"/>
              <a:ext cx="360218" cy="360218"/>
              <a:chOff x="3985491" y="4608945"/>
              <a:chExt cx="360218" cy="360218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804EABB-7108-DAB0-250A-E1273429DAB8}"/>
                  </a:ext>
                </a:extLst>
              </p:cNvPr>
              <p:cNvSpPr/>
              <p:nvPr/>
            </p:nvSpPr>
            <p:spPr>
              <a:xfrm>
                <a:off x="3985491" y="4608945"/>
                <a:ext cx="360218" cy="36021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3" name="Picture 32" descr="\documentclass{article}&#10;\usepackage{amsmath}&#10;\pagestyle{empty}&#10;\begin{document}&#10;&#10;\[ H \]&#10;&#10;\end{document}" title="IguanaTex Bitmap Display">
                <a:extLst>
                  <a:ext uri="{FF2B5EF4-FFF2-40B4-BE49-F238E27FC236}">
                    <a16:creationId xmlns:a16="http://schemas.microsoft.com/office/drawing/2014/main" id="{B929E626-FFF0-AD25-99C5-FBA8DF6ACA2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1221" y="4734291"/>
                <a:ext cx="161143" cy="129143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BA6471E-2DEE-746A-003C-899623727973}"/>
                </a:ext>
              </a:extLst>
            </p:cNvPr>
            <p:cNvGrpSpPr/>
            <p:nvPr/>
          </p:nvGrpSpPr>
          <p:grpSpPr>
            <a:xfrm>
              <a:off x="10503030" y="1981547"/>
              <a:ext cx="360218" cy="360218"/>
              <a:chOff x="2096655" y="4248727"/>
              <a:chExt cx="360218" cy="360218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112A5FC-1E0B-E1E2-BF82-595F6A47C55F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6" name="Picture 35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7B493C18-A6E6-00A0-9B7E-84610F189C6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4FC859-0290-D1D6-D37B-D1D014A9AC6B}"/>
                </a:ext>
              </a:extLst>
            </p:cNvPr>
            <p:cNvGrpSpPr/>
            <p:nvPr/>
          </p:nvGrpSpPr>
          <p:grpSpPr>
            <a:xfrm>
              <a:off x="7441135" y="1981547"/>
              <a:ext cx="360218" cy="360218"/>
              <a:chOff x="2096655" y="4248727"/>
              <a:chExt cx="360218" cy="360218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78102F4-708F-C06B-36DA-CC716B05739E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9" name="Picture 38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77DFD3BC-D331-3E1E-8547-ABEF2CAB27B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583B0A-3237-8644-28DB-0724BEB4FE62}"/>
                </a:ext>
              </a:extLst>
            </p:cNvPr>
            <p:cNvGrpSpPr/>
            <p:nvPr/>
          </p:nvGrpSpPr>
          <p:grpSpPr>
            <a:xfrm>
              <a:off x="8176518" y="1981547"/>
              <a:ext cx="360218" cy="360218"/>
              <a:chOff x="2096655" y="4248727"/>
              <a:chExt cx="360218" cy="360218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0772CFB-917D-4CD7-DCE8-2A9A2D4563D8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2" name="Picture 41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D9A1EFDF-0B2F-3B67-2134-275B495D8A0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317D6FB-18FD-5D66-94FA-F7EA1258129E}"/>
                </a:ext>
              </a:extLst>
            </p:cNvPr>
            <p:cNvGrpSpPr/>
            <p:nvPr/>
          </p:nvGrpSpPr>
          <p:grpSpPr>
            <a:xfrm>
              <a:off x="9740654" y="1981547"/>
              <a:ext cx="360218" cy="360218"/>
              <a:chOff x="2096655" y="4248727"/>
              <a:chExt cx="360218" cy="36021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120B1FB-DEA9-D641-B8B0-3F34CC064930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5" name="Picture 44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10E16940-24D7-580C-A9B7-1B4E50D4CF3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67B5DD8-5C01-4CDD-7277-4AE45551F076}"/>
                </a:ext>
              </a:extLst>
            </p:cNvPr>
            <p:cNvGrpSpPr/>
            <p:nvPr/>
          </p:nvGrpSpPr>
          <p:grpSpPr>
            <a:xfrm>
              <a:off x="7038110" y="2450487"/>
              <a:ext cx="360218" cy="360218"/>
              <a:chOff x="2096655" y="4248727"/>
              <a:chExt cx="360218" cy="36021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35CF407-1CB0-CBEA-3A7E-6596923B52A6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8" name="Picture 47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7D030BD5-7AC2-2EC0-0AAE-2826232E51D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1F14149-F211-FE2B-39C9-66CA00E17296}"/>
                </a:ext>
              </a:extLst>
            </p:cNvPr>
            <p:cNvGrpSpPr/>
            <p:nvPr/>
          </p:nvGrpSpPr>
          <p:grpSpPr>
            <a:xfrm>
              <a:off x="7426941" y="2450487"/>
              <a:ext cx="360218" cy="360218"/>
              <a:chOff x="2096655" y="4248727"/>
              <a:chExt cx="360218" cy="360218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D5D50D4-201D-E456-BE00-11BF8CF40743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1" name="Picture 50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2223BA6D-2FF6-4535-115F-4A026E79872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BA58897-CBC4-1051-2A69-6FDF4AB4342F}"/>
                </a:ext>
              </a:extLst>
            </p:cNvPr>
            <p:cNvGrpSpPr/>
            <p:nvPr/>
          </p:nvGrpSpPr>
          <p:grpSpPr>
            <a:xfrm>
              <a:off x="8567522" y="2450487"/>
              <a:ext cx="360218" cy="360218"/>
              <a:chOff x="2096655" y="4248727"/>
              <a:chExt cx="360218" cy="360218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863A776-7351-CF4B-3C57-3B7266FD3120}"/>
                  </a:ext>
                </a:extLst>
              </p:cNvPr>
              <p:cNvSpPr/>
              <p:nvPr/>
            </p:nvSpPr>
            <p:spPr>
              <a:xfrm>
                <a:off x="2096655" y="4248727"/>
                <a:ext cx="360218" cy="360218"/>
              </a:xfrm>
              <a:prstGeom prst="ellipse">
                <a:avLst/>
              </a:prstGeom>
              <a:solidFill>
                <a:srgbClr val="D7BAF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4" name="Picture 53" descr="\documentclass{article}&#10;\usepackage{amsmath}&#10;\pagestyle{empty}&#10;\begin{document}&#10;&#10;\[ T \]&#10;&#10;\end{document}" title="IguanaTex Bitmap Display">
                <a:extLst>
                  <a:ext uri="{FF2B5EF4-FFF2-40B4-BE49-F238E27FC236}">
                    <a16:creationId xmlns:a16="http://schemas.microsoft.com/office/drawing/2014/main" id="{74DD7CE6-DB43-F355-3A0C-5D20CD85E50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0857" y="4374072"/>
                <a:ext cx="130286" cy="128000"/>
              </a:xfrm>
              <a:prstGeom prst="rect">
                <a:avLst/>
              </a:prstGeom>
            </p:spPr>
          </p:pic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844135D-46CD-24BC-508E-20D64BAF8A9C}"/>
                </a:ext>
              </a:extLst>
            </p:cNvPr>
            <p:cNvGrpSpPr/>
            <p:nvPr/>
          </p:nvGrpSpPr>
          <p:grpSpPr>
            <a:xfrm>
              <a:off x="8951170" y="2450487"/>
              <a:ext cx="360218" cy="360218"/>
              <a:chOff x="3985491" y="4608945"/>
              <a:chExt cx="360218" cy="360218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014F6E74-8A4E-AE1A-ABAD-178492AF8F7A}"/>
                  </a:ext>
                </a:extLst>
              </p:cNvPr>
              <p:cNvSpPr/>
              <p:nvPr/>
            </p:nvSpPr>
            <p:spPr>
              <a:xfrm>
                <a:off x="3985491" y="4608945"/>
                <a:ext cx="360218" cy="36021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7" name="Picture 56" descr="\documentclass{article}&#10;\usepackage{amsmath}&#10;\pagestyle{empty}&#10;\begin{document}&#10;&#10;\[ H \]&#10;&#10;\end{document}" title="IguanaTex Bitmap Display">
                <a:extLst>
                  <a:ext uri="{FF2B5EF4-FFF2-40B4-BE49-F238E27FC236}">
                    <a16:creationId xmlns:a16="http://schemas.microsoft.com/office/drawing/2014/main" id="{DC9AF4EE-E94B-3167-DC81-CE61C135560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1221" y="4734291"/>
                <a:ext cx="161143" cy="129143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B8DB28E-67B5-D56A-6D3E-868C90F9E23A}"/>
                </a:ext>
              </a:extLst>
            </p:cNvPr>
            <p:cNvGrpSpPr/>
            <p:nvPr/>
          </p:nvGrpSpPr>
          <p:grpSpPr>
            <a:xfrm>
              <a:off x="6649279" y="2450487"/>
              <a:ext cx="360218" cy="360218"/>
              <a:chOff x="3985491" y="4608945"/>
              <a:chExt cx="360218" cy="360218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B429A03-BF41-0C75-4640-13CEA65498F9}"/>
                  </a:ext>
                </a:extLst>
              </p:cNvPr>
              <p:cNvSpPr/>
              <p:nvPr/>
            </p:nvSpPr>
            <p:spPr>
              <a:xfrm>
                <a:off x="3985491" y="4608945"/>
                <a:ext cx="360218" cy="36021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0" name="Picture 59" descr="\documentclass{article}&#10;\usepackage{amsmath}&#10;\pagestyle{empty}&#10;\begin{document}&#10;&#10;\[ H \]&#10;&#10;\end{document}" title="IguanaTex Bitmap Display">
                <a:extLst>
                  <a:ext uri="{FF2B5EF4-FFF2-40B4-BE49-F238E27FC236}">
                    <a16:creationId xmlns:a16="http://schemas.microsoft.com/office/drawing/2014/main" id="{7C461864-B766-E2BE-3DC6-D2EC68DCBB7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1221" y="4734291"/>
                <a:ext cx="161143" cy="129143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A0157B8-3913-8351-8F2F-9F9FBBFD529C}"/>
                </a:ext>
              </a:extLst>
            </p:cNvPr>
            <p:cNvGrpSpPr/>
            <p:nvPr/>
          </p:nvGrpSpPr>
          <p:grpSpPr>
            <a:xfrm>
              <a:off x="8195589" y="2450487"/>
              <a:ext cx="360218" cy="360218"/>
              <a:chOff x="3985491" y="4608945"/>
              <a:chExt cx="360218" cy="360218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AE7419D-1A33-636C-4D01-0E54776343EF}"/>
                  </a:ext>
                </a:extLst>
              </p:cNvPr>
              <p:cNvSpPr/>
              <p:nvPr/>
            </p:nvSpPr>
            <p:spPr>
              <a:xfrm>
                <a:off x="3985491" y="4608945"/>
                <a:ext cx="360218" cy="360218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3" name="Picture 62" descr="\documentclass{article}&#10;\usepackage{amsmath}&#10;\pagestyle{empty}&#10;\begin{document}&#10;&#10;\[ H \]&#10;&#10;\end{document}" title="IguanaTex Bitmap Display">
                <a:extLst>
                  <a:ext uri="{FF2B5EF4-FFF2-40B4-BE49-F238E27FC236}">
                    <a16:creationId xmlns:a16="http://schemas.microsoft.com/office/drawing/2014/main" id="{1B5ED1B6-6C28-05D2-BB28-EE88E700E0C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1221" y="4734291"/>
                <a:ext cx="161143" cy="129143"/>
              </a:xfrm>
              <a:prstGeom prst="rect">
                <a:avLst/>
              </a:prstGeom>
            </p:spPr>
          </p:pic>
        </p:grpSp>
      </p:grpSp>
      <p:pic>
        <p:nvPicPr>
          <p:cNvPr id="65" name="Picture 64" descr="\documentclass{article}&#10;\usepackage{amsmath}&#10;\pagestyle{empty}&#10;\begin{document}&#10;&#10;\[ f_4 \]&#10;&#10;\end{document}" title="IguanaTex Bitmap Display">
            <a:extLst>
              <a:ext uri="{FF2B5EF4-FFF2-40B4-BE49-F238E27FC236}">
                <a16:creationId xmlns:a16="http://schemas.microsoft.com/office/drawing/2014/main" id="{386263EA-A6E6-D308-B377-9A231C68CD9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58" y="3017461"/>
            <a:ext cx="205714" cy="230095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begin{document}&#10;&#10;\[ g_3 \]&#10;&#10;\end{document}" title="IguanaTex Bitmap Display">
            <a:extLst>
              <a:ext uri="{FF2B5EF4-FFF2-40B4-BE49-F238E27FC236}">
                <a16:creationId xmlns:a16="http://schemas.microsoft.com/office/drawing/2014/main" id="{36F2B791-8D36-D997-080F-BCC8CE333A5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978" y="3030508"/>
            <a:ext cx="208762" cy="163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E5CEF37-BC03-4614-98BB-CE92A3C6627B}"/>
                  </a:ext>
                </a:extLst>
              </p:cNvPr>
              <p:cNvSpPr txBox="1"/>
              <p:nvPr/>
            </p:nvSpPr>
            <p:spPr>
              <a:xfrm>
                <a:off x="422367" y="3374680"/>
                <a:ext cx="11402684" cy="2823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000" b="0" i="0" u="sng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Boring</a:t>
                </a:r>
                <a:r>
                  <a:rPr kumimoji="0" lang="en-GB" sz="2000" b="0" i="0" u="sng" strike="noStrike" kern="1200" cap="none" spc="0" normalizeH="0" noProof="0" dirty="0">
                    <a:ln>
                      <a:noFill/>
                    </a:ln>
                    <a:solidFill>
                      <a:schemeClr val="accent5">
                        <a:lumMod val="75000"/>
                      </a:schemeClr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Proof.</a:t>
                </a:r>
                <a:r>
                  <a:rPr kumimoji="0" lang="en-GB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We can prove by (strong) induction.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Show that 	</a:t>
                </a:r>
                <a:r>
                  <a:rPr kumimoji="0" lang="en-GB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       </a:t>
                </a:r>
                <a:r>
                  <a:rPr lang="en-GB" sz="2000" dirty="0">
                    <a:solidFill>
                      <a:prstClr val="black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and	    by direct checking.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Suppose</a:t>
                </a:r>
                <a:r>
                  <a:rPr kumimoji="0" lang="en-GB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 that		    and 		      for some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𝑘</m:t>
                    </m:r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MU Bright" panose="02000603000000000000" pitchFamily="2" charset="0"/>
                      </a:rPr>
                      <m:t>≥3</m:t>
                    </m:r>
                  </m:oMath>
                </a14:m>
                <a:r>
                  <a:rPr kumimoji="0" lang="en-GB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. Then,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GB" sz="2000" baseline="0" dirty="0">
                  <a:solidFill>
                    <a:prstClr val="black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GB" sz="2000" dirty="0">
                  <a:solidFill>
                    <a:prstClr val="black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rPr>
                  <a:t>Thus, we are done by (strong) induction!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E5CEF37-BC03-4614-98BB-CE92A3C66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7" y="3374680"/>
                <a:ext cx="11402684" cy="2823850"/>
              </a:xfrm>
              <a:prstGeom prst="rect">
                <a:avLst/>
              </a:prstGeom>
              <a:blipFill>
                <a:blip r:embed="rId31"/>
                <a:stretch>
                  <a:fillRect l="-534" b="-28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Picture 69" descr="\documentclass{article}&#10;\usepackage{amsmath}&#10;\pagestyle{empty}&#10;\begin{document}&#10;&#10;\[ f_2 = g_1 \]&#10;&#10;\end{document}" title="IguanaTex Bitmap Display">
            <a:extLst>
              <a:ext uri="{FF2B5EF4-FFF2-40B4-BE49-F238E27FC236}">
                <a16:creationId xmlns:a16="http://schemas.microsoft.com/office/drawing/2014/main" id="{39100B76-B286-08C7-7E5E-7688E5FA667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484" y="4032083"/>
            <a:ext cx="766476" cy="230095"/>
          </a:xfrm>
          <a:prstGeom prst="rect">
            <a:avLst/>
          </a:prstGeom>
        </p:spPr>
      </p:pic>
      <p:pic>
        <p:nvPicPr>
          <p:cNvPr id="72" name="Picture 71" descr="\documentclass{article}&#10;\usepackage{amsmath}&#10;\pagestyle{empty}&#10;\begin{document}&#10;&#10;\[ f_3 = g_2 \]&#10;&#10;\end{document}" title="IguanaTex Bitmap Display">
            <a:extLst>
              <a:ext uri="{FF2B5EF4-FFF2-40B4-BE49-F238E27FC236}">
                <a16:creationId xmlns:a16="http://schemas.microsoft.com/office/drawing/2014/main" id="{4A72FC4D-0A22-E594-DD39-E6A46B91296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284" y="4030315"/>
            <a:ext cx="772571" cy="230095"/>
          </a:xfrm>
          <a:prstGeom prst="rect">
            <a:avLst/>
          </a:prstGeom>
        </p:spPr>
      </p:pic>
      <p:pic>
        <p:nvPicPr>
          <p:cNvPr id="76" name="Picture 75" descr="\documentclass{article}&#10;\usepackage{amsmath}&#10;\pagestyle{empty}&#10;\begin{document}&#10;&#10;\[ f_k = g_{k-1} \]&#10;&#10;\end{document}" title="IguanaTex Bitmap Display">
            <a:extLst>
              <a:ext uri="{FF2B5EF4-FFF2-40B4-BE49-F238E27FC236}">
                <a16:creationId xmlns:a16="http://schemas.microsoft.com/office/drawing/2014/main" id="{00B0D845-3ADD-239F-5964-898BD806EAA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295" y="4489185"/>
            <a:ext cx="1048381" cy="230095"/>
          </a:xfrm>
          <a:prstGeom prst="rect">
            <a:avLst/>
          </a:prstGeom>
        </p:spPr>
      </p:pic>
      <p:pic>
        <p:nvPicPr>
          <p:cNvPr id="78" name="Picture 77" descr="\documentclass{article}&#10;\usepackage{amsmath}&#10;\pagestyle{empty}&#10;\begin{document}&#10;&#10;\[ f_{k-1} = g_{k-2} \]&#10;&#10;\end{document}" title="IguanaTex Bitmap Display">
            <a:extLst>
              <a:ext uri="{FF2B5EF4-FFF2-40B4-BE49-F238E27FC236}">
                <a16:creationId xmlns:a16="http://schemas.microsoft.com/office/drawing/2014/main" id="{D645E304-6CF1-5C64-A09D-0C0019A07C0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715" y="4489184"/>
            <a:ext cx="1313524" cy="230095"/>
          </a:xfrm>
          <a:prstGeom prst="rect">
            <a:avLst/>
          </a:prstGeom>
        </p:spPr>
      </p:pic>
      <p:pic>
        <p:nvPicPr>
          <p:cNvPr id="80" name="Picture 79" descr="\documentclass{article}&#10;\usepackage{amsmath}&#10;\pagestyle{empty}&#10;\begin{document}&#10;&#10;\[ f_{k+1} = f_k + f_{k-1} = g_{k-1} + g_{k-2} = g_k \]&#10;&#10;\end{document}" title="IguanaTex Bitmap Display">
            <a:extLst>
              <a:ext uri="{FF2B5EF4-FFF2-40B4-BE49-F238E27FC236}">
                <a16:creationId xmlns:a16="http://schemas.microsoft.com/office/drawing/2014/main" id="{620B123C-22D1-D230-484F-DB37F03F4A1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22" y="5137200"/>
            <a:ext cx="4106666" cy="237714"/>
          </a:xfrm>
          <a:prstGeom prst="rect">
            <a:avLst/>
          </a:prstGeom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048679C2-D4FA-E32D-33FD-E50D2B8E8BCA}"/>
              </a:ext>
            </a:extLst>
          </p:cNvPr>
          <p:cNvSpPr/>
          <p:nvPr/>
        </p:nvSpPr>
        <p:spPr>
          <a:xfrm>
            <a:off x="8343079" y="4030315"/>
            <a:ext cx="3546722" cy="1318836"/>
          </a:xfrm>
          <a:prstGeom prst="roundRect">
            <a:avLst>
              <a:gd name="adj" fmla="val 109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0535B7-6F29-ECEE-2F61-F77C519E8A09}"/>
              </a:ext>
            </a:extLst>
          </p:cNvPr>
          <p:cNvSpPr txBox="1"/>
          <p:nvPr/>
        </p:nvSpPr>
        <p:spPr>
          <a:xfrm>
            <a:off x="8491656" y="4142501"/>
            <a:ext cx="3227144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This</a:t>
            </a:r>
            <a:r>
              <a:rPr kumimoji="0" lang="en-GB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 is too trivial that it shouldn’t need a proof. </a:t>
            </a:r>
            <a:r>
              <a:rPr lang="en-GB" sz="1400" noProof="0" dirty="0">
                <a:solidFill>
                  <a:prstClr val="black"/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But, induction is how you make it rigorous.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6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uiExpand="1" build="p"/>
      <p:bldP spid="12" grpId="0" animBg="1"/>
      <p:bldP spid="68" grpId="0" uiExpand="1" build="p"/>
      <p:bldP spid="81" grpId="0" animBg="1"/>
      <p:bldP spid="82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90.2137"/>
  <p:tag name="LATEXADDIN" val="\documentclass{article}&#10;\usepackage{amsmath}&#10;\pagestyle{empty}&#10;\begin{document}&#10;&#10;\[ n = 1 \]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733.4083"/>
  <p:tag name="LATEXADDIN" val="\documentclass{article}&#10;\usepackage{amsmath}&#10;\pagestyle{empty}&#10;\begin{document}&#10;&#10;\[ f_1 = 1, f_2 = 2 \]&#10;&#10;\end{document}"/>
  <p:tag name="IGUANATEXSIZE" val="20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38.4702"/>
  <p:tag name="LATEXADDIN" val="\documentclass{article}&#10;\usepackage{amsmath}&#10;\pagestyle{empty}&#10;\begin{document}&#10;&#10;\[ g_{n-1}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241.4698"/>
  <p:tag name="LATEXADDIN" val="\documentclass{article}&#10;\usepackage{amsmath}&#10;\pagestyle{empty}&#10;\begin{document}&#10;&#10;\[ g_{n-2}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735.658"/>
  <p:tag name="LATEXADDIN" val="\documentclass{article}&#10;\usepackage{amsmath}&#10;\pagestyle{empty}&#10;\begin{document}&#10;&#10;\[ g_1 = 2, g_2 = 3 \]&#10;&#10;\end{document}"/>
  <p:tag name="IGUANATEXSIZE" val="20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\[ H \]&#10;&#10;\end{document}"/>
  <p:tag name="IGUANATEXSIZE" val="15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\[ H \]&#10;&#10;\end{document}"/>
  <p:tag name="IGUANATEXSIZE" val="15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\[ H \]&#10;&#10;\end{document}"/>
  <p:tag name="IGUANATEXSIZE" val="15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528.684"/>
  <p:tag name="LATEXADDIN" val="\documentclass{article}&#10;\usepackage{amsmath}&#10;\pagestyle{empty}&#10;\begin{document}&#10;&#10;\[ f_n = g_{n-1} \]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528.684"/>
  <p:tag name="LATEXADDIN" val="\documentclass{article}&#10;\usepackage{amsmath}&#10;\pagestyle{empty}&#10;\begin{document}&#10;&#10;\[ f_n = g_{n-1} \]&#10;&#10;\end{document}"/>
  <p:tag name="IGUANATEXSIZE" val="20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01.2373"/>
  <p:tag name="LATEXADDIN" val="\documentclass{article}&#10;\usepackage{amsmath}&#10;\pagestyle{empty}&#10;\begin{document}&#10;&#10;\[ f_4 \]&#10;&#10;\end{document}"/>
  <p:tag name="IGUANATEXSIZE" val="2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2.7372"/>
  <p:tag name="LATEXADDIN" val="\documentclass{article}&#10;\usepackage{amsmath}&#10;\pagestyle{empty}&#10;\begin{document}&#10;&#10;\[ g_3 \]&#10;&#10;\end{document}"/>
  <p:tag name="IGUANATEXSIZE" val="2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77.2028"/>
  <p:tag name="LATEXADDIN" val="\documentclass{article}&#10;\usepackage{amsmath}&#10;\pagestyle{empty}&#10;\begin{document}&#10;&#10;\[ f_2 = g_1 \]&#10;&#10;\end{document}"/>
  <p:tag name="IGUANATEXSIZE" val="20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80.2025"/>
  <p:tag name="LATEXADDIN" val="\documentclass{article}&#10;\usepackage{amsmath}&#10;\pagestyle{empty}&#10;\begin{document}&#10;&#10;\[ f_3 = g_2 \]&#10;&#10;\end{document}"/>
  <p:tag name="IGUANATEXSIZE" val="20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515.9355"/>
  <p:tag name="LATEXADDIN" val="\documentclass{article}&#10;\usepackage{amsmath}&#10;\pagestyle{empty}&#10;\begin{document}&#10;&#10;\[ f_k = g_{k-1} \]&#10;&#10;\end{document}"/>
  <p:tag name="IGUANATEXSIZE" val="20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46.4192"/>
  <p:tag name="LATEXADDIN" val="\documentclass{article}&#10;\usepackage{amsmath}&#10;\pagestyle{empty}&#10;\begin{document}&#10;&#10;\[ f_{k-1} = g_{k-2} \]&#10;&#10;\end{document}"/>
  <p:tag name="IGUANATEXSIZE" val="20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2020.997"/>
  <p:tag name="LATEXADDIN" val="\documentclass{article}&#10;\usepackage{amsmath}&#10;\pagestyle{empty}&#10;\begin{document}&#10;&#10;\[ f_{k+1} = f_k + f_{k-1} = g_{k-1} + g_{k-2} = g_k \]&#10;&#10;\end{document}"/>
  <p:tag name="IGUANATEXSIZE" val="20"/>
  <p:tag name="IGUANATEXCURSOR" val="13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\[ H \]&#10;&#10;\end{document}"/>
  <p:tag name="IGUANATEXSIZE" val="15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\[ H \]&#10;&#10;\end{document}"/>
  <p:tag name="IGUANATEXSIZE" val="15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\[ H \]&#10;&#10;\end{document}"/>
  <p:tag name="IGUANATEXSIZE" val="15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\[ H \]&#10;&#10;\end{document}"/>
  <p:tag name="IGUANATEXSIZE" val="15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\[ H \]&#10;&#10;\end{document}"/>
  <p:tag name="IGUANATEXSIZE" val="15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528.684"/>
  <p:tag name="LATEXADDIN" val="\documentclass{article}&#10;\usepackage{amsmath}&#10;\pagestyle{empty}&#10;\begin{document}&#10;&#10;\[ f_n = g_{n-1} \]&#10;&#10;\end{document}"/>
  <p:tag name="IGUANATEXSIZE" val="28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528.684"/>
  <p:tag name="LATEXADDIN" val="\documentclass{article}&#10;\usepackage{amsmath}&#10;\pagestyle{empty}&#10;\begin{document}&#10;&#10;\[ f_n = g_{n-1} \]&#10;&#10;\end{document}"/>
  <p:tag name="IGUANATEXSIZE" val="20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\[ H \]&#10;&#10;\end{document}"/>
  <p:tag name="IGUANATEXSIZE" val="15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\[ H \]&#10;&#10;\end{document}"/>
  <p:tag name="IGUANATEXSIZE" val="15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\[ H \]&#10;&#10;\end{document}"/>
  <p:tag name="IGUANATEXSIZE" val="15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\[ H \]&#10;&#10;\end{document}"/>
  <p:tag name="IGUANATEXSIZE" val="15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19.2351"/>
  <p:tag name="LATEXADDIN" val="\documentclass{article}&#10;\usepackage{amsmath}&#10;\pagestyle{empty}&#10;\begin{document}&#10;&#10;\[ a_n \]&#10;&#10;\end{document}"/>
  <p:tag name="IGUANATEXSIZE" val="2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779.1526"/>
  <p:tag name="LATEXADDIN" val="\documentclass{article}&#10;\usepackage{amsmath}&#10;\pagestyle{empty}&#10;\begin{document}&#10;&#10;\[ a_n = a_{n-1} + n \]&#10;&#10;\end{document}"/>
  <p:tag name="IGUANATEXSIZE" val="20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19.2351"/>
  <p:tag name="LATEXADDIN" val="\documentclass{article}&#10;\usepackage{amsmath}&#10;\pagestyle{empty}&#10;\begin{document}&#10;&#10;\[ a_n \]&#10;&#10;\end{document}"/>
  <p:tag name="IGUANATEXSIZE" val="2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1.4435"/>
  <p:tag name="ORIGINALWIDTH" val="3523.06"/>
  <p:tag name="LATEXADDIN" val="\documentclass{article}&#10;\usepackage{amsmath}&#10;\pagestyle{empty}&#10;\begin{document}&#10;&#10;\begin{align*}&#10;a_n &#10;= a_{n-1} + n &#10;= a_{n-2} + (n-1) + n &#10;= \dotsb &#10;&amp;= a_1 + 2 + 3 + \dotsb + n \\&#10;&amp;= 1 + \frac{n(n+1)}{2}.&#10;\end{align*}&#10;&#10;\end{document}"/>
  <p:tag name="IGUANATEXSIZE" val="20"/>
  <p:tag name="IGUANATEXCURSOR" val="2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\[ A \]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\[ B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89.23882"/>
  <p:tag name="LATEXADDIN" val="\documentclass{article}&#10;\usepackage{amsmath}&#10;\pagestyle{empty}&#10;\begin{document}&#10;&#10;\[ C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95.98803"/>
  <p:tag name="LATEXADDIN" val="\documentclass{article}&#10;\usepackage{amsmath}&#10;\pagestyle{empty}&#10;\begin{document}&#10;&#10;\[ D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\[ A \]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\[ B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\[ x \]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begin{document}&#10;&#10;\[ y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23772"/>
  <p:tag name="ORIGINALWIDTH" val="281.9647"/>
  <p:tag name="LATEXADDIN" val="\documentclass{article}&#10;\usepackage{amsmath}&#10;\pagestyle{empty}&#10;\begin{document}&#10;&#10;\[ x + y \]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\[ A \]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\[ B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\[ x \]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begin{document}&#10;&#10;\[ y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\[ H \]&#10;&#10;\end{document}"/>
  <p:tag name="IGUANATEXSIZE" val="15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23772"/>
  <p:tag name="ORIGINALWIDTH" val="281.9647"/>
  <p:tag name="LATEXADDIN" val="\documentclass{article}&#10;\usepackage{amsmath}&#10;\pagestyle{empty}&#10;\begin{document}&#10;&#10;\[ x + y \]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\[ x \]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begin{document}&#10;&#10;\[ y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\[ x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\[ x \]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begin{document}&#10;&#10;\[ y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LATEXADDIN" val="\documentclass{article}&#10;\usepackage{amsmath}&#10;\pagestyle{empty}&#10;\begin{document}&#10;&#10;\[ y \]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\[ A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\[ A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\[ A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2.7372"/>
  <p:tag name="LATEXADDIN" val="\documentclass{article}&#10;\usepackage{amsmath}&#10;\pagestyle{empty}&#10;\begin{document}&#10;&#10;\[ g_9 \]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05.7368"/>
  <p:tag name="LATEXADDIN" val="\documentclass{article}&#10;\usepackage{amsmath}&#10;\pagestyle{empty}&#10;\begin{document}&#10;&#10;\[ g_7 \]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5.24181"/>
  <p:tag name="LATEXADDIN" val="\documentclass{article}&#10;\usepackage{amsmath}&#10;\pagestyle{empty}&#10;\begin{document}&#10;&#10;\[ u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5.24181"/>
  <p:tag name="LATEXADDIN" val="\documentclass{article}&#10;\usepackage{amsmath}&#10;\pagestyle{empty}&#10;\begin{document}&#10;&#10;\[ u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5.24181"/>
  <p:tag name="LATEXADDIN" val="\documentclass{article}&#10;\usepackage{amsmath}&#10;\pagestyle{empty}&#10;\begin{document}&#10;&#10;\[ u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4.48819"/>
  <p:tag name="ORIGINALWIDTH" val="1668.541"/>
  <p:tag name="LATEXADDIN" val="\documentclass{article}&#10;\usepackage{amsmath}&#10;\pagestyle{empty}&#10;\begin{document}&#10;&#10;\[ 5 \cdot 3 \cdot 2 + 5 + 2 \cdot 4 + 2 \cdot 2 \cdot 3 + 2 \]&#10;&#10;\end{document}"/>
  <p:tag name="IGUANATEXSIZE" val="20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488.9389"/>
  <p:tag name="LATEXADDIN" val="\documentclass{article}&#10;\usepackage{amsmath}&#10;\pagestyle{empty}&#10;\begin{document}&#10;&#10;\[ k(k-1)^4 \]&#10;&#10;\end{document}"/>
  <p:tag name="IGUANATEXSIZE" val="20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349.4563"/>
  <p:tag name="LATEXADDIN" val="\documentclass{article}&#10;\usepackage{amsmath}&#10;\pagestyle{empty}&#10;\begin{document}&#10;&#10;\[ A \equiv B \]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89.23882"/>
  <p:tag name="LATEXADDIN" val="\documentclass{article}&#10;\usepackage{amsmath}&#10;\pagestyle{empty}&#10;\begin{document}&#10;&#10;\[ C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95.98803"/>
  <p:tag name="LATEXADDIN" val="\documentclass{article}&#10;\usepackage{amsmath}&#10;\pagestyle{empty}&#10;\begin{document}&#10;&#10;\[ D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91.48859"/>
  <p:tag name="LATEXADDIN" val="\documentclass{article}&#10;\usepackage{amsmath}&#10;\pagestyle{empty}&#10;\begin{document}&#10;&#10;\[ E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\[ A \]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\[ B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89.23882"/>
  <p:tag name="LATEXADDIN" val="\documentclass{article}&#10;\usepackage{amsmath}&#10;\pagestyle{empty}&#10;\begin{document}&#10;&#10;\[ C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95.98803"/>
  <p:tag name="LATEXADDIN" val="\documentclass{article}&#10;\usepackage{amsmath}&#10;\pagestyle{empty}&#10;\begin{document}&#10;&#10;\[ D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91.48859"/>
  <p:tag name="LATEXADDIN" val="\documentclass{article}&#10;\usepackage{amsmath}&#10;\pagestyle{empty}&#10;\begin{document}&#10;&#10;\[ E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\[ A \]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\[ B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89.23882"/>
  <p:tag name="LATEXADDIN" val="\documentclass{article}&#10;\usepackage{amsmath}&#10;\pagestyle{empty}&#10;\begin{document}&#10;&#10;\[ C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95.98803"/>
  <p:tag name="LATEXADDIN" val="\documentclass{article}&#10;\usepackage{amsmath}&#10;\pagestyle{empty}&#10;\begin{document}&#10;&#10;\[ D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\[ H \]&#10;&#10;\end{document}"/>
  <p:tag name="IGUANATEXSIZE" val="15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91.48859"/>
  <p:tag name="LATEXADDIN" val="\documentclass{article}&#10;\usepackage{amsmath}&#10;\pagestyle{empty}&#10;\begin{document}&#10;&#10;\[ E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488.9389"/>
  <p:tag name="LATEXADDIN" val="\documentclass{article}&#10;\usepackage{amsmath}&#10;\pagestyle{empty}&#10;\begin{document}&#10;&#10;\[ k(k-1)^4 \]&#10;&#10;\end{document}"/>
  <p:tag name="IGUANATEXSIZE" val="20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487.4391"/>
  <p:tag name="LATEXADDIN" val="\documentclass{article}&#10;\usepackage{amsmath}&#10;\pagestyle{empty}&#10;\begin{document}&#10;&#10;\[ k(k-1)^3 \]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09.8987"/>
  <p:tag name="LATEXADDIN" val="\documentclass{article}&#10;\usepackage{amsmath}&#10;\pagestyle{empty}&#10;\begin{document}&#10;&#10;\[ k(k-1)(k-2) \]&#10;&#10;\end{document}"/>
  <p:tag name="IGUANATEXSIZE" val="20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3836.52"/>
  <p:tag name="LATEXADDIN" val="\documentclass{article}&#10;\usepackage{amsmath}&#10;\pagestyle{empty}&#10;\begin{document}&#10;&#10;\[ k(k-1)^4 - k(k-1)^3 + k(k-1)(k-2) &#10;= k(k-1)(k-2)(k^2 - 2k + 2)&#10;\]&#10;&#10;\end{document}"/>
  <p:tag name="IGUANATEXSIZE" val="20"/>
  <p:tag name="IGUANATEXCURSOR" val="14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371.2036"/>
  <p:tag name="LATEXADDIN" val="\documentclass{article}&#10;\usepackage{amsmath}&#10;\pagestyle{empty}&#10;\begin{document}&#10;&#10;\[ X \equiv Y \]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3.4871"/>
  <p:tag name="LATEXADDIN" val="\documentclass{article}&#10;\usepackage{amsmath}&#10;\pagestyle{empty}&#10;\begin{document}&#10;&#10;\[ X \]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91.48859"/>
  <p:tag name="LATEXADDIN" val="\documentclass{article}&#10;\usepackage{amsmath}&#10;\pagestyle{empty}&#10;\begin{document}&#10;&#10;\[ Y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48.74394"/>
  <p:tag name="LATEXADDIN" val="\documentclass{article}&#10;\usepackage{amsmath}&#10;\pagestyle{empty}&#10;\begin{document}&#10;&#10;\[ e \]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3.4871"/>
  <p:tag name="LATEXADDIN" val="\documentclass{article}&#10;\usepackage{amsmath}&#10;\pagestyle{empty}&#10;\begin{document}&#10;&#10;\[ X \]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93.9632"/>
  <p:tag name="LATEXADDIN" val="\documentclass{article}&#10;\usepackage{amsmath}&#10;\pagestyle{empty}&#10;\begin{document}&#10;&#10;\[ n = 2 \]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91.48859"/>
  <p:tag name="LATEXADDIN" val="\documentclass{article}&#10;\usepackage{amsmath}&#10;\pagestyle{empty}&#10;\begin{document}&#10;&#10;\[ Y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usepackage{amsmath}&#10;\pagestyle{empty}&#10;\begin{document}&#10;&#10;\[ \dotsb \]&#10;&#10;\end{document}"/>
  <p:tag name="IGUANATEXSIZE" val="20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\[ A \]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LATEXADDIN" val="\documentclass{article}&#10;\usepackage{amsmath}&#10;\pagestyle{empty}&#10;\begin{document}&#10;&#10;\[ \dotsb \]&#10;&#10;\end{document}"/>
  <p:tag name="IGUANATEXSIZE" val="20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\[ B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89.23882"/>
  <p:tag name="LATEXADDIN" val="\documentclass{article}&#10;\usepackage{amsmath}&#10;\pagestyle{empty}&#10;\begin{document}&#10;&#10;\[ C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06.4867"/>
  <p:tag name="LATEXADDIN" val="\documentclass{article}&#10;\usepackage{amsmath}&#10;\pagestyle{empty}&#10;\begin{document}&#10;&#10;\[ k^9 \]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06.4867"/>
  <p:tag name="LATEXADDIN" val="\documentclass{article}&#10;\usepackage{amsmath}&#10;\pagestyle{empty}&#10;\begin{document}&#10;&#10;\[ k^8 \]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05.7368"/>
  <p:tag name="LATEXADDIN" val="\documentclass{article}&#10;\usepackage{amsmath}&#10;\pagestyle{empty}&#10;\begin{document}&#10;&#10;\[ k^2 \]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pagestyle{empty}&#10;\begin{document}&#10;&#10;\[ k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271"/>
  <p:tag name="LAYER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149.9813"/>
  <p:tag name="LATEXADDIN" val="\documentclass{article}&#10;\usepackage{amsmath}&#10;\pagestyle{empty}&#10;\begin{document}&#10;&#10;\[ 2^{12} \]&#10;&#10;\end{document}"/>
  <p:tag name="IGUANATEXSIZE" val="2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538.4327"/>
  <p:tag name="LATEXADDIN" val="\documentclass{article}&#10;\usepackage{amsmath}&#10;\pagestyle{empty}&#10;\begin{document}&#10;&#10;\[ k(k-1)^{14} \]&#10;&#10;\end{document}"/>
  <p:tag name="IGUANATEXSIZE" val="20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2524.185"/>
  <p:tag name="LATEXADDIN" val="\documentclass{article}&#10;\usepackage{amsmath}&#10;\pagestyle{empty}&#10;\begin{document}&#10;&#10;\[ k(k-1)^4 - 2k(k-1)^3 + 2k(k-1)^2 - k(k-1) \]&#10;&#10;\end{document}"/>
  <p:tag name="IGUANATEXSIZE" val="20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328.459"/>
  <p:tag name="LATEXADDIN" val="\documentclass{article}&#10;\usepackage{amsmath}&#10;\pagestyle{empty}&#10;\begin{document}&#10;&#10;\[ 2^n - 1 \]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19.2351"/>
  <p:tag name="LATEXADDIN" val="\documentclass{article}&#10;\usepackage{amsmath}&#10;\pagestyle{empty}&#10;\begin{document}&#10;&#10;\[ a_n \]&#10;&#10;\end{document}"/>
  <p:tag name="IGUANATEXSIZE" val="2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242.2197"/>
  <p:tag name="LATEXADDIN" val="\documentclass{article}&#10;\usepackage{amsmath}&#10;\pagestyle{empty}&#10;\begin{document}&#10;&#10;\[ a_{n-1} \]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242.2197"/>
  <p:tag name="LATEXADDIN" val="\documentclass{article}&#10;\usepackage{amsmath}&#10;\pagestyle{empty}&#10;\begin{document}&#10;&#10;\[ a_{n-1} \]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9872"/>
  <p:tag name="ORIGINALWIDTH" val="823.3971"/>
  <p:tag name="LATEXADDIN" val="\documentclass{article}&#10;\usepackage{amsmath}&#10;\pagestyle{empty}&#10;\begin{document}&#10;&#10;\[ a_n = 2a_{n-1} + 1 \]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373"/>
  <p:tag name="ORIGINALWIDTH" val="335.958"/>
  <p:tag name="LATEXADDIN" val="\documentclass{article}&#10;\usepackage{amsmath}&#10;\pagestyle{empty}&#10;\begin{document}&#10;&#10;\[ a_1 = 1 \]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629.9213"/>
  <p:tag name="LATEXADDIN" val="\documentclass{article}&#10;\usepackage{amsmath}&#10;\pagestyle{empty}&#10;\begin{document}&#10;&#10;\[ a_n = 2^n - 1 \]&#10;&#10;\end{document}"/>
  <p:tag name="IGUANATEXSIZE" val="20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276"/>
  <p:tag name="LAYER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630.6712"/>
  <p:tag name="LATEXADDIN" val="\documentclass{article}&#10;\usepackage{amsmath}&#10;\pagestyle{empty}&#10;\begin{document}&#10;&#10;\[ \binom{16}{2} = 120 \]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19.2351"/>
  <p:tag name="LATEXADDIN" val="\documentclass{article}&#10;\usepackage{amsmath}&#10;\pagestyle{empty}&#10;\begin{document}&#10;&#10;\[ a_n \]&#10;&#10;\end{document}"/>
  <p:tag name="IGUANATEXSIZE" val="2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13.9857"/>
  <p:tag name="LATEXADDIN" val="\documentclass{article}&#10;\usepackage{amsmath}&#10;\pagestyle{empty}&#10;\begin{document}&#10;&#10;\[ 2^n \]&#10;&#10;\end{document}"/>
  <p:tag name="IGUANATEXSIZE" val="2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2373"/>
  <p:tag name="ORIGINALWIDTH" val="335.958"/>
  <p:tag name="LATEXADDIN" val="\documentclass{article}&#10;\usepackage{amsmath}&#10;\pagestyle{empty}&#10;\begin{document}&#10;&#10;\[ a_1 = 1 \]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.9872"/>
  <p:tag name="ORIGINALWIDTH" val="339.7076"/>
  <p:tag name="LATEXADDIN" val="\documentclass{article}&#10;\usepackage{amsmath}&#10;\pagestyle{empty}&#10;\begin{document}&#10;&#10;\[ a_2 \leq 5 \]&#10;&#10;\end{document}"/>
  <p:tag name="IGUANATEXSIZE" val="20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405.6993"/>
  <p:tag name="LATEXADDIN" val="\documentclass{article}&#10;\usepackage{amsmath}&#10;\pagestyle{empty}&#10;\begin{document}&#10;&#10;\[ a_3 \leq 17 \]&#10;&#10;\end{document}"/>
  <p:tag name="IGUANATEXSIZE" val="20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19.2351"/>
  <p:tag name="LATEXADDIN" val="\documentclass{article}&#10;\usepackage{amsmath}&#10;\pagestyle{empty}&#10;\begin{document}&#10;&#10;\[ a_n \]&#10;&#10;\end{document}"/>
  <p:tag name="IGUANATEXSIZE" val="2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13.9857"/>
  <p:tag name="LATEXADDIN" val="\documentclass{article}&#10;\usepackage{amsmath}&#10;\pagestyle{empty}&#10;\begin{document}&#10;&#10;\[ 2^n \]&#10;&#10;\end{document}"/>
  <p:tag name="IGUANATEXSIZE" val="2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13.9857"/>
  <p:tag name="LATEXADDIN" val="\documentclass{article}&#10;\usepackage{amsmath}&#10;\pagestyle{empty}&#10;\begin{document}&#10;&#10;\[ 2^n \]&#10;&#10;\end{document}"/>
  <p:tag name="IGUANATEXSIZE" val="2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236.9704"/>
  <p:tag name="LATEXADDIN" val="\documentclass{article}&#10;\usepackage{amsmath}&#10;\pagestyle{empty}&#10;\begin{document}&#10;&#10;\[ 2^{n-1} \]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251"/>
  <p:tag name="LAYER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242.2197"/>
  <p:tag name="LATEXADDIN" val="\documentclass{article}&#10;\usepackage{amsmath}&#10;\pagestyle{empty}&#10;\begin{document}&#10;&#10;\[ a_{n-1} \]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97.6378"/>
  <p:tag name="LATEXADDIN" val="\documentclass{article}&#10;\usepackage{amsmath}&#10;\pagestyle{empty}&#10;\begin{document}&#10;&#10;\[ 2a_{n-1} + (2^n - 1) \]&#10;&#10;\end{document}"/>
  <p:tag name="IGUANATEXSIZE" val="20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99.1"/>
  <p:tag name="LATEXADDIN" val="\documentclass{article}&#10;\usepackage{amsmath}&#10;\pagestyle{empty}&#10;\begin{document}&#10;&#10;\[ a_n \leq 2a_{n-1} + (2^n - 1) \]&#10;&#10;\end{document}"/>
  <p:tag name="IGUANATEXSIZE" val="20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430.821"/>
  <p:tag name="LATEXADDIN" val="\documentclass{article}&#10;\usepackage{amsmath}&#10;\pagestyle{empty}&#10;\begin{document}&#10;&#10;\[ a_4 \leq 2a_3 + 15 \leq 2(2a_2 + 7) + 15 \leq 2(2(2a_1 + 3) + 7) + 15 = 49. \]&#10;&#10;\end{document}"/>
  <p:tag name="IGUANATEXSIZE" val="20"/>
  <p:tag name="IGUANATEXCURSOR" val="1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19.2351"/>
  <p:tag name="LATEXADDIN" val="\documentclass{article}&#10;\usepackage{amsmath}&#10;\pagestyle{empty}&#10;\begin{document}&#10;&#10;\[ a_n \]&#10;&#10;\end{document}"/>
  <p:tag name="IGUANATEXSIZE" val="2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19.2351"/>
  <p:tag name="LATEXADDIN" val="\documentclass{article}&#10;\usepackage{amsmath}&#10;\pagestyle{empty}&#10;\begin{document}&#10;&#10;\[ a_n \]&#10;&#10;\end{document}"/>
  <p:tag name="IGUANATEXSIZE" val="2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\[ A \]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\[ B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begin{document}&#10;&#10;\[ A \]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begin{document}&#10;&#10;\[ B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256"/>
  <p:tag name="LAY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266"/>
  <p:tag name="LAY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261"/>
  <p:tag name="LAYER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231"/>
  <p:tag name="LAY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236"/>
  <p:tag name="LAY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246"/>
  <p:tag name="LAY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4.7131"/>
  <p:tag name="LATEXADDIN" val="\documentclass{article}&#10;\usepackage{amsmath}&#10;\pagestyle{empty}&#10;\begin{document}&#10;&#10;\[ n = 3 \]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241"/>
  <p:tag name="LAY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6.9629"/>
  <p:tag name="LATEXADDIN" val="\documentclass{article}&#10;\usepackage{amsmath}&#10;\pagestyle{empty}&#10;\begin{document}&#10;&#10;\[ n = 4 \]&#10;&#10;\end{document}"/>
  <p:tag name="IGUANATEXSIZE" val="2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\[ H \]&#10;&#10;\end{document}"/>
  <p:tag name="IGUANATEXSIZE" val="15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\[ H \]&#10;&#10;\end{document}"/>
  <p:tag name="IGUANATEXSIZE" val="15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\[ H \]&#10;&#10;\end{document}"/>
  <p:tag name="IGUANATEXSIZE" val="15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\[ H \]&#10;&#10;\end{document}"/>
  <p:tag name="IGUANATEXSIZE" val="15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6.9629"/>
  <p:tag name="LATEXADDIN" val="\documentclass{article}&#10;\usepackage{amsmath}&#10;\pagestyle{empty}&#10;\begin{document}&#10;&#10;\[ n = 4 \]&#10;&#10;\end{document}"/>
  <p:tag name="IGUANATEXSIZE" val="2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\[ H \]&#10;&#10;\end{document}"/>
  <p:tag name="IGUANATEXSIZE" val="15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\[ H \]&#10;&#10;\end{document}"/>
  <p:tag name="IGUANATEXSIZE" val="15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\[ H \]&#10;&#10;\end{document}"/>
  <p:tag name="IGUANATEXSIZE" val="15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93.9632"/>
  <p:tag name="LATEXADDIN" val="\documentclass{article}&#10;\usepackage{amsmath}&#10;\pagestyle{empty}&#10;\begin{document}&#10;&#10;\[ n = 5 \]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\[ H \]&#10;&#10;\end{document}"/>
  <p:tag name="IGUANATEXSIZE" val="15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\[ H \]&#10;&#10;\end{document}"/>
  <p:tag name="IGUANATEXSIZE" val="15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12.4859"/>
  <p:tag name="LATEXADDIN" val="\documentclass{article}&#10;\usepackage{amsmath}&#10;\pagestyle{empty}&#10;\begin{document}&#10;&#10;\[ f_n \]&#10;&#10;\end{document}"/>
  <p:tag name="IGUANATEXSIZE" val="2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\[ H \]&#10;&#10;\end{document}"/>
  <p:tag name="IGUANATEXSIZE" val="15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206"/>
  <p:tag name="LAYER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211"/>
  <p:tag name="LAYER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226"/>
  <p:tag name="LAYER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216"/>
  <p:tag name="LAYER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221"/>
  <p:tag name="LAYER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4.7131"/>
  <p:tag name="LATEXADDIN" val="\documentclass{article}&#10;\usepackage{amsmath}&#10;\pagestyle{empty}&#10;\begin{document}&#10;&#10;\[ n = 3 \]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12.4859"/>
  <p:tag name="LATEXADDIN" val="\documentclass{article}&#10;\usepackage{amsmath}&#10;\pagestyle{empty}&#10;\begin{document}&#10;&#10;\[ f_n \]&#10;&#10;\end{document}"/>
  <p:tag name="IGUANATEXSIZE" val="2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\[ H \]&#10;&#10;\end{document}"/>
  <p:tag name="IGUANATEXSIZE" val="15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\[ H \]&#10;&#10;\end{document}"/>
  <p:tag name="IGUANATEXSIZE" val="15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\[ H \]&#10;&#10;\end{document}"/>
  <p:tag name="IGUANATEXSIZE" val="15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35.4706"/>
  <p:tag name="LATEXADDIN" val="\documentclass{article}&#10;\usepackage{amsmath}&#10;\pagestyle{empty}&#10;\begin{document}&#10;&#10;\[ f_{n-1} \]&#10;&#10;\end{document}"/>
  <p:tag name="IGUANATEXSIZE" val="2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\[ H \]&#10;&#10;\end{document}"/>
  <p:tag name="IGUANATEXSIZE" val="15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\[ H \]&#10;&#10;\end{document}"/>
  <p:tag name="IGUANATEXSIZE" val="15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96"/>
  <p:tag name="LAYER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201"/>
  <p:tag name="LAYER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93.9632"/>
  <p:tag name="LATEXADDIN" val="\documentclass{article}&#10;\usepackage{amsmath}&#10;\pagestyle{empty}&#10;\begin{document}&#10;&#10;\[ n = 2 \]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\[ H \]&#10;&#10;\end{document}"/>
  <p:tag name="IGUANATEXSIZE" val="15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38.4702"/>
  <p:tag name="LATEXADDIN" val="\documentclass{article}&#10;\usepackage{amsmath}&#10;\pagestyle{empty}&#10;\begin{document}&#10;&#10;\[ f_{n-2} \]&#10;&#10;\end{document}"/>
  <p:tag name="IGUANATEXSIZE" val="2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\[ H \]&#10;&#10;\end{document}"/>
  <p:tag name="IGUANATEXSIZE" val="15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91"/>
  <p:tag name="LAYER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90.2137"/>
  <p:tag name="LATEXADDIN" val="\documentclass{article}&#10;\usepackage{amsmath}&#10;\pagestyle{empty}&#10;\begin{document}&#10;&#10;\[ n = 1 \]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\[ H \]&#10;&#10;\end{document}"/>
  <p:tag name="IGUANATEXSIZE" val="15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\[ T \]&#10;&#10;\end{document}"/>
  <p:tag name="IGUANATEXSIZE" val="15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15.4856"/>
  <p:tag name="LATEXADDIN" val="\documentclass{article}&#10;\usepackage{amsmath}&#10;\pagestyle{empty}&#10;\begin{document}&#10;&#10;\[ g_n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115.4856"/>
  <p:tag name="LATEXADDIN" val="\documentclass{article}&#10;\usepackage{amsmath}&#10;\pagestyle{empty}&#10;\begin{document}&#10;&#10;\[ g_n \]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My Palet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5143E"/>
      </a:accent1>
      <a:accent2>
        <a:srgbClr val="7B0555"/>
      </a:accent2>
      <a:accent3>
        <a:srgbClr val="370F5E"/>
      </a:accent3>
      <a:accent4>
        <a:srgbClr val="FAD95B"/>
      </a:accent4>
      <a:accent5>
        <a:srgbClr val="F98E3D"/>
      </a:accent5>
      <a:accent6>
        <a:srgbClr val="4169E2"/>
      </a:accent6>
      <a:hlink>
        <a:srgbClr val="3333FF"/>
      </a:hlink>
      <a:folHlink>
        <a:srgbClr val="333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My Palet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5143E"/>
      </a:accent1>
      <a:accent2>
        <a:srgbClr val="7B0555"/>
      </a:accent2>
      <a:accent3>
        <a:srgbClr val="370F5E"/>
      </a:accent3>
      <a:accent4>
        <a:srgbClr val="FAD95B"/>
      </a:accent4>
      <a:accent5>
        <a:srgbClr val="F98E3D"/>
      </a:accent5>
      <a:accent6>
        <a:srgbClr val="4169E2"/>
      </a:accent6>
      <a:hlink>
        <a:srgbClr val="3333FF"/>
      </a:hlink>
      <a:folHlink>
        <a:srgbClr val="333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2478</Words>
  <Application>Microsoft Office PowerPoint</Application>
  <PresentationFormat>Widescreen</PresentationFormat>
  <Paragraphs>432</Paragraphs>
  <Slides>42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CMU Bright</vt:lpstr>
      <vt:lpstr>Palatino</vt:lpstr>
      <vt:lpstr>Latin Modern Math</vt:lpstr>
      <vt:lpstr>Calibri Light</vt:lpstr>
      <vt:lpstr>Calibri</vt:lpstr>
      <vt:lpstr>Arial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 Thant Aung</dc:creator>
  <cp:lastModifiedBy>Hein Thant Aung</cp:lastModifiedBy>
  <cp:revision>45</cp:revision>
  <cp:lastPrinted>2024-01-03T12:48:10Z</cp:lastPrinted>
  <dcterms:created xsi:type="dcterms:W3CDTF">2023-06-30T07:23:46Z</dcterms:created>
  <dcterms:modified xsi:type="dcterms:W3CDTF">2024-01-03T12:49:25Z</dcterms:modified>
</cp:coreProperties>
</file>