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2F74-7E47-8B4B-B395-85FB902A6DBA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FDCB-9284-CA4F-80C9-10FBCBB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059680" y="587968"/>
            <a:ext cx="2346960" cy="5039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120" y="608616"/>
            <a:ext cx="2407920" cy="5039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160" y="608616"/>
            <a:ext cx="764032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					</a:t>
            </a:r>
            <a:r>
              <a:rPr lang="en-US" b="1" u="sng" dirty="0" smtClean="0"/>
              <a:t>A</a:t>
            </a:r>
            <a:r>
              <a:rPr lang="en-US" b="1" dirty="0" smtClean="0"/>
              <a:t>		</a:t>
            </a:r>
            <a:r>
              <a:rPr lang="en-US" b="1" u="sng" dirty="0" smtClean="0"/>
              <a:t>B</a:t>
            </a:r>
            <a:r>
              <a:rPr lang="en-US" b="1" dirty="0" smtClean="0"/>
              <a:t>		</a:t>
            </a:r>
            <a:r>
              <a:rPr lang="en-US" b="1" u="sng" dirty="0" smtClean="0"/>
              <a:t>C</a:t>
            </a:r>
            <a:r>
              <a:rPr lang="en-US" b="1" dirty="0" smtClean="0"/>
              <a:t>		</a:t>
            </a:r>
            <a:r>
              <a:rPr lang="en-US" b="1" u="sng" dirty="0" smtClean="0"/>
              <a:t>D</a:t>
            </a:r>
            <a:r>
              <a:rPr lang="en-US" b="1" dirty="0" smtClean="0"/>
              <a:t>		</a:t>
            </a:r>
            <a:r>
              <a:rPr lang="en-US" b="1" u="sng" dirty="0" smtClean="0"/>
              <a:t>E</a:t>
            </a:r>
          </a:p>
          <a:p>
            <a:r>
              <a:rPr lang="en-US" b="1" dirty="0"/>
              <a:t>Control				</a:t>
            </a:r>
            <a:r>
              <a:rPr lang="en-US" dirty="0"/>
              <a:t>0		0		0		0.0		0.0</a:t>
            </a:r>
          </a:p>
          <a:p>
            <a:r>
              <a:rPr lang="en-US" dirty="0"/>
              <a:t>(Imputed)			0		0		0		0.0		0.0</a:t>
            </a:r>
          </a:p>
          <a:p>
            <a:r>
              <a:rPr lang="en-US" dirty="0"/>
              <a:t>					0		0		0		0.0		0.0</a:t>
            </a:r>
          </a:p>
          <a:p>
            <a:r>
              <a:rPr lang="en-US" dirty="0"/>
              <a:t>					0		0		0		0.0		0.0</a:t>
            </a:r>
          </a:p>
          <a:p>
            <a:r>
              <a:rPr lang="en-US" dirty="0"/>
              <a:t>					0		1		1		0.25		0.75</a:t>
            </a:r>
          </a:p>
          <a:p>
            <a:r>
              <a:rPr lang="en-US" dirty="0"/>
              <a:t>					0		1		1		0.25		0.75</a:t>
            </a:r>
          </a:p>
          <a:p>
            <a:r>
              <a:rPr lang="en-US" dirty="0"/>
              <a:t>					0		1		1		0.25		0.75</a:t>
            </a:r>
          </a:p>
          <a:p>
            <a:r>
              <a:rPr lang="en-US" dirty="0"/>
              <a:t>					0		1		1		0.25		0.75</a:t>
            </a:r>
          </a:p>
          <a:p>
            <a:endParaRPr lang="en-US" b="1" dirty="0"/>
          </a:p>
          <a:p>
            <a:r>
              <a:rPr lang="en-US" b="1" dirty="0"/>
              <a:t>Case 				</a:t>
            </a:r>
            <a:r>
              <a:rPr lang="en-US" dirty="0"/>
              <a:t>0		0		0		0.0		0.0</a:t>
            </a:r>
          </a:p>
          <a:p>
            <a:r>
              <a:rPr lang="en-US" dirty="0"/>
              <a:t>(Imputed)</a:t>
            </a:r>
            <a:r>
              <a:rPr lang="en-US" b="1" dirty="0"/>
              <a:t>			</a:t>
            </a:r>
            <a:r>
              <a:rPr lang="en-US" dirty="0"/>
              <a:t>0		0		0		0.0		0.0</a:t>
            </a:r>
          </a:p>
          <a:p>
            <a:r>
              <a:rPr lang="en-US" b="1" dirty="0"/>
              <a:t>					</a:t>
            </a:r>
            <a:r>
              <a:rPr lang="en-US" dirty="0"/>
              <a:t>0		0		0		0.0		0.0</a:t>
            </a:r>
          </a:p>
          <a:p>
            <a:r>
              <a:rPr lang="en-US" b="1" dirty="0"/>
              <a:t>					</a:t>
            </a:r>
            <a:r>
              <a:rPr lang="en-US" dirty="0"/>
              <a:t>0		1		1		0.25		0.75</a:t>
            </a:r>
          </a:p>
          <a:p>
            <a:r>
              <a:rPr lang="en-US" b="1" dirty="0"/>
              <a:t>					</a:t>
            </a:r>
            <a:r>
              <a:rPr lang="en-US" dirty="0"/>
              <a:t>0		1		1		0.25		0.75</a:t>
            </a:r>
          </a:p>
          <a:p>
            <a:r>
              <a:rPr lang="en-US" b="1" dirty="0"/>
              <a:t>					</a:t>
            </a:r>
            <a:r>
              <a:rPr lang="en-US" dirty="0"/>
              <a:t>0		1		1		0.25		0.75</a:t>
            </a:r>
          </a:p>
          <a:p>
            <a:r>
              <a:rPr lang="en-US" b="1" dirty="0"/>
              <a:t>					</a:t>
            </a:r>
            <a:r>
              <a:rPr lang="en-US" dirty="0"/>
              <a:t>0		1		1		0.25		0.75</a:t>
            </a:r>
          </a:p>
          <a:p>
            <a:r>
              <a:rPr lang="en-US" b="1" dirty="0"/>
              <a:t>					</a:t>
            </a:r>
            <a:r>
              <a:rPr lang="en-US" dirty="0"/>
              <a:t>0		1		1		0.25		0.75</a:t>
            </a:r>
          </a:p>
          <a:p>
            <a:endParaRPr lang="en-US" b="1" dirty="0"/>
          </a:p>
          <a:p>
            <a:r>
              <a:rPr lang="en-US" b="1" dirty="0"/>
              <a:t>True log-odds ratio		</a:t>
            </a:r>
            <a:r>
              <a:rPr lang="en-US" dirty="0"/>
              <a:t>0		0.51		0.51		0.84		0</a:t>
            </a:r>
          </a:p>
          <a:p>
            <a:r>
              <a:rPr lang="en-US" b="1" dirty="0"/>
              <a:t>Estimated log-OR		</a:t>
            </a:r>
            <a:r>
              <a:rPr lang="en-US" dirty="0"/>
              <a:t>0		0.51		0.51		0.25		0.38</a:t>
            </a:r>
          </a:p>
          <a:p>
            <a:r>
              <a:rPr lang="en-US" dirty="0"/>
              <a:t>													</a:t>
            </a:r>
            <a:r>
              <a:rPr lang="en-US" b="1" dirty="0"/>
              <a:t>Type I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0880" y="142240"/>
            <a:ext cx="8534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142240"/>
            <a:ext cx="10972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Untyped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5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</dc:creator>
  <cp:lastModifiedBy>Charles</cp:lastModifiedBy>
  <cp:revision>8</cp:revision>
  <dcterms:created xsi:type="dcterms:W3CDTF">2013-12-04T22:50:33Z</dcterms:created>
  <dcterms:modified xsi:type="dcterms:W3CDTF">2013-12-04T23:47:14Z</dcterms:modified>
</cp:coreProperties>
</file>