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2E-4F42-8F4A-820B-D178A6E647AF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F44-F209-C740-AABA-50224E7C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2E-4F42-8F4A-820B-D178A6E647AF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F44-F209-C740-AABA-50224E7C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2E-4F42-8F4A-820B-D178A6E647AF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F44-F209-C740-AABA-50224E7C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2E-4F42-8F4A-820B-D178A6E647AF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F44-F209-C740-AABA-50224E7C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3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2E-4F42-8F4A-820B-D178A6E647AF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F44-F209-C740-AABA-50224E7C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9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2E-4F42-8F4A-820B-D178A6E647AF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F44-F209-C740-AABA-50224E7C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0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2E-4F42-8F4A-820B-D178A6E647AF}" type="datetimeFigureOut">
              <a:rPr lang="en-US" smtClean="0"/>
              <a:t>12/4/13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F44-F209-C740-AABA-50224E7C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2E-4F42-8F4A-820B-D178A6E647AF}" type="datetimeFigureOut">
              <a:rPr lang="en-US" smtClean="0"/>
              <a:t>12/4/13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F44-F209-C740-AABA-50224E7C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7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2E-4F42-8F4A-820B-D178A6E647AF}" type="datetimeFigureOut">
              <a:rPr lang="en-US" smtClean="0"/>
              <a:t>12/4/13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F44-F209-C740-AABA-50224E7C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9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2E-4F42-8F4A-820B-D178A6E647AF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F44-F209-C740-AABA-50224E7C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3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832E-4F42-8F4A-820B-D178A6E647AF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F44-F209-C740-AABA-50224E7C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832E-4F42-8F4A-820B-D178A6E647AF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BF44-F209-C740-AABA-50224E7C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75144" y="1112571"/>
            <a:ext cx="131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   (00000)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41281" y="1111864"/>
            <a:ext cx="131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   (00000)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07418" y="1112571"/>
            <a:ext cx="131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   (00000)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81407" y="1111864"/>
            <a:ext cx="131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   (00000)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26895" y="1112571"/>
            <a:ext cx="131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   (00000)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69387" y="1548307"/>
            <a:ext cx="0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91751" y="1548307"/>
            <a:ext cx="0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511986" y="1548307"/>
            <a:ext cx="0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90578" y="1548307"/>
            <a:ext cx="0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890578" y="1548307"/>
            <a:ext cx="1476462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68745" y="2080601"/>
            <a:ext cx="131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   (00000)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34882" y="2079894"/>
            <a:ext cx="1313737" cy="3693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ζ</a:t>
            </a:r>
            <a:r>
              <a:rPr lang="en-US" dirty="0" smtClean="0">
                <a:solidFill>
                  <a:srgbClr val="FF6600"/>
                </a:solidFill>
              </a:rPr>
              <a:t>    (01100)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01019" y="2080601"/>
            <a:ext cx="131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   (00000)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75008" y="2079894"/>
            <a:ext cx="131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   (00000)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20496" y="2080601"/>
            <a:ext cx="131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   (00000)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69387" y="2526661"/>
            <a:ext cx="0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991751" y="2526661"/>
            <a:ext cx="0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91751" y="2526661"/>
            <a:ext cx="1520235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890578" y="2526661"/>
            <a:ext cx="0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67040" y="2526661"/>
            <a:ext cx="0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68745" y="3058955"/>
            <a:ext cx="131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   (00000)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334882" y="3058248"/>
            <a:ext cx="1313737" cy="3693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ζ</a:t>
            </a:r>
            <a:r>
              <a:rPr lang="en-US" dirty="0" smtClean="0">
                <a:solidFill>
                  <a:srgbClr val="FF6600"/>
                </a:solidFill>
              </a:rPr>
              <a:t>    (01100)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01019" y="3058955"/>
            <a:ext cx="1313737" cy="3693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ζ</a:t>
            </a:r>
            <a:r>
              <a:rPr lang="en-US" dirty="0" smtClean="0">
                <a:solidFill>
                  <a:srgbClr val="FF6600"/>
                </a:solidFill>
              </a:rPr>
              <a:t>    (01100)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75008" y="3058248"/>
            <a:ext cx="131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   (00000)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20496" y="3058955"/>
            <a:ext cx="131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   (00000)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69387" y="3517806"/>
            <a:ext cx="0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991751" y="3517806"/>
            <a:ext cx="0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11986" y="3517806"/>
            <a:ext cx="0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11986" y="3517806"/>
            <a:ext cx="1378592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367040" y="3517806"/>
            <a:ext cx="0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68745" y="4057958"/>
            <a:ext cx="131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   (00000)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334882" y="4057251"/>
            <a:ext cx="1313737" cy="369332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β    (01101)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01019" y="4057958"/>
            <a:ext cx="1313737" cy="3693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ζ</a:t>
            </a:r>
            <a:r>
              <a:rPr lang="en-US" dirty="0" smtClean="0">
                <a:solidFill>
                  <a:srgbClr val="FF6600"/>
                </a:solidFill>
              </a:rPr>
              <a:t>    (01100)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75008" y="4057251"/>
            <a:ext cx="131373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γ</a:t>
            </a:r>
            <a:r>
              <a:rPr lang="en-US" dirty="0" smtClean="0">
                <a:solidFill>
                  <a:srgbClr val="FF0000"/>
                </a:solidFill>
              </a:rPr>
              <a:t>    (01110)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20496" y="4057958"/>
            <a:ext cx="131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   (00000)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69387" y="4516809"/>
            <a:ext cx="0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991751" y="4516809"/>
            <a:ext cx="0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991751" y="4516809"/>
            <a:ext cx="1520235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890578" y="4516809"/>
            <a:ext cx="0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367040" y="4516809"/>
            <a:ext cx="0" cy="45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8745" y="5064004"/>
            <a:ext cx="131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   (00000)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334882" y="5063297"/>
            <a:ext cx="1313737" cy="369332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β    (01101)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01019" y="5064004"/>
            <a:ext cx="1313737" cy="369332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β    (01101)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75008" y="5063297"/>
            <a:ext cx="131373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γ</a:t>
            </a:r>
            <a:r>
              <a:rPr lang="en-US" dirty="0" smtClean="0">
                <a:solidFill>
                  <a:srgbClr val="FF0000"/>
                </a:solidFill>
              </a:rPr>
              <a:t>    (01110)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20496" y="5064004"/>
            <a:ext cx="131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   (00000)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100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</dc:creator>
  <cp:lastModifiedBy>Charles</cp:lastModifiedBy>
  <cp:revision>4</cp:revision>
  <dcterms:created xsi:type="dcterms:W3CDTF">2013-12-05T00:24:23Z</dcterms:created>
  <dcterms:modified xsi:type="dcterms:W3CDTF">2013-12-05T00:38:54Z</dcterms:modified>
</cp:coreProperties>
</file>