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7B6B-E529-4B74-9D0D-60A2DF4A1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BE9F3-FBBD-4A31-BC75-371CB15F2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DA46-EE25-4FE4-9FC0-DE87CD98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A5C0-A05E-4141-9899-068694F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289E-274D-4244-A3B8-F6B72A1C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9774-C738-42D7-9164-EBDEC902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F0B63-CFCD-43CD-AA86-00F6D84D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015C-60F0-4D8E-9738-D9C5A3DD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3D57-0053-48F8-9095-80102E02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1A1F-0805-46D3-96B1-3A04B288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4D7FB-3EE2-4636-B5E7-64EAD4F11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A6895-2705-49F2-9606-F7E756AB4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E657-8972-4C8C-8CB2-EEE3564B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8074-5770-4B82-BAF0-30CA7344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D8BF-25C5-41EB-B4A6-E891C847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A77-48CD-468E-8117-CBD5EE0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5F141-7AFC-4542-8039-352046A0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7E99-1852-41AB-B0C1-A0F39F77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D637-6585-45E7-B50C-5C486947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C3EB-39E8-47C3-BEB3-05D814E5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E1D0-DD53-42A8-BDB4-7FB1322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1EBB-CC53-4DBF-A229-259F4C92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2FC5-3A79-4E11-B089-A139CA28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6FCA-3E05-4E9B-BEB4-CF75A4AE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5244-9573-40F9-A563-E0F41F0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591D-257A-4D59-8513-4C4B56E4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271C-CE4C-4EAE-AC14-E8542865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D00D8-92C8-4F28-B6BE-C52F915C9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04503-BF12-4B91-9089-487E9D80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0F3C-27F1-41E8-B116-607EF5D0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F41F-0931-4004-A251-4848B375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F5A2-6597-49AB-8F21-C6F4EC9A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94D8-DFB0-42FC-9B76-3C39730D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CF813-010C-410A-9A38-FE1C49119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BC39D-1F24-4BE9-8BE7-7F7CEF17E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F58DA-3FED-43D8-9C77-647C4909A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168BE-D129-4049-820F-F810FD7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411B6-D7F0-4D87-A3CA-BA9AB399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3C4F-598E-4D19-B99C-AF4972A6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94EF-2BC7-4693-9E21-4EF25825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06C08-80E7-480C-B992-DADBF976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87376-739C-4B71-88FD-556B5CD6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28D3C-DE86-4C2B-8411-6951E890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5A6CA-F2E4-4001-BA4D-44DE2251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F38F-A993-4671-9349-2AB8866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C8DBD-7E1E-4B62-B5CF-53727EE9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823D-F015-480F-BFBF-C906EAB3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4233-D446-4DCA-9459-AF63A24F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86037-E67C-44E4-AA6A-CB573EE3A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D1EE-D167-4432-8631-DB9132D3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656F-48AA-455D-A852-1226D6E9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87213-CCA3-4E73-A0C3-560C6F12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90EC-2262-4137-8DAB-9F57C5FB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A1820-23F3-4405-B42B-78FF5A06E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AD370-9811-40BF-99BB-A090ACEA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C74A-C867-434D-9B24-389FE031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DA3C-3EE0-4259-899E-CB409D88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0E67-1B59-489F-9981-361CEF8C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97EE1-94F3-4E14-9C05-7F92A1F7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E933-FB95-4F45-8811-7EF90133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E4D9-2E69-4E21-B89E-90B23C18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E072-A059-46C9-81D8-C78CCBB115B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F9C6-850F-4496-A24C-0FD961BDE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EA46-3E7E-4899-9DD6-929A89854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29F-962E-4F35-BAD2-4039FAC4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E0D2A-965F-4728-ACDE-2124E3430AF2}"/>
              </a:ext>
            </a:extLst>
          </p:cNvPr>
          <p:cNvSpPr/>
          <p:nvPr/>
        </p:nvSpPr>
        <p:spPr>
          <a:xfrm>
            <a:off x="8248917" y="1476375"/>
            <a:ext cx="3639084" cy="3286125"/>
          </a:xfrm>
          <a:prstGeom prst="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func (n *Node) </a:t>
            </a:r>
            <a:r>
              <a:rPr lang="en-US" sz="1300" b="1" dirty="0">
                <a:solidFill>
                  <a:schemeClr val="tx1"/>
                </a:solidFill>
              </a:rPr>
              <a:t>Say</a:t>
            </a:r>
            <a:r>
              <a:rPr lang="en-US" sz="1300" dirty="0">
                <a:solidFill>
                  <a:schemeClr val="tx1"/>
                </a:solidFill>
              </a:rPr>
              <a:t>(args *string, reply *string) error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NODE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DF6D0-858B-443A-A6A4-CD0545C2ABDF}"/>
              </a:ext>
            </a:extLst>
          </p:cNvPr>
          <p:cNvGrpSpPr/>
          <p:nvPr/>
        </p:nvGrpSpPr>
        <p:grpSpPr>
          <a:xfrm>
            <a:off x="3079034" y="2531520"/>
            <a:ext cx="1974576" cy="1577391"/>
            <a:chOff x="3478129" y="2393031"/>
            <a:chExt cx="1974576" cy="15773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C30EFC-98A0-4A93-B1B8-A6B61108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129" y="2393031"/>
              <a:ext cx="1974576" cy="1577391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547A5C-0D76-41FB-B7DB-E5E5E768D983}"/>
                </a:ext>
              </a:extLst>
            </p:cNvPr>
            <p:cNvSpPr/>
            <p:nvPr/>
          </p:nvSpPr>
          <p:spPr>
            <a:xfrm rot="21160137">
              <a:off x="4132042" y="3242803"/>
              <a:ext cx="647700" cy="3723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vid" panose="020B0604020202020204" pitchFamily="34" charset="-79"/>
                  <a:cs typeface="David" panose="020B0604020202020204" pitchFamily="34" charset="-79"/>
                </a:rPr>
                <a:t>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A60928-20AB-4CDD-B2FA-36AB9EE5A15C}"/>
              </a:ext>
            </a:extLst>
          </p:cNvPr>
          <p:cNvGrpSpPr/>
          <p:nvPr/>
        </p:nvGrpSpPr>
        <p:grpSpPr>
          <a:xfrm>
            <a:off x="4429526" y="1407803"/>
            <a:ext cx="2980433" cy="1739021"/>
            <a:chOff x="5702846" y="1134492"/>
            <a:chExt cx="2980433" cy="17390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48D8813-51B7-4783-9A89-A3958CA8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098" y="2006236"/>
              <a:ext cx="1178607" cy="867277"/>
            </a:xfrm>
            <a:prstGeom prst="rect">
              <a:avLst/>
            </a:prstGeom>
          </p:spPr>
        </p:pic>
        <p:sp>
          <p:nvSpPr>
            <p:cNvPr id="24" name="Thought Bubble: Cloud 23">
              <a:extLst>
                <a:ext uri="{FF2B5EF4-FFF2-40B4-BE49-F238E27FC236}">
                  <a16:creationId xmlns:a16="http://schemas.microsoft.com/office/drawing/2014/main" id="{F3810A93-76A7-40A2-9A8F-E6418362B08D}"/>
                </a:ext>
              </a:extLst>
            </p:cNvPr>
            <p:cNvSpPr/>
            <p:nvPr/>
          </p:nvSpPr>
          <p:spPr>
            <a:xfrm flipH="1">
              <a:off x="5702846" y="1134492"/>
              <a:ext cx="2980433" cy="739923"/>
            </a:xfrm>
            <a:prstGeom prst="cloudCallout">
              <a:avLst>
                <a:gd name="adj1" fmla="val 4867"/>
                <a:gd name="adj2" fmla="val 8242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Say(“Node.Say”, “Hello World!”)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7F1E7B-8A82-4CCA-B2E5-4B9FC193BA96}"/>
              </a:ext>
            </a:extLst>
          </p:cNvPr>
          <p:cNvGrpSpPr/>
          <p:nvPr/>
        </p:nvGrpSpPr>
        <p:grpSpPr>
          <a:xfrm>
            <a:off x="6231355" y="3164345"/>
            <a:ext cx="2170445" cy="1870842"/>
            <a:chOff x="6695192" y="3096531"/>
            <a:chExt cx="2170445" cy="187084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A5E0F2-55EB-4D71-92BA-F93809579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5192" y="4100096"/>
              <a:ext cx="1178607" cy="867277"/>
            </a:xfrm>
            <a:prstGeom prst="rect">
              <a:avLst/>
            </a:prstGeom>
          </p:spPr>
        </p:pic>
        <p:sp>
          <p:nvSpPr>
            <p:cNvPr id="38" name="Thought Bubble: Cloud 37">
              <a:extLst>
                <a:ext uri="{FF2B5EF4-FFF2-40B4-BE49-F238E27FC236}">
                  <a16:creationId xmlns:a16="http://schemas.microsoft.com/office/drawing/2014/main" id="{448E90D9-1A3B-4885-8B26-BF372AE75613}"/>
                </a:ext>
              </a:extLst>
            </p:cNvPr>
            <p:cNvSpPr/>
            <p:nvPr/>
          </p:nvSpPr>
          <p:spPr>
            <a:xfrm>
              <a:off x="6695193" y="3096531"/>
              <a:ext cx="2170444" cy="739923"/>
            </a:xfrm>
            <a:prstGeom prst="cloudCallout">
              <a:avLst>
                <a:gd name="adj1" fmla="val -22741"/>
                <a:gd name="adj2" fmla="val 7598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Thanks, Hello World! to you too! from B</a:t>
              </a:r>
            </a:p>
          </p:txBody>
        </p:sp>
      </p:grpSp>
      <p:sp>
        <p:nvSpPr>
          <p:cNvPr id="41" name="Scroll: Horizontal 40">
            <a:extLst>
              <a:ext uri="{FF2B5EF4-FFF2-40B4-BE49-F238E27FC236}">
                <a16:creationId xmlns:a16="http://schemas.microsoft.com/office/drawing/2014/main" id="{306CCB43-F77A-4F8D-82B5-1569D579C3DB}"/>
              </a:ext>
            </a:extLst>
          </p:cNvPr>
          <p:cNvSpPr/>
          <p:nvPr/>
        </p:nvSpPr>
        <p:spPr>
          <a:xfrm>
            <a:off x="8708968" y="1741022"/>
            <a:ext cx="2701982" cy="644587"/>
          </a:xfrm>
          <a:prstGeom prst="horizontalScroll">
            <a:avLst/>
          </a:prstGeom>
          <a:solidFill>
            <a:schemeClr val="bg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Hello World!</a:t>
            </a:r>
          </a:p>
          <a:p>
            <a:pPr algn="ctr"/>
            <a:endParaRPr lang="en-US" dirty="0"/>
          </a:p>
        </p:txBody>
      </p:sp>
      <p:sp>
        <p:nvSpPr>
          <p:cNvPr id="43" name="Scroll: Horizontal 42">
            <a:extLst>
              <a:ext uri="{FF2B5EF4-FFF2-40B4-BE49-F238E27FC236}">
                <a16:creationId xmlns:a16="http://schemas.microsoft.com/office/drawing/2014/main" id="{DD4DF2D1-979C-486D-A927-C66FA4D8FB26}"/>
              </a:ext>
            </a:extLst>
          </p:cNvPr>
          <p:cNvSpPr/>
          <p:nvPr/>
        </p:nvSpPr>
        <p:spPr>
          <a:xfrm>
            <a:off x="8708968" y="3876111"/>
            <a:ext cx="2701982" cy="644587"/>
          </a:xfrm>
          <a:prstGeom prst="horizontalScroll">
            <a:avLst/>
          </a:prstGeom>
          <a:solidFill>
            <a:schemeClr val="bg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reply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Thanks, Hello World! to you too! from B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0C4866-C6AC-4BEC-A34A-B04047D0D2B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10059959" y="2305036"/>
            <a:ext cx="0" cy="1651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68570-232B-44C0-A526-8D61D28CB9CA}"/>
              </a:ext>
            </a:extLst>
          </p:cNvPr>
          <p:cNvGrpSpPr/>
          <p:nvPr/>
        </p:nvGrpSpPr>
        <p:grpSpPr>
          <a:xfrm>
            <a:off x="8992954" y="2467104"/>
            <a:ext cx="2151013" cy="1273277"/>
            <a:chOff x="8992954" y="2467104"/>
            <a:chExt cx="2151013" cy="1273277"/>
          </a:xfrm>
        </p:grpSpPr>
        <p:pic>
          <p:nvPicPr>
            <p:cNvPr id="1026" name="Picture 2" descr="Image result for golang gopher">
              <a:extLst>
                <a:ext uri="{FF2B5EF4-FFF2-40B4-BE49-F238E27FC236}">
                  <a16:creationId xmlns:a16="http://schemas.microsoft.com/office/drawing/2014/main" id="{3C314411-2C7F-4260-9651-1AF555D03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2954" y="2467104"/>
              <a:ext cx="2151013" cy="12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EC6643-0B1B-49B5-94A2-8D8195178800}"/>
                </a:ext>
              </a:extLst>
            </p:cNvPr>
            <p:cNvSpPr/>
            <p:nvPr/>
          </p:nvSpPr>
          <p:spPr>
            <a:xfrm rot="21160137">
              <a:off x="9380852" y="2908020"/>
              <a:ext cx="647700" cy="3723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vid" panose="020B0604020202020204" pitchFamily="34" charset="-79"/>
                  <a:cs typeface="David" panose="020B0604020202020204" pitchFamily="34" charset="-79"/>
                </a:rPr>
                <a:t>B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8917C7-6346-4D63-A4BA-9D6E4C4FFBE4}"/>
                </a:ext>
              </a:extLst>
            </p:cNvPr>
            <p:cNvSpPr/>
            <p:nvPr/>
          </p:nvSpPr>
          <p:spPr>
            <a:xfrm rot="439863" flipH="1">
              <a:off x="10099096" y="2967551"/>
              <a:ext cx="647700" cy="3723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vid" panose="020B0604020202020204" pitchFamily="34" charset="-79"/>
                  <a:cs typeface="David" panose="020B0604020202020204" pitchFamily="34" charset="-79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14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E0D2A-965F-4728-ACDE-2124E3430AF2}"/>
              </a:ext>
            </a:extLst>
          </p:cNvPr>
          <p:cNvSpPr/>
          <p:nvPr/>
        </p:nvSpPr>
        <p:spPr>
          <a:xfrm>
            <a:off x="8248917" y="1476375"/>
            <a:ext cx="3639084" cy="3286125"/>
          </a:xfrm>
          <a:prstGeom prst="rect">
            <a:avLst/>
          </a:prstGeom>
          <a:noFill/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func (n *Node) </a:t>
            </a:r>
            <a:r>
              <a:rPr lang="en-US" sz="1300" b="1" dirty="0">
                <a:solidFill>
                  <a:schemeClr val="tx1"/>
                </a:solidFill>
              </a:rPr>
              <a:t>Square</a:t>
            </a:r>
            <a:r>
              <a:rPr lang="en-US" sz="1200" dirty="0">
                <a:solidFill>
                  <a:schemeClr val="tx1"/>
                </a:solidFill>
              </a:rPr>
              <a:t>(args *int, reply *string) </a:t>
            </a:r>
            <a:r>
              <a:rPr lang="en-US" sz="1300" dirty="0">
                <a:solidFill>
                  <a:schemeClr val="tx1"/>
                </a:solidFill>
              </a:rPr>
              <a:t>error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NODE 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DDF6D0-858B-443A-A6A4-CD0545C2ABDF}"/>
              </a:ext>
            </a:extLst>
          </p:cNvPr>
          <p:cNvGrpSpPr/>
          <p:nvPr/>
        </p:nvGrpSpPr>
        <p:grpSpPr>
          <a:xfrm>
            <a:off x="3079033" y="2531520"/>
            <a:ext cx="1974576" cy="1577391"/>
            <a:chOff x="3478129" y="2393031"/>
            <a:chExt cx="1974576" cy="15773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C30EFC-98A0-4A93-B1B8-A6B61108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129" y="2393031"/>
              <a:ext cx="1974576" cy="1577391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547A5C-0D76-41FB-B7DB-E5E5E768D983}"/>
                </a:ext>
              </a:extLst>
            </p:cNvPr>
            <p:cNvSpPr/>
            <p:nvPr/>
          </p:nvSpPr>
          <p:spPr>
            <a:xfrm rot="21160137">
              <a:off x="4132042" y="3242803"/>
              <a:ext cx="647700" cy="3723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vid" panose="020B0604020202020204" pitchFamily="34" charset="-79"/>
                  <a:cs typeface="David" panose="020B0604020202020204" pitchFamily="34" charset="-79"/>
                </a:rPr>
                <a:t>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A60928-20AB-4CDD-B2FA-36AB9EE5A15C}"/>
              </a:ext>
            </a:extLst>
          </p:cNvPr>
          <p:cNvGrpSpPr/>
          <p:nvPr/>
        </p:nvGrpSpPr>
        <p:grpSpPr>
          <a:xfrm>
            <a:off x="4429529" y="1407803"/>
            <a:ext cx="2380846" cy="1739021"/>
            <a:chOff x="5702849" y="1134492"/>
            <a:chExt cx="2380846" cy="17390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48D8813-51B7-4783-9A89-A3958CA8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098" y="2006236"/>
              <a:ext cx="1178607" cy="867277"/>
            </a:xfrm>
            <a:prstGeom prst="rect">
              <a:avLst/>
            </a:prstGeom>
          </p:spPr>
        </p:pic>
        <p:sp>
          <p:nvSpPr>
            <p:cNvPr id="24" name="Thought Bubble: Cloud 23">
              <a:extLst>
                <a:ext uri="{FF2B5EF4-FFF2-40B4-BE49-F238E27FC236}">
                  <a16:creationId xmlns:a16="http://schemas.microsoft.com/office/drawing/2014/main" id="{F3810A93-76A7-40A2-9A8F-E6418362B08D}"/>
                </a:ext>
              </a:extLst>
            </p:cNvPr>
            <p:cNvSpPr/>
            <p:nvPr/>
          </p:nvSpPr>
          <p:spPr>
            <a:xfrm flipH="1">
              <a:off x="5702849" y="1134492"/>
              <a:ext cx="2380846" cy="739923"/>
            </a:xfrm>
            <a:prstGeom prst="cloudCallout">
              <a:avLst>
                <a:gd name="adj1" fmla="val -6338"/>
                <a:gd name="adj2" fmla="val 8113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Square(“Node.Square”, 2)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7F1E7B-8A82-4CCA-B2E5-4B9FC193BA96}"/>
              </a:ext>
            </a:extLst>
          </p:cNvPr>
          <p:cNvGrpSpPr/>
          <p:nvPr/>
        </p:nvGrpSpPr>
        <p:grpSpPr>
          <a:xfrm>
            <a:off x="6231355" y="3164345"/>
            <a:ext cx="2170444" cy="1870842"/>
            <a:chOff x="6695192" y="3096531"/>
            <a:chExt cx="2170444" cy="187084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A5E0F2-55EB-4D71-92BA-F93809579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95192" y="4100096"/>
              <a:ext cx="1178607" cy="867277"/>
            </a:xfrm>
            <a:prstGeom prst="rect">
              <a:avLst/>
            </a:prstGeom>
          </p:spPr>
        </p:pic>
        <p:sp>
          <p:nvSpPr>
            <p:cNvPr id="38" name="Thought Bubble: Cloud 37">
              <a:extLst>
                <a:ext uri="{FF2B5EF4-FFF2-40B4-BE49-F238E27FC236}">
                  <a16:creationId xmlns:a16="http://schemas.microsoft.com/office/drawing/2014/main" id="{448E90D9-1A3B-4885-8B26-BF372AE75613}"/>
                </a:ext>
              </a:extLst>
            </p:cNvPr>
            <p:cNvSpPr/>
            <p:nvPr/>
          </p:nvSpPr>
          <p:spPr>
            <a:xfrm>
              <a:off x="6817001" y="3096531"/>
              <a:ext cx="2048635" cy="739923"/>
            </a:xfrm>
            <a:prstGeom prst="cloudCallout">
              <a:avLst>
                <a:gd name="adj1" fmla="val -24787"/>
                <a:gd name="adj2" fmla="val 9014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Square of 2 is 4 executed on B</a:t>
              </a:r>
            </a:p>
          </p:txBody>
        </p:sp>
      </p:grpSp>
      <p:sp>
        <p:nvSpPr>
          <p:cNvPr id="41" name="Scroll: Horizontal 40">
            <a:extLst>
              <a:ext uri="{FF2B5EF4-FFF2-40B4-BE49-F238E27FC236}">
                <a16:creationId xmlns:a16="http://schemas.microsoft.com/office/drawing/2014/main" id="{306CCB43-F77A-4F8D-82B5-1569D579C3DB}"/>
              </a:ext>
            </a:extLst>
          </p:cNvPr>
          <p:cNvSpPr/>
          <p:nvPr/>
        </p:nvSpPr>
        <p:spPr>
          <a:xfrm>
            <a:off x="8708968" y="1741022"/>
            <a:ext cx="2701982" cy="644587"/>
          </a:xfrm>
          <a:prstGeom prst="horizontalScroll">
            <a:avLst/>
          </a:prstGeom>
          <a:solidFill>
            <a:schemeClr val="bg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</a:t>
            </a:r>
          </a:p>
          <a:p>
            <a:pPr algn="ctr"/>
            <a:endParaRPr lang="en-US" dirty="0"/>
          </a:p>
        </p:txBody>
      </p:sp>
      <p:sp>
        <p:nvSpPr>
          <p:cNvPr id="43" name="Scroll: Horizontal 42">
            <a:extLst>
              <a:ext uri="{FF2B5EF4-FFF2-40B4-BE49-F238E27FC236}">
                <a16:creationId xmlns:a16="http://schemas.microsoft.com/office/drawing/2014/main" id="{DD4DF2D1-979C-486D-A927-C66FA4D8FB26}"/>
              </a:ext>
            </a:extLst>
          </p:cNvPr>
          <p:cNvSpPr/>
          <p:nvPr/>
        </p:nvSpPr>
        <p:spPr>
          <a:xfrm>
            <a:off x="8708968" y="3876111"/>
            <a:ext cx="2701982" cy="644587"/>
          </a:xfrm>
          <a:prstGeom prst="horizontalScroll">
            <a:avLst/>
          </a:prstGeom>
          <a:solidFill>
            <a:schemeClr val="bg1"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reply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Square of 2 is 4 executed on B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0C4866-C6AC-4BEC-A34A-B04047D0D2B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10059959" y="2305036"/>
            <a:ext cx="0" cy="1651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68570-232B-44C0-A526-8D61D28CB9CA}"/>
              </a:ext>
            </a:extLst>
          </p:cNvPr>
          <p:cNvGrpSpPr/>
          <p:nvPr/>
        </p:nvGrpSpPr>
        <p:grpSpPr>
          <a:xfrm>
            <a:off x="8992954" y="2467104"/>
            <a:ext cx="2151013" cy="1273277"/>
            <a:chOff x="8992954" y="2467104"/>
            <a:chExt cx="2151013" cy="1273277"/>
          </a:xfrm>
        </p:grpSpPr>
        <p:pic>
          <p:nvPicPr>
            <p:cNvPr id="1026" name="Picture 2" descr="Image result for golang gopher">
              <a:extLst>
                <a:ext uri="{FF2B5EF4-FFF2-40B4-BE49-F238E27FC236}">
                  <a16:creationId xmlns:a16="http://schemas.microsoft.com/office/drawing/2014/main" id="{3C314411-2C7F-4260-9651-1AF555D03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2954" y="2467104"/>
              <a:ext cx="2151013" cy="12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EC6643-0B1B-49B5-94A2-8D8195178800}"/>
                </a:ext>
              </a:extLst>
            </p:cNvPr>
            <p:cNvSpPr/>
            <p:nvPr/>
          </p:nvSpPr>
          <p:spPr>
            <a:xfrm rot="21160137">
              <a:off x="9380852" y="2908020"/>
              <a:ext cx="647700" cy="3723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vid" panose="020B0604020202020204" pitchFamily="34" charset="-79"/>
                  <a:cs typeface="David" panose="020B0604020202020204" pitchFamily="34" charset="-79"/>
                </a:rPr>
                <a:t>B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8917C7-6346-4D63-A4BA-9D6E4C4FFBE4}"/>
                </a:ext>
              </a:extLst>
            </p:cNvPr>
            <p:cNvSpPr/>
            <p:nvPr/>
          </p:nvSpPr>
          <p:spPr>
            <a:xfrm rot="439863" flipH="1">
              <a:off x="10099096" y="2967551"/>
              <a:ext cx="647700" cy="3723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vid" panose="020B0604020202020204" pitchFamily="34" charset="-79"/>
                  <a:cs typeface="David" panose="020B0604020202020204" pitchFamily="34" charset="-79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10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112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Samer AbuNasser</dc:creator>
  <cp:lastModifiedBy>Samer AbuNasser</cp:lastModifiedBy>
  <cp:revision>12</cp:revision>
  <dcterms:created xsi:type="dcterms:W3CDTF">2018-07-22T16:05:46Z</dcterms:created>
  <dcterms:modified xsi:type="dcterms:W3CDTF">2018-07-23T00:43:56Z</dcterms:modified>
</cp:coreProperties>
</file>