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9" r:id="rId4"/>
    <p:sldId id="268" r:id="rId5"/>
    <p:sldId id="270" r:id="rId6"/>
    <p:sldId id="259" r:id="rId7"/>
    <p:sldId id="272" r:id="rId8"/>
    <p:sldId id="273" r:id="rId9"/>
    <p:sldId id="274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9"/>
    <p:restoredTop sz="92789"/>
  </p:normalViewPr>
  <p:slideViewPr>
    <p:cSldViewPr snapToGrid="0" snapToObjects="1">
      <p:cViewPr varScale="1">
        <p:scale>
          <a:sx n="91" d="100"/>
          <a:sy n="91" d="100"/>
        </p:scale>
        <p:origin x="224" y="7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FC7F46-A357-47AC-B109-EEE12BA860B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48AC908-AF10-4981-BA4C-8FF935F978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Desktop Applications</a:t>
          </a:r>
        </a:p>
      </dgm:t>
    </dgm:pt>
    <dgm:pt modelId="{F20094E4-8FFF-49CD-B12A-90BEB45C4E14}" type="parTrans" cxnId="{B0DF61FB-4470-439F-BCFC-12F77B39B2A3}">
      <dgm:prSet/>
      <dgm:spPr/>
      <dgm:t>
        <a:bodyPr/>
        <a:lstStyle/>
        <a:p>
          <a:endParaRPr lang="en-US"/>
        </a:p>
      </dgm:t>
    </dgm:pt>
    <dgm:pt modelId="{42112B71-6B34-4289-84C8-E7D9BB3F2785}" type="sibTrans" cxnId="{B0DF61FB-4470-439F-BCFC-12F77B39B2A3}">
      <dgm:prSet/>
      <dgm:spPr/>
      <dgm:t>
        <a:bodyPr/>
        <a:lstStyle/>
        <a:p>
          <a:endParaRPr lang="en-US"/>
        </a:p>
      </dgm:t>
    </dgm:pt>
    <dgm:pt modelId="{3393E6CF-6DF2-4AED-A425-B1A3DA1C0A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Games</a:t>
          </a:r>
        </a:p>
      </dgm:t>
    </dgm:pt>
    <dgm:pt modelId="{985133B9-6648-474C-A85A-D98AF613BB60}" type="parTrans" cxnId="{15FD00B8-CCCE-4F91-96E0-0490C99F4D24}">
      <dgm:prSet/>
      <dgm:spPr/>
      <dgm:t>
        <a:bodyPr/>
        <a:lstStyle/>
        <a:p>
          <a:endParaRPr lang="en-US"/>
        </a:p>
      </dgm:t>
    </dgm:pt>
    <dgm:pt modelId="{CBB59E01-F5F3-48D2-AE48-AF5C33B3EDBF}" type="sibTrans" cxnId="{15FD00B8-CCCE-4F91-96E0-0490C99F4D24}">
      <dgm:prSet/>
      <dgm:spPr/>
      <dgm:t>
        <a:bodyPr/>
        <a:lstStyle/>
        <a:p>
          <a:endParaRPr lang="en-US"/>
        </a:p>
      </dgm:t>
    </dgm:pt>
    <dgm:pt modelId="{ED637BEE-E852-4F64-A764-4D7C50B347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 Applications</a:t>
          </a:r>
        </a:p>
      </dgm:t>
    </dgm:pt>
    <dgm:pt modelId="{84152367-C951-43D1-8000-4D10F5609C66}" type="parTrans" cxnId="{E039DA9B-A941-423F-A0B6-2007F440EB4E}">
      <dgm:prSet/>
      <dgm:spPr/>
      <dgm:t>
        <a:bodyPr/>
        <a:lstStyle/>
        <a:p>
          <a:endParaRPr lang="en-US"/>
        </a:p>
      </dgm:t>
    </dgm:pt>
    <dgm:pt modelId="{C57EC204-D852-4E09-AD1D-280EDE60F444}" type="sibTrans" cxnId="{E039DA9B-A941-423F-A0B6-2007F440EB4E}">
      <dgm:prSet/>
      <dgm:spPr/>
      <dgm:t>
        <a:bodyPr/>
        <a:lstStyle/>
        <a:p>
          <a:endParaRPr lang="en-US"/>
        </a:p>
      </dgm:t>
    </dgm:pt>
    <dgm:pt modelId="{E5EEF348-56DC-4B82-A11C-ADEF6D1DFB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Mobile Apps</a:t>
          </a:r>
        </a:p>
      </dgm:t>
    </dgm:pt>
    <dgm:pt modelId="{B53FF5AC-3E77-4B8B-80D8-CF26F1DD44CB}" type="parTrans" cxnId="{321392E7-8B96-4664-9397-CB8067BA22E0}">
      <dgm:prSet/>
      <dgm:spPr/>
      <dgm:t>
        <a:bodyPr/>
        <a:lstStyle/>
        <a:p>
          <a:endParaRPr lang="en-US"/>
        </a:p>
      </dgm:t>
    </dgm:pt>
    <dgm:pt modelId="{7B13EDC4-ECC1-40C0-9744-E2AFB066EC85}" type="sibTrans" cxnId="{321392E7-8B96-4664-9397-CB8067BA22E0}">
      <dgm:prSet/>
      <dgm:spPr/>
      <dgm:t>
        <a:bodyPr/>
        <a:lstStyle/>
        <a:p>
          <a:endParaRPr lang="en-US"/>
        </a:p>
      </dgm:t>
    </dgm:pt>
    <dgm:pt modelId="{D105F2C2-24AE-476A-B496-759C664D1B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Cross-Platform Apps</a:t>
          </a:r>
        </a:p>
      </dgm:t>
    </dgm:pt>
    <dgm:pt modelId="{372520D3-76E1-4AC5-8369-4852822C7B03}" type="parTrans" cxnId="{42F77BD3-9DA5-45C1-BB5E-9F8318A95213}">
      <dgm:prSet/>
      <dgm:spPr/>
      <dgm:t>
        <a:bodyPr/>
        <a:lstStyle/>
        <a:p>
          <a:endParaRPr lang="en-US"/>
        </a:p>
      </dgm:t>
    </dgm:pt>
    <dgm:pt modelId="{CD5B5510-D18B-4F90-83A6-7235EDA67899}" type="sibTrans" cxnId="{42F77BD3-9DA5-45C1-BB5E-9F8318A95213}">
      <dgm:prSet/>
      <dgm:spPr/>
      <dgm:t>
        <a:bodyPr/>
        <a:lstStyle/>
        <a:p>
          <a:endParaRPr lang="en-US"/>
        </a:p>
      </dgm:t>
    </dgm:pt>
    <dgm:pt modelId="{743931FA-A582-421C-9A1B-8DEC5E88BB9B}" type="pres">
      <dgm:prSet presAssocID="{2FFC7F46-A357-47AC-B109-EEE12BA860B8}" presName="root" presStyleCnt="0">
        <dgm:presLayoutVars>
          <dgm:dir/>
          <dgm:resizeHandles val="exact"/>
        </dgm:presLayoutVars>
      </dgm:prSet>
      <dgm:spPr/>
    </dgm:pt>
    <dgm:pt modelId="{8180A05B-E658-43F6-99A1-114370A9A1FF}" type="pres">
      <dgm:prSet presAssocID="{E48AC908-AF10-4981-BA4C-8FF935F978B1}" presName="compNode" presStyleCnt="0"/>
      <dgm:spPr/>
    </dgm:pt>
    <dgm:pt modelId="{6D6C0D25-5255-4FA0-AEDB-7BB4ECD44BFF}" type="pres">
      <dgm:prSet presAssocID="{E48AC908-AF10-4981-BA4C-8FF935F978B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73E4D14-EBBA-4869-BB5A-94773EF9BBB6}" type="pres">
      <dgm:prSet presAssocID="{E48AC908-AF10-4981-BA4C-8FF935F978B1}" presName="spaceRect" presStyleCnt="0"/>
      <dgm:spPr/>
    </dgm:pt>
    <dgm:pt modelId="{561ABB4E-00AF-40D4-9BBD-D3CB45261CB8}" type="pres">
      <dgm:prSet presAssocID="{E48AC908-AF10-4981-BA4C-8FF935F978B1}" presName="textRect" presStyleLbl="revTx" presStyleIdx="0" presStyleCnt="5">
        <dgm:presLayoutVars>
          <dgm:chMax val="1"/>
          <dgm:chPref val="1"/>
        </dgm:presLayoutVars>
      </dgm:prSet>
      <dgm:spPr/>
    </dgm:pt>
    <dgm:pt modelId="{62C07E85-3E39-49FF-BAA3-572EA1FD8878}" type="pres">
      <dgm:prSet presAssocID="{42112B71-6B34-4289-84C8-E7D9BB3F2785}" presName="sibTrans" presStyleCnt="0"/>
      <dgm:spPr/>
    </dgm:pt>
    <dgm:pt modelId="{33CC561F-E7CE-429F-9BDC-E4D618588382}" type="pres">
      <dgm:prSet presAssocID="{3393E6CF-6DF2-4AED-A425-B1A3DA1C0A51}" presName="compNode" presStyleCnt="0"/>
      <dgm:spPr/>
    </dgm:pt>
    <dgm:pt modelId="{810B6AE5-A23A-43EB-AF09-304BB38010B0}" type="pres">
      <dgm:prSet presAssocID="{3393E6CF-6DF2-4AED-A425-B1A3DA1C0A5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E0E9CC7F-1966-4CA1-BC80-D3D7241A51A2}" type="pres">
      <dgm:prSet presAssocID="{3393E6CF-6DF2-4AED-A425-B1A3DA1C0A51}" presName="spaceRect" presStyleCnt="0"/>
      <dgm:spPr/>
    </dgm:pt>
    <dgm:pt modelId="{ADCC98AD-DE16-4D6C-8A8E-54B29FE7B212}" type="pres">
      <dgm:prSet presAssocID="{3393E6CF-6DF2-4AED-A425-B1A3DA1C0A51}" presName="textRect" presStyleLbl="revTx" presStyleIdx="1" presStyleCnt="5">
        <dgm:presLayoutVars>
          <dgm:chMax val="1"/>
          <dgm:chPref val="1"/>
        </dgm:presLayoutVars>
      </dgm:prSet>
      <dgm:spPr/>
    </dgm:pt>
    <dgm:pt modelId="{AB658DE5-6A1C-43AD-8A3E-8FDA860D3F0A}" type="pres">
      <dgm:prSet presAssocID="{CBB59E01-F5F3-48D2-AE48-AF5C33B3EDBF}" presName="sibTrans" presStyleCnt="0"/>
      <dgm:spPr/>
    </dgm:pt>
    <dgm:pt modelId="{18315AEC-D4ED-470E-ACD0-DCA44E402C0D}" type="pres">
      <dgm:prSet presAssocID="{ED637BEE-E852-4F64-A764-4D7C50B34792}" presName="compNode" presStyleCnt="0"/>
      <dgm:spPr/>
    </dgm:pt>
    <dgm:pt modelId="{61DCEEA2-7255-4256-B65A-A8705B913042}" type="pres">
      <dgm:prSet presAssocID="{ED637BEE-E852-4F64-A764-4D7C50B3479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7C79F1F-E5BF-4DF7-A6A3-F12B942E4FB0}" type="pres">
      <dgm:prSet presAssocID="{ED637BEE-E852-4F64-A764-4D7C50B34792}" presName="spaceRect" presStyleCnt="0"/>
      <dgm:spPr/>
    </dgm:pt>
    <dgm:pt modelId="{78581B30-0ECF-40BA-87CB-E3FC9A03E9D7}" type="pres">
      <dgm:prSet presAssocID="{ED637BEE-E852-4F64-A764-4D7C50B34792}" presName="textRect" presStyleLbl="revTx" presStyleIdx="2" presStyleCnt="5">
        <dgm:presLayoutVars>
          <dgm:chMax val="1"/>
          <dgm:chPref val="1"/>
        </dgm:presLayoutVars>
      </dgm:prSet>
      <dgm:spPr/>
    </dgm:pt>
    <dgm:pt modelId="{79EF47B2-BCB2-47B7-8E44-4E8198DEE60D}" type="pres">
      <dgm:prSet presAssocID="{C57EC204-D852-4E09-AD1D-280EDE60F444}" presName="sibTrans" presStyleCnt="0"/>
      <dgm:spPr/>
    </dgm:pt>
    <dgm:pt modelId="{51709730-4F3B-40F7-AAB6-8C5DE9831F64}" type="pres">
      <dgm:prSet presAssocID="{E5EEF348-56DC-4B82-A11C-ADEF6D1DFB92}" presName="compNode" presStyleCnt="0"/>
      <dgm:spPr/>
    </dgm:pt>
    <dgm:pt modelId="{1213E94F-5BA4-484F-90A9-7D44DA102D16}" type="pres">
      <dgm:prSet presAssocID="{E5EEF348-56DC-4B82-A11C-ADEF6D1DFB9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00E4EB3-BDA8-444B-B675-E303E43CC688}" type="pres">
      <dgm:prSet presAssocID="{E5EEF348-56DC-4B82-A11C-ADEF6D1DFB92}" presName="spaceRect" presStyleCnt="0"/>
      <dgm:spPr/>
    </dgm:pt>
    <dgm:pt modelId="{9EDC7106-3563-4145-A1C3-71A61004E992}" type="pres">
      <dgm:prSet presAssocID="{E5EEF348-56DC-4B82-A11C-ADEF6D1DFB92}" presName="textRect" presStyleLbl="revTx" presStyleIdx="3" presStyleCnt="5">
        <dgm:presLayoutVars>
          <dgm:chMax val="1"/>
          <dgm:chPref val="1"/>
        </dgm:presLayoutVars>
      </dgm:prSet>
      <dgm:spPr/>
    </dgm:pt>
    <dgm:pt modelId="{B8E9CEFC-7484-4395-9E9B-0D1A99E2AEE4}" type="pres">
      <dgm:prSet presAssocID="{7B13EDC4-ECC1-40C0-9744-E2AFB066EC85}" presName="sibTrans" presStyleCnt="0"/>
      <dgm:spPr/>
    </dgm:pt>
    <dgm:pt modelId="{7D715199-D43F-4CFA-B286-EB29F5171841}" type="pres">
      <dgm:prSet presAssocID="{D105F2C2-24AE-476A-B496-759C664D1B1F}" presName="compNode" presStyleCnt="0"/>
      <dgm:spPr/>
    </dgm:pt>
    <dgm:pt modelId="{77368A06-A0CB-4310-84F1-24711D056A2D}" type="pres">
      <dgm:prSet presAssocID="{D105F2C2-24AE-476A-B496-759C664D1B1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dy Builder"/>
        </a:ext>
      </dgm:extLst>
    </dgm:pt>
    <dgm:pt modelId="{89866990-1169-45E3-B3C6-C0FD174CF574}" type="pres">
      <dgm:prSet presAssocID="{D105F2C2-24AE-476A-B496-759C664D1B1F}" presName="spaceRect" presStyleCnt="0"/>
      <dgm:spPr/>
    </dgm:pt>
    <dgm:pt modelId="{1DCF975A-C931-4CEC-8DE8-B2AA78C1F9BC}" type="pres">
      <dgm:prSet presAssocID="{D105F2C2-24AE-476A-B496-759C664D1B1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7D9B323-7AC6-8748-894C-3DA4FA18A3D7}" type="presOf" srcId="{E48AC908-AF10-4981-BA4C-8FF935F978B1}" destId="{561ABB4E-00AF-40D4-9BBD-D3CB45261CB8}" srcOrd="0" destOrd="0" presId="urn:microsoft.com/office/officeart/2018/2/layout/IconLabelList"/>
    <dgm:cxn modelId="{4AAE8C43-5E63-7149-B505-FD8F03BF9661}" type="presOf" srcId="{2FFC7F46-A357-47AC-B109-EEE12BA860B8}" destId="{743931FA-A582-421C-9A1B-8DEC5E88BB9B}" srcOrd="0" destOrd="0" presId="urn:microsoft.com/office/officeart/2018/2/layout/IconLabelList"/>
    <dgm:cxn modelId="{9D48BC53-D066-EA44-9613-E448CC503368}" type="presOf" srcId="{3393E6CF-6DF2-4AED-A425-B1A3DA1C0A51}" destId="{ADCC98AD-DE16-4D6C-8A8E-54B29FE7B212}" srcOrd="0" destOrd="0" presId="urn:microsoft.com/office/officeart/2018/2/layout/IconLabelList"/>
    <dgm:cxn modelId="{F9E92185-42D1-BF4E-81D9-DCDFDB9BFB3F}" type="presOf" srcId="{D105F2C2-24AE-476A-B496-759C664D1B1F}" destId="{1DCF975A-C931-4CEC-8DE8-B2AA78C1F9BC}" srcOrd="0" destOrd="0" presId="urn:microsoft.com/office/officeart/2018/2/layout/IconLabelList"/>
    <dgm:cxn modelId="{E039DA9B-A941-423F-A0B6-2007F440EB4E}" srcId="{2FFC7F46-A357-47AC-B109-EEE12BA860B8}" destId="{ED637BEE-E852-4F64-A764-4D7C50B34792}" srcOrd="2" destOrd="0" parTransId="{84152367-C951-43D1-8000-4D10F5609C66}" sibTransId="{C57EC204-D852-4E09-AD1D-280EDE60F444}"/>
    <dgm:cxn modelId="{F08D28A5-82AB-844F-8535-A917D6CA4064}" type="presOf" srcId="{ED637BEE-E852-4F64-A764-4D7C50B34792}" destId="{78581B30-0ECF-40BA-87CB-E3FC9A03E9D7}" srcOrd="0" destOrd="0" presId="urn:microsoft.com/office/officeart/2018/2/layout/IconLabelList"/>
    <dgm:cxn modelId="{15FD00B8-CCCE-4F91-96E0-0490C99F4D24}" srcId="{2FFC7F46-A357-47AC-B109-EEE12BA860B8}" destId="{3393E6CF-6DF2-4AED-A425-B1A3DA1C0A51}" srcOrd="1" destOrd="0" parTransId="{985133B9-6648-474C-A85A-D98AF613BB60}" sibTransId="{CBB59E01-F5F3-48D2-AE48-AF5C33B3EDBF}"/>
    <dgm:cxn modelId="{42F77BD3-9DA5-45C1-BB5E-9F8318A95213}" srcId="{2FFC7F46-A357-47AC-B109-EEE12BA860B8}" destId="{D105F2C2-24AE-476A-B496-759C664D1B1F}" srcOrd="4" destOrd="0" parTransId="{372520D3-76E1-4AC5-8369-4852822C7B03}" sibTransId="{CD5B5510-D18B-4F90-83A6-7235EDA67899}"/>
    <dgm:cxn modelId="{321392E7-8B96-4664-9397-CB8067BA22E0}" srcId="{2FFC7F46-A357-47AC-B109-EEE12BA860B8}" destId="{E5EEF348-56DC-4B82-A11C-ADEF6D1DFB92}" srcOrd="3" destOrd="0" parTransId="{B53FF5AC-3E77-4B8B-80D8-CF26F1DD44CB}" sibTransId="{7B13EDC4-ECC1-40C0-9744-E2AFB066EC85}"/>
    <dgm:cxn modelId="{02D646EF-0D93-7A4F-9FAB-51C6D741ED59}" type="presOf" srcId="{E5EEF348-56DC-4B82-A11C-ADEF6D1DFB92}" destId="{9EDC7106-3563-4145-A1C3-71A61004E992}" srcOrd="0" destOrd="0" presId="urn:microsoft.com/office/officeart/2018/2/layout/IconLabelList"/>
    <dgm:cxn modelId="{B0DF61FB-4470-439F-BCFC-12F77B39B2A3}" srcId="{2FFC7F46-A357-47AC-B109-EEE12BA860B8}" destId="{E48AC908-AF10-4981-BA4C-8FF935F978B1}" srcOrd="0" destOrd="0" parTransId="{F20094E4-8FFF-49CD-B12A-90BEB45C4E14}" sibTransId="{42112B71-6B34-4289-84C8-E7D9BB3F2785}"/>
    <dgm:cxn modelId="{8B435458-B2D2-3543-AB38-D2B2F76855F5}" type="presParOf" srcId="{743931FA-A582-421C-9A1B-8DEC5E88BB9B}" destId="{8180A05B-E658-43F6-99A1-114370A9A1FF}" srcOrd="0" destOrd="0" presId="urn:microsoft.com/office/officeart/2018/2/layout/IconLabelList"/>
    <dgm:cxn modelId="{973D4308-C2BC-3D4B-AAEC-2394E2CFB563}" type="presParOf" srcId="{8180A05B-E658-43F6-99A1-114370A9A1FF}" destId="{6D6C0D25-5255-4FA0-AEDB-7BB4ECD44BFF}" srcOrd="0" destOrd="0" presId="urn:microsoft.com/office/officeart/2018/2/layout/IconLabelList"/>
    <dgm:cxn modelId="{2139A877-F304-0541-99D1-88DD3E539028}" type="presParOf" srcId="{8180A05B-E658-43F6-99A1-114370A9A1FF}" destId="{973E4D14-EBBA-4869-BB5A-94773EF9BBB6}" srcOrd="1" destOrd="0" presId="urn:microsoft.com/office/officeart/2018/2/layout/IconLabelList"/>
    <dgm:cxn modelId="{A6234D9F-1106-1C43-9ADC-6223010EC682}" type="presParOf" srcId="{8180A05B-E658-43F6-99A1-114370A9A1FF}" destId="{561ABB4E-00AF-40D4-9BBD-D3CB45261CB8}" srcOrd="2" destOrd="0" presId="urn:microsoft.com/office/officeart/2018/2/layout/IconLabelList"/>
    <dgm:cxn modelId="{3271F4A9-820D-0947-A33A-64D281AD9F55}" type="presParOf" srcId="{743931FA-A582-421C-9A1B-8DEC5E88BB9B}" destId="{62C07E85-3E39-49FF-BAA3-572EA1FD8878}" srcOrd="1" destOrd="0" presId="urn:microsoft.com/office/officeart/2018/2/layout/IconLabelList"/>
    <dgm:cxn modelId="{3EAFD82E-A5F6-A24E-8C1F-ABBB62492910}" type="presParOf" srcId="{743931FA-A582-421C-9A1B-8DEC5E88BB9B}" destId="{33CC561F-E7CE-429F-9BDC-E4D618588382}" srcOrd="2" destOrd="0" presId="urn:microsoft.com/office/officeart/2018/2/layout/IconLabelList"/>
    <dgm:cxn modelId="{FFB871F9-A4D5-514A-9B26-AD4C663788C0}" type="presParOf" srcId="{33CC561F-E7CE-429F-9BDC-E4D618588382}" destId="{810B6AE5-A23A-43EB-AF09-304BB38010B0}" srcOrd="0" destOrd="0" presId="urn:microsoft.com/office/officeart/2018/2/layout/IconLabelList"/>
    <dgm:cxn modelId="{2A7A38D8-2995-914B-959F-7EE5C1E48C0B}" type="presParOf" srcId="{33CC561F-E7CE-429F-9BDC-E4D618588382}" destId="{E0E9CC7F-1966-4CA1-BC80-D3D7241A51A2}" srcOrd="1" destOrd="0" presId="urn:microsoft.com/office/officeart/2018/2/layout/IconLabelList"/>
    <dgm:cxn modelId="{D2DB00CD-F20F-BF4B-8939-DAB03EED34FC}" type="presParOf" srcId="{33CC561F-E7CE-429F-9BDC-E4D618588382}" destId="{ADCC98AD-DE16-4D6C-8A8E-54B29FE7B212}" srcOrd="2" destOrd="0" presId="urn:microsoft.com/office/officeart/2018/2/layout/IconLabelList"/>
    <dgm:cxn modelId="{122587A6-7701-0347-97A1-DE846AF940C4}" type="presParOf" srcId="{743931FA-A582-421C-9A1B-8DEC5E88BB9B}" destId="{AB658DE5-6A1C-43AD-8A3E-8FDA860D3F0A}" srcOrd="3" destOrd="0" presId="urn:microsoft.com/office/officeart/2018/2/layout/IconLabelList"/>
    <dgm:cxn modelId="{5D6E4D52-9D4B-6B4F-B813-75D556BCFD8E}" type="presParOf" srcId="{743931FA-A582-421C-9A1B-8DEC5E88BB9B}" destId="{18315AEC-D4ED-470E-ACD0-DCA44E402C0D}" srcOrd="4" destOrd="0" presId="urn:microsoft.com/office/officeart/2018/2/layout/IconLabelList"/>
    <dgm:cxn modelId="{A21D2E20-E04B-814D-AAE4-654E85BE3D1B}" type="presParOf" srcId="{18315AEC-D4ED-470E-ACD0-DCA44E402C0D}" destId="{61DCEEA2-7255-4256-B65A-A8705B913042}" srcOrd="0" destOrd="0" presId="urn:microsoft.com/office/officeart/2018/2/layout/IconLabelList"/>
    <dgm:cxn modelId="{CA00992E-21FB-D241-B73B-AEA8F04AB7BD}" type="presParOf" srcId="{18315AEC-D4ED-470E-ACD0-DCA44E402C0D}" destId="{67C79F1F-E5BF-4DF7-A6A3-F12B942E4FB0}" srcOrd="1" destOrd="0" presId="urn:microsoft.com/office/officeart/2018/2/layout/IconLabelList"/>
    <dgm:cxn modelId="{9BB596E8-6E3B-4E49-84CA-DE00DA500C45}" type="presParOf" srcId="{18315AEC-D4ED-470E-ACD0-DCA44E402C0D}" destId="{78581B30-0ECF-40BA-87CB-E3FC9A03E9D7}" srcOrd="2" destOrd="0" presId="urn:microsoft.com/office/officeart/2018/2/layout/IconLabelList"/>
    <dgm:cxn modelId="{5C2A44A9-2FF5-074A-8FDE-71C2DE2A5F8E}" type="presParOf" srcId="{743931FA-A582-421C-9A1B-8DEC5E88BB9B}" destId="{79EF47B2-BCB2-47B7-8E44-4E8198DEE60D}" srcOrd="5" destOrd="0" presId="urn:microsoft.com/office/officeart/2018/2/layout/IconLabelList"/>
    <dgm:cxn modelId="{1D23855F-8FEA-794F-B04B-F96327E60FE8}" type="presParOf" srcId="{743931FA-A582-421C-9A1B-8DEC5E88BB9B}" destId="{51709730-4F3B-40F7-AAB6-8C5DE9831F64}" srcOrd="6" destOrd="0" presId="urn:microsoft.com/office/officeart/2018/2/layout/IconLabelList"/>
    <dgm:cxn modelId="{1DF264A4-BBDA-CE42-BBD1-B4E6C8B1D8A9}" type="presParOf" srcId="{51709730-4F3B-40F7-AAB6-8C5DE9831F64}" destId="{1213E94F-5BA4-484F-90A9-7D44DA102D16}" srcOrd="0" destOrd="0" presId="urn:microsoft.com/office/officeart/2018/2/layout/IconLabelList"/>
    <dgm:cxn modelId="{DB4170EA-D347-0343-96A5-D4E57A1271ED}" type="presParOf" srcId="{51709730-4F3B-40F7-AAB6-8C5DE9831F64}" destId="{F00E4EB3-BDA8-444B-B675-E303E43CC688}" srcOrd="1" destOrd="0" presId="urn:microsoft.com/office/officeart/2018/2/layout/IconLabelList"/>
    <dgm:cxn modelId="{813559E9-7924-EA49-8A2D-6FCF919B84DF}" type="presParOf" srcId="{51709730-4F3B-40F7-AAB6-8C5DE9831F64}" destId="{9EDC7106-3563-4145-A1C3-71A61004E992}" srcOrd="2" destOrd="0" presId="urn:microsoft.com/office/officeart/2018/2/layout/IconLabelList"/>
    <dgm:cxn modelId="{925F84C5-51E5-4F4C-AA17-47C90DA85763}" type="presParOf" srcId="{743931FA-A582-421C-9A1B-8DEC5E88BB9B}" destId="{B8E9CEFC-7484-4395-9E9B-0D1A99E2AEE4}" srcOrd="7" destOrd="0" presId="urn:microsoft.com/office/officeart/2018/2/layout/IconLabelList"/>
    <dgm:cxn modelId="{399140BA-C0A1-9C4A-B15F-9A52DF3C2D22}" type="presParOf" srcId="{743931FA-A582-421C-9A1B-8DEC5E88BB9B}" destId="{7D715199-D43F-4CFA-B286-EB29F5171841}" srcOrd="8" destOrd="0" presId="urn:microsoft.com/office/officeart/2018/2/layout/IconLabelList"/>
    <dgm:cxn modelId="{18D31220-11F0-924F-B2C3-F22808F36B39}" type="presParOf" srcId="{7D715199-D43F-4CFA-B286-EB29F5171841}" destId="{77368A06-A0CB-4310-84F1-24711D056A2D}" srcOrd="0" destOrd="0" presId="urn:microsoft.com/office/officeart/2018/2/layout/IconLabelList"/>
    <dgm:cxn modelId="{D235392F-0F46-B242-97F6-E63B9EDBB4AC}" type="presParOf" srcId="{7D715199-D43F-4CFA-B286-EB29F5171841}" destId="{89866990-1169-45E3-B3C6-C0FD174CF574}" srcOrd="1" destOrd="0" presId="urn:microsoft.com/office/officeart/2018/2/layout/IconLabelList"/>
    <dgm:cxn modelId="{75909F4B-F196-FF4B-9A36-7DB62F302FBA}" type="presParOf" srcId="{7D715199-D43F-4CFA-B286-EB29F5171841}" destId="{1DCF975A-C931-4CEC-8DE8-B2AA78C1F9B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C0D25-5255-4FA0-AEDB-7BB4ECD44BFF}">
      <dsp:nvSpPr>
        <dsp:cNvPr id="0" name=""/>
        <dsp:cNvSpPr/>
      </dsp:nvSpPr>
      <dsp:spPr>
        <a:xfrm>
          <a:off x="736801" y="83458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ABB4E-00AF-40D4-9BBD-D3CB45261CB8}">
      <dsp:nvSpPr>
        <dsp:cNvPr id="0" name=""/>
        <dsp:cNvSpPr/>
      </dsp:nvSpPr>
      <dsp:spPr>
        <a:xfrm>
          <a:off x="241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Desktop Applications</a:t>
          </a:r>
        </a:p>
      </dsp:txBody>
      <dsp:txXfrm>
        <a:off x="241801" y="1997713"/>
        <a:ext cx="1800000" cy="720000"/>
      </dsp:txXfrm>
    </dsp:sp>
    <dsp:sp modelId="{810B6AE5-A23A-43EB-AF09-304BB38010B0}">
      <dsp:nvSpPr>
        <dsp:cNvPr id="0" name=""/>
        <dsp:cNvSpPr/>
      </dsp:nvSpPr>
      <dsp:spPr>
        <a:xfrm>
          <a:off x="2851801" y="83458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C98AD-DE16-4D6C-8A8E-54B29FE7B212}">
      <dsp:nvSpPr>
        <dsp:cNvPr id="0" name=""/>
        <dsp:cNvSpPr/>
      </dsp:nvSpPr>
      <dsp:spPr>
        <a:xfrm>
          <a:off x="2356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Games</a:t>
          </a:r>
        </a:p>
      </dsp:txBody>
      <dsp:txXfrm>
        <a:off x="2356801" y="1997713"/>
        <a:ext cx="1800000" cy="720000"/>
      </dsp:txXfrm>
    </dsp:sp>
    <dsp:sp modelId="{61DCEEA2-7255-4256-B65A-A8705B913042}">
      <dsp:nvSpPr>
        <dsp:cNvPr id="0" name=""/>
        <dsp:cNvSpPr/>
      </dsp:nvSpPr>
      <dsp:spPr>
        <a:xfrm>
          <a:off x="4966802" y="83458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81B30-0ECF-40BA-87CB-E3FC9A03E9D7}">
      <dsp:nvSpPr>
        <dsp:cNvPr id="0" name=""/>
        <dsp:cNvSpPr/>
      </dsp:nvSpPr>
      <dsp:spPr>
        <a:xfrm>
          <a:off x="4471802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Web Applications</a:t>
          </a:r>
        </a:p>
      </dsp:txBody>
      <dsp:txXfrm>
        <a:off x="4471802" y="1997713"/>
        <a:ext cx="1800000" cy="720000"/>
      </dsp:txXfrm>
    </dsp:sp>
    <dsp:sp modelId="{1213E94F-5BA4-484F-90A9-7D44DA102D16}">
      <dsp:nvSpPr>
        <dsp:cNvPr id="0" name=""/>
        <dsp:cNvSpPr/>
      </dsp:nvSpPr>
      <dsp:spPr>
        <a:xfrm>
          <a:off x="1794301" y="316771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C7106-3563-4145-A1C3-71A61004E992}">
      <dsp:nvSpPr>
        <dsp:cNvPr id="0" name=""/>
        <dsp:cNvSpPr/>
      </dsp:nvSpPr>
      <dsp:spPr>
        <a:xfrm>
          <a:off x="1299301" y="43308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Mobile Apps</a:t>
          </a:r>
        </a:p>
      </dsp:txBody>
      <dsp:txXfrm>
        <a:off x="1299301" y="4330838"/>
        <a:ext cx="1800000" cy="720000"/>
      </dsp:txXfrm>
    </dsp:sp>
    <dsp:sp modelId="{77368A06-A0CB-4310-84F1-24711D056A2D}">
      <dsp:nvSpPr>
        <dsp:cNvPr id="0" name=""/>
        <dsp:cNvSpPr/>
      </dsp:nvSpPr>
      <dsp:spPr>
        <a:xfrm>
          <a:off x="3909302" y="3167713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F975A-C931-4CEC-8DE8-B2AA78C1F9BC}">
      <dsp:nvSpPr>
        <dsp:cNvPr id="0" name=""/>
        <dsp:cNvSpPr/>
      </dsp:nvSpPr>
      <dsp:spPr>
        <a:xfrm>
          <a:off x="3414302" y="43308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Cross-Platform Apps</a:t>
          </a:r>
        </a:p>
      </dsp:txBody>
      <dsp:txXfrm>
        <a:off x="3414302" y="4330838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AE8DB-1C26-A14A-9AD8-C1C6F68D573F}" type="datetimeFigureOut">
              <a:rPr lang="en-US" smtClean="0"/>
              <a:t>3/28/19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66030-C5FF-F84D-A40A-13F77420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6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66030-C5FF-F84D-A40A-13F77420D6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1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E64B4-E68A-5D45-8D2A-DACA1F6E0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91240-E0B2-CA4C-A9FC-3279AB72E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70DB9-73FE-2C4A-8300-B2740CA3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CBDD-D283-784F-AAEA-8952CF59124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FA7A0-F0C2-384C-9501-FB41AECB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AA3B4-8001-E044-A934-63BCE52B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1E7-87C2-434A-AD31-F431E4A6C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9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7D94-84CF-5E46-AB70-D4FA1467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FB970-FF2B-F642-91ED-71048BA33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CF458-756F-AF42-9CBC-20439066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CBDD-D283-784F-AAEA-8952CF59124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44D1A-9DE1-BE48-93E8-664A5CB0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56B2-F5F6-5848-A9FE-90C4A960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1E7-87C2-434A-AD31-F431E4A6C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5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769997-22A6-2A4F-BBF9-6C7B017AB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2070B-2074-074E-B253-DB048914A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2209A-D18F-854D-9516-1C5B9BC8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CBDD-D283-784F-AAEA-8952CF59124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46F08-462C-A843-BD8D-6B95E36E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AF6AE-ECE3-AE46-A09D-EF0B3958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1E7-87C2-434A-AD31-F431E4A6C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5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F5F3-5A00-2245-9321-2ABE5CE1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B27A-9FA7-3E47-AA65-0E396A473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1E711-9406-E740-883C-FB775E303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CBDD-D283-784F-AAEA-8952CF59124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5D2B1-A59A-3D42-88B4-A54CDD3BF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929C3-D4A4-3C4B-8081-33BB885B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1E7-87C2-434A-AD31-F431E4A6C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5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9BF2F-F142-8248-B2CE-F5E2CBF0E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FDB7C-5E80-0140-917B-39963197B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AC765-90AA-6046-B43A-BAC29E7D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CBDD-D283-784F-AAEA-8952CF59124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31938-886B-0B43-A53E-D9E8FD70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9D026-BF6E-3742-A900-29333914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1E7-87C2-434A-AD31-F431E4A6C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4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8B610-52F6-3245-AAE4-CAC67062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792D9-1F59-EE46-9444-4218D3140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39165-EB94-E049-BBDE-381E1A474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9E424-4D59-B44D-9DAC-3A606110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CBDD-D283-784F-AAEA-8952CF59124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F7BBA-EDB3-3248-8988-296B0D14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8E362-58B5-354B-9698-DCF8A3EF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1E7-87C2-434A-AD31-F431E4A6C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4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16C40-5379-0547-B4C4-181854A26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F7851-3619-9246-BEDF-CE5E8DE62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C203D-146D-DB4A-9958-73C6285CF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56754-FB01-6946-A396-F9EF326CF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41F77-F8DF-714D-BBD1-5532D5D4F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E091B-6558-234F-B02A-C33054C3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CBDD-D283-784F-AAEA-8952CF59124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3D8A0-63B1-1841-B72A-78433058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D23DC-0D13-A447-A5D7-5C6F3C7D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1E7-87C2-434A-AD31-F431E4A6C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8149-E5E1-844D-9445-837C69A8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4E556-BE16-C64F-BC69-23BDCC9B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CBDD-D283-784F-AAEA-8952CF59124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54F40-02F1-2A49-9532-73EA7E2F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4ECFC-3CB8-9E47-B1C9-AF715F51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1E7-87C2-434A-AD31-F431E4A6C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3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1932EA-B994-F04A-8291-D274F1DF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CBDD-D283-784F-AAEA-8952CF59124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A25D5-01E2-E945-988D-2A0B7E3C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73271-96F6-B84D-8814-16DBAF31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1E7-87C2-434A-AD31-F431E4A6C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7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5C63-9834-F74A-8B0E-4DB9CE95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A3008-5A53-FF40-A257-FDCF51B04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9DEB1-2B87-2445-A1CF-3543EF242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E7137-713B-1C4D-99C8-49B6600F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CBDD-D283-784F-AAEA-8952CF59124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28576-CE9C-E147-8A3B-ECB80C03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EF0A1-99BA-764B-9F98-26EAC760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1E7-87C2-434A-AD31-F431E4A6C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DF8F-3FDE-2347-BC04-6EC81BD2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62D378-3518-8B45-845C-BC493223B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C1AD0-00F5-194A-9CC9-F5A3325B7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D1E0F-058A-D646-B329-59BBCF3E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CBDD-D283-784F-AAEA-8952CF59124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81DA6-3C13-0F43-A158-2AAB6B9D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A64D3-FE4C-4043-9AB9-47602B30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1E7-87C2-434A-AD31-F431E4A6C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8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89B29-334A-524C-8CEE-F15ED65B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49BF-7711-844B-9287-705F29EF8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AB1E4-9F0E-CC40-99D6-C255FDEEB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6CBDD-D283-784F-AAEA-8952CF59124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484E2-BBBC-0C4A-B1BB-3EEBBA2F7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B19E8-E916-B84F-9047-2B65885D7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1E7-87C2-434A-AD31-F431E4A6C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5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xinyminutes.com/docs/csharp/" TargetMode="External"/><Relationship Id="rId2" Type="http://schemas.openxmlformats.org/officeDocument/2006/relationships/hyperlink" Target="https://docs.microsoft.com/en-us/dotnet/cshar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6F333-0C52-D245-8144-7F3512059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467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06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09CC8-FBE9-2947-ACAE-36097525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Learn More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8AB4F-5531-3740-AE46-EB216F2D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>
                <a:hlinkClick r:id="rId2"/>
              </a:rPr>
              <a:t>https://docs.microsoft.com/en-us/dotnet/csharp/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https://learnxinyminutes.com/docs/csharp/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605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6CEAE-21FE-C641-8ED8-A5F5D28F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About C#</a:t>
            </a:r>
          </a:p>
        </p:txBody>
      </p:sp>
      <p:cxnSp>
        <p:nvCxnSpPr>
          <p:cNvPr id="25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03D773B-E4F7-F644-9017-5794BFFDD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Developed in the year 2000 by Microsoft</a:t>
            </a:r>
          </a:p>
          <a:p>
            <a:r>
              <a:rPr lang="en-US" sz="2400" dirty="0"/>
              <a:t>Compiled</a:t>
            </a:r>
          </a:p>
          <a:p>
            <a:r>
              <a:rPr lang="en-US" sz="2400" dirty="0"/>
              <a:t>Implementation (Based on the compiler)</a:t>
            </a:r>
          </a:p>
          <a:p>
            <a:r>
              <a:rPr lang="en-US" sz="2400" dirty="0"/>
              <a:t>Object Oriented</a:t>
            </a:r>
          </a:p>
          <a:p>
            <a:r>
              <a:rPr lang="en-US" sz="2400" dirty="0"/>
              <a:t>High Level Language</a:t>
            </a:r>
          </a:p>
        </p:txBody>
      </p:sp>
    </p:spTree>
    <p:extLst>
      <p:ext uri="{BB962C8B-B14F-4D97-AF65-F5344CB8AC3E}">
        <p14:creationId xmlns:p14="http://schemas.microsoft.com/office/powerpoint/2010/main" val="416355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6E9FB-0A88-014F-8DAE-015A6432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History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8D6D8-A1E4-C348-BE87-DCAAA71E2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C# was originally developed by a man named Anders Hejlsberg</a:t>
            </a:r>
          </a:p>
          <a:p>
            <a:r>
              <a:rPr lang="en-US" sz="2400" dirty="0"/>
              <a:t>Created as an alternative to Java</a:t>
            </a:r>
          </a:p>
          <a:p>
            <a:r>
              <a:rPr lang="en-US" sz="2400" dirty="0"/>
              <a:t>It was developed because Oracle did not want Microsoft to make changes to Java, so they made their own language.</a:t>
            </a:r>
          </a:p>
        </p:txBody>
      </p:sp>
    </p:spTree>
    <p:extLst>
      <p:ext uri="{BB962C8B-B14F-4D97-AF65-F5344CB8AC3E}">
        <p14:creationId xmlns:p14="http://schemas.microsoft.com/office/powerpoint/2010/main" val="59057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E4C5D-1230-964A-8077-85E968FD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Uses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33986-840D-D343-BA2F-A8094CDB1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C# is compatible with many different systems</a:t>
            </a:r>
          </a:p>
          <a:p>
            <a:r>
              <a:rPr lang="en-US" sz="2400"/>
              <a:t>It has many different frameworks to choose from, from app development to game development</a:t>
            </a:r>
          </a:p>
          <a:p>
            <a:r>
              <a:rPr lang="en-US" sz="2400"/>
              <a:t>One of the most popular languages to use for .NET support</a:t>
            </a:r>
          </a:p>
        </p:txBody>
      </p:sp>
    </p:spTree>
    <p:extLst>
      <p:ext uri="{BB962C8B-B14F-4D97-AF65-F5344CB8AC3E}">
        <p14:creationId xmlns:p14="http://schemas.microsoft.com/office/powerpoint/2010/main" val="371144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95047-2BBC-0D40-9D14-D562788AF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Best at making…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F5A28B3-4D83-40E0-9CB3-51E0DFD8F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25979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267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C8473-4EEF-5D43-B55E-62D1BE520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Let’s Get Started</a:t>
            </a:r>
          </a:p>
        </p:txBody>
      </p:sp>
    </p:spTree>
    <p:extLst>
      <p:ext uri="{BB962C8B-B14F-4D97-AF65-F5344CB8AC3E}">
        <p14:creationId xmlns:p14="http://schemas.microsoft.com/office/powerpoint/2010/main" val="3220207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6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A9732-DE04-E94C-BD7D-908B7B7A8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53FF7-6B51-9D49-9F37-7C186847F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938" y="3783690"/>
            <a:ext cx="5414125" cy="119671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Github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link here</a:t>
            </a:r>
          </a:p>
        </p:txBody>
      </p:sp>
    </p:spTree>
    <p:extLst>
      <p:ext uri="{BB962C8B-B14F-4D97-AF65-F5344CB8AC3E}">
        <p14:creationId xmlns:p14="http://schemas.microsoft.com/office/powerpoint/2010/main" val="301597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54050-CA1C-AD45-8F3E-112F2483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Object Oriented Approach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FC906-9B71-E84D-B2D7-B0E53E1FD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Namespaces – The project folder. It’s a way to organize where everything is so that other projects don’t get confused.</a:t>
            </a:r>
          </a:p>
          <a:p>
            <a:r>
              <a:rPr lang="en-US" sz="2400" dirty="0"/>
              <a:t>Class – It’s similar to a class in Python, except these are necessary in C#. We won’t worry about them too much right now.</a:t>
            </a:r>
          </a:p>
          <a:p>
            <a:r>
              <a:rPr lang="en-US" sz="2400" dirty="0"/>
              <a:t>public static void Main() – Where our code is executed. For now, we’ll just be doing stuff in here.</a:t>
            </a:r>
          </a:p>
        </p:txBody>
      </p:sp>
    </p:spTree>
    <p:extLst>
      <p:ext uri="{BB962C8B-B14F-4D97-AF65-F5344CB8AC3E}">
        <p14:creationId xmlns:p14="http://schemas.microsoft.com/office/powerpoint/2010/main" val="204154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A365B-4BC1-B345-8E8C-0E4C7BD1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Important New Keywords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F1FC8-F194-5846-8081-24D04D094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void – Used for methods that don’t return anything.</a:t>
            </a:r>
          </a:p>
          <a:p>
            <a:r>
              <a:rPr lang="en-US" sz="2400" dirty="0"/>
              <a:t>public – other classes can reference this item.</a:t>
            </a:r>
          </a:p>
          <a:p>
            <a:r>
              <a:rPr lang="en-US" sz="2400" dirty="0"/>
              <a:t>private – other classes can not reference this item.</a:t>
            </a:r>
          </a:p>
          <a:p>
            <a:r>
              <a:rPr lang="en-US" sz="2400" dirty="0"/>
              <a:t>static – a type that is invoked automatically</a:t>
            </a:r>
          </a:p>
          <a:p>
            <a:r>
              <a:rPr lang="en-US" sz="2400" dirty="0"/>
              <a:t>this – similar to self </a:t>
            </a:r>
            <a:r>
              <a:rPr lang="en-US" sz="2400"/>
              <a:t>from Python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533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269</Words>
  <Application>Microsoft Macintosh PowerPoint</Application>
  <PresentationFormat>Widescreen</PresentationFormat>
  <Paragraphs>37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Rockwell</vt:lpstr>
      <vt:lpstr>Office Theme</vt:lpstr>
      <vt:lpstr>PowerPoint Presentation</vt:lpstr>
      <vt:lpstr>About C#</vt:lpstr>
      <vt:lpstr>History</vt:lpstr>
      <vt:lpstr>Uses</vt:lpstr>
      <vt:lpstr>Best at making…</vt:lpstr>
      <vt:lpstr>Let’s Get Started</vt:lpstr>
      <vt:lpstr>The Project</vt:lpstr>
      <vt:lpstr>Object Oriented Approach</vt:lpstr>
      <vt:lpstr>Important New Keywords</vt:lpstr>
      <vt:lpstr>Learn More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Nauman</dc:creator>
  <cp:lastModifiedBy>Spencer Nauman</cp:lastModifiedBy>
  <cp:revision>6</cp:revision>
  <dcterms:created xsi:type="dcterms:W3CDTF">2019-03-28T22:11:59Z</dcterms:created>
  <dcterms:modified xsi:type="dcterms:W3CDTF">2019-03-28T22:20:28Z</dcterms:modified>
</cp:coreProperties>
</file>