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3" r:id="rId5"/>
    <p:sldId id="266" r:id="rId6"/>
    <p:sldId id="269" r:id="rId7"/>
    <p:sldId id="265" r:id="rId8"/>
    <p:sldId id="259" r:id="rId9"/>
    <p:sldId id="260" r:id="rId10"/>
    <p:sldId id="262" r:id="rId11"/>
    <p:sldId id="261" r:id="rId12"/>
    <p:sldId id="263" r:id="rId13"/>
    <p:sldId id="264" r:id="rId14"/>
    <p:sldId id="272" r:id="rId15"/>
    <p:sldId id="271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rginet.blogspo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net/" TargetMode="External"/><Relationship Id="rId2" Type="http://schemas.openxmlformats.org/officeDocument/2006/relationships/hyperlink" Target="https://azure.microsoft.com/en-us/services/scheduler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fire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Reinvéntate tu, no la rueda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Gestión de tareas con </a:t>
            </a:r>
            <a:r>
              <a:rPr lang="es-ES_tradnl" dirty="0" err="1" smtClean="0"/>
              <a:t>hangfire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Cron </a:t>
            </a:r>
            <a:r>
              <a:rPr lang="es-ES_tradnl" dirty="0" err="1" smtClean="0"/>
              <a:t>expressions</a:t>
            </a:r>
            <a:r>
              <a:rPr lang="es-ES_tradnl" dirty="0" smtClean="0"/>
              <a:t>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2" y="2412121"/>
            <a:ext cx="9881754" cy="3812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4" y="1816378"/>
            <a:ext cx="5200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CONTINUING TASKS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59" y="2705589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35" y="707989"/>
            <a:ext cx="5202815" cy="5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resolution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2366963"/>
            <a:ext cx="10571163" cy="3424237"/>
          </a:xfrm>
        </p:spPr>
        <p:txBody>
          <a:bodyPr/>
          <a:lstStyle/>
          <a:p>
            <a:r>
              <a:rPr lang="es-ES_tradnl" dirty="0" err="1"/>
              <a:t>Statics</a:t>
            </a:r>
            <a:r>
              <a:rPr lang="es-ES_tradnl" dirty="0"/>
              <a:t> are </a:t>
            </a:r>
            <a:r>
              <a:rPr lang="es-ES_tradnl" dirty="0" err="1"/>
              <a:t>easy</a:t>
            </a:r>
            <a:r>
              <a:rPr lang="es-ES_tradnl" dirty="0" smtClean="0"/>
              <a:t>…</a:t>
            </a:r>
          </a:p>
          <a:p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instance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51" y="2957539"/>
            <a:ext cx="4389293" cy="1390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8809" y="3424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By default, the </a:t>
            </a:r>
            <a:r>
              <a:rPr lang="en-GB" dirty="0" err="1"/>
              <a:t>Activator.CreateInstace</a:t>
            </a:r>
            <a:r>
              <a:rPr lang="en-GB" dirty="0"/>
              <a:t> method is being used, so </a:t>
            </a:r>
            <a:r>
              <a:rPr lang="en-GB" dirty="0" smtClean="0"/>
              <a:t>only </a:t>
            </a:r>
            <a:r>
              <a:rPr lang="en-GB" dirty="0"/>
              <a:t>classes with default constructors are supported by default.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876597"/>
            <a:ext cx="81343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Hosting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hangfire</a:t>
            </a:r>
            <a:r>
              <a:rPr lang="es-ES_tradnl" dirty="0" smtClean="0"/>
              <a:t>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3488" y="2325528"/>
            <a:ext cx="5106026" cy="3424107"/>
          </a:xfrm>
        </p:spPr>
        <p:txBody>
          <a:bodyPr/>
          <a:lstStyle/>
          <a:p>
            <a:r>
              <a:rPr lang="es-ES_tradnl" dirty="0" smtClean="0"/>
              <a:t>IN ASP.NET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52655" y="2367092"/>
            <a:ext cx="6278707" cy="3424107"/>
          </a:xfrm>
        </p:spPr>
        <p:txBody>
          <a:bodyPr/>
          <a:lstStyle/>
          <a:p>
            <a:r>
              <a:rPr lang="es-ES_tradnl" dirty="0" smtClean="0"/>
              <a:t>In a </a:t>
            </a:r>
            <a:r>
              <a:rPr lang="es-ES_tradnl" dirty="0" err="1" smtClean="0"/>
              <a:t>dedicated</a:t>
            </a:r>
            <a:r>
              <a:rPr lang="es-ES_tradnl" dirty="0" smtClean="0"/>
              <a:t> server (</a:t>
            </a:r>
            <a:r>
              <a:rPr lang="es-ES_tradnl" dirty="0" err="1" smtClean="0"/>
              <a:t>win</a:t>
            </a:r>
            <a:r>
              <a:rPr lang="es-ES_tradnl" dirty="0" smtClean="0"/>
              <a:t> </a:t>
            </a:r>
            <a:r>
              <a:rPr lang="es-ES_tradnl" dirty="0" err="1" smtClean="0"/>
              <a:t>srv</a:t>
            </a:r>
            <a:r>
              <a:rPr lang="es-ES_tradnl" dirty="0" smtClean="0"/>
              <a:t>, </a:t>
            </a:r>
            <a:r>
              <a:rPr lang="es-ES_tradnl" dirty="0" err="1" smtClean="0"/>
              <a:t>console</a:t>
            </a:r>
            <a:r>
              <a:rPr lang="es-ES_tradnl" dirty="0" smtClean="0"/>
              <a:t> app, etc…)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660322"/>
            <a:ext cx="53340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393499"/>
            <a:ext cx="319087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8" y="2840335"/>
            <a:ext cx="3286125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8" y="4037582"/>
            <a:ext cx="5238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11" y="2111017"/>
            <a:ext cx="6090247" cy="2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dashboard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745239"/>
            <a:ext cx="7176655" cy="4317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704240"/>
            <a:ext cx="6114240" cy="3439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258" y="3119435"/>
            <a:ext cx="5200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11" y="2111017"/>
            <a:ext cx="6090247" cy="2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 smtClean="0"/>
              <a:t>task</a:t>
            </a:r>
            <a:r>
              <a:rPr lang="es-ES_tradnl" dirty="0" smtClean="0"/>
              <a:t>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8" y="1894609"/>
            <a:ext cx="3743325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48" y="3108544"/>
            <a:ext cx="6090247" cy="2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93" y="1737651"/>
            <a:ext cx="71304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Sergio Navarro Pino</a:t>
            </a:r>
            <a:endParaRPr lang="es-ES" b="1" dirty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r>
              <a:rPr lang="es-ES" dirty="0" smtClean="0"/>
              <a:t>I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NEC, in </a:t>
            </a:r>
            <a:r>
              <a:rPr lang="es-ES" dirty="0" err="1" smtClean="0"/>
              <a:t>its</a:t>
            </a:r>
            <a:r>
              <a:rPr lang="es-ES" dirty="0" smtClean="0"/>
              <a:t> Cloud Computing Centre of </a:t>
            </a:r>
            <a:r>
              <a:rPr lang="es-ES" dirty="0" err="1" smtClean="0"/>
              <a:t>Competence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r>
              <a:rPr lang="es-ES" dirty="0" err="1" smtClean="0"/>
              <a:t>Sometimes</a:t>
            </a:r>
            <a:r>
              <a:rPr lang="es-ES" dirty="0" smtClean="0"/>
              <a:t> I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tweets ( @</a:t>
            </a:r>
            <a:r>
              <a:rPr lang="es-ES" dirty="0" err="1" smtClean="0"/>
              <a:t>snavarropino</a:t>
            </a:r>
            <a:r>
              <a:rPr lang="es-E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r>
              <a:rPr lang="es-ES" dirty="0" smtClean="0"/>
              <a:t>I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blog…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yet</a:t>
            </a:r>
            <a:r>
              <a:rPr lang="es-ES" dirty="0" smtClean="0"/>
              <a:t> </a:t>
            </a:r>
            <a:r>
              <a:rPr lang="es-ES" dirty="0" err="1" smtClean="0"/>
              <a:t>forgotten</a:t>
            </a:r>
            <a:r>
              <a:rPr lang="es-ES" dirty="0" smtClean="0"/>
              <a:t>…</a:t>
            </a:r>
          </a:p>
          <a:p>
            <a:endParaRPr lang="es-ES" dirty="0" smtClean="0"/>
          </a:p>
          <a:p>
            <a:r>
              <a:rPr lang="es-ES" dirty="0">
                <a:hlinkClick r:id="rId2"/>
              </a:rPr>
              <a:t>http://serginet.blogspot.com</a:t>
            </a:r>
            <a:endParaRPr lang="es-E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36" y="1130010"/>
            <a:ext cx="1971675" cy="2000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4665519"/>
            <a:ext cx="3873204" cy="860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4152889"/>
            <a:ext cx="2491221" cy="6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Background</a:t>
            </a:r>
            <a:r>
              <a:rPr lang="es-ES_tradnl" dirty="0" smtClean="0"/>
              <a:t> </a:t>
            </a:r>
            <a:r>
              <a:rPr lang="es-ES_tradnl" dirty="0" err="1" smtClean="0"/>
              <a:t>tasks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3775" y="1840621"/>
            <a:ext cx="99551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Background</a:t>
            </a:r>
            <a:r>
              <a:rPr lang="es-ES" b="1" dirty="0" smtClean="0"/>
              <a:t> </a:t>
            </a:r>
            <a:r>
              <a:rPr lang="es-ES" b="1" dirty="0" err="1" smtClean="0"/>
              <a:t>task</a:t>
            </a:r>
            <a:r>
              <a:rPr lang="es-ES" b="1" dirty="0" smtClean="0"/>
              <a:t> are </a:t>
            </a:r>
            <a:r>
              <a:rPr lang="es-ES" b="1" dirty="0" err="1" smtClean="0"/>
              <a:t>required</a:t>
            </a:r>
            <a:r>
              <a:rPr lang="es-ES" b="1" dirty="0" smtClean="0"/>
              <a:t> in </a:t>
            </a:r>
            <a:r>
              <a:rPr lang="es-ES" b="1" dirty="0" err="1" smtClean="0"/>
              <a:t>many</a:t>
            </a:r>
            <a:r>
              <a:rPr lang="es-ES" b="1" dirty="0" smtClean="0"/>
              <a:t> </a:t>
            </a:r>
            <a:r>
              <a:rPr lang="es-ES" b="1" dirty="0" err="1" smtClean="0"/>
              <a:t>developments</a:t>
            </a:r>
            <a:r>
              <a:rPr lang="es-ES" b="1" dirty="0" smtClean="0"/>
              <a:t>… </a:t>
            </a:r>
          </a:p>
          <a:p>
            <a:endParaRPr lang="es-ES" b="1" dirty="0"/>
          </a:p>
          <a:p>
            <a:r>
              <a:rPr lang="es-ES" b="1" dirty="0" err="1" smtClean="0"/>
              <a:t>think</a:t>
            </a:r>
            <a:r>
              <a:rPr lang="es-ES" b="1" dirty="0" smtClean="0"/>
              <a:t> in </a:t>
            </a:r>
            <a:r>
              <a:rPr lang="es-ES" b="1" dirty="0" err="1" smtClean="0"/>
              <a:t>an</a:t>
            </a:r>
            <a:r>
              <a:rPr lang="es-ES" b="1" dirty="0" smtClean="0"/>
              <a:t> </a:t>
            </a:r>
            <a:r>
              <a:rPr lang="es-ES" b="1" dirty="0" err="1" smtClean="0"/>
              <a:t>eCommerce</a:t>
            </a:r>
            <a:r>
              <a:rPr lang="es-ES" b="1" dirty="0" smtClean="0"/>
              <a:t> </a:t>
            </a:r>
            <a:r>
              <a:rPr lang="es-ES" b="1" dirty="0" err="1" smtClean="0"/>
              <a:t>solution</a:t>
            </a:r>
            <a:r>
              <a:rPr lang="es-ES" b="1" dirty="0" smtClean="0"/>
              <a:t> </a:t>
            </a:r>
            <a:r>
              <a:rPr lang="es-ES" b="1" dirty="0" err="1" smtClean="0"/>
              <a:t>that</a:t>
            </a:r>
            <a:r>
              <a:rPr lang="es-ES" b="1" dirty="0" smtClean="0"/>
              <a:t> </a:t>
            </a:r>
            <a:r>
              <a:rPr lang="es-ES" b="1" dirty="0" err="1" smtClean="0"/>
              <a:t>sells</a:t>
            </a:r>
            <a:r>
              <a:rPr lang="es-ES" b="1" dirty="0" smtClean="0"/>
              <a:t> </a:t>
            </a:r>
            <a:r>
              <a:rPr lang="es-ES" b="1" dirty="0" err="1" smtClean="0"/>
              <a:t>subscription</a:t>
            </a:r>
            <a:r>
              <a:rPr lang="es-ES" b="1" dirty="0" smtClean="0"/>
              <a:t> </a:t>
            </a:r>
            <a:r>
              <a:rPr lang="es-ES" b="1" dirty="0" err="1" smtClean="0"/>
              <a:t>services</a:t>
            </a:r>
            <a:endParaRPr lang="es-ES" b="1" dirty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Invoice</a:t>
            </a:r>
            <a:r>
              <a:rPr lang="es-ES" dirty="0" smtClean="0"/>
              <a:t> </a:t>
            </a:r>
            <a:r>
              <a:rPr lang="es-ES" dirty="0" err="1"/>
              <a:t>generation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/>
              <a:t>billing</a:t>
            </a:r>
            <a:r>
              <a:rPr lang="es-ES" dirty="0"/>
              <a:t> </a:t>
            </a:r>
            <a:r>
              <a:rPr lang="es-ES" dirty="0" err="1"/>
              <a:t>period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Monthly</a:t>
            </a:r>
            <a:r>
              <a:rPr lang="es-ES" dirty="0"/>
              <a:t> </a:t>
            </a:r>
            <a:r>
              <a:rPr lang="es-ES" dirty="0" err="1"/>
              <a:t>Reporting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subscription</a:t>
            </a:r>
            <a:r>
              <a:rPr lang="es-ES" dirty="0" smtClean="0"/>
              <a:t> </a:t>
            </a:r>
            <a:r>
              <a:rPr lang="es-ES" dirty="0" err="1" smtClean="0"/>
              <a:t>renewal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Regular </a:t>
            </a:r>
            <a:r>
              <a:rPr lang="es-ES" dirty="0" err="1" smtClean="0"/>
              <a:t>Mailings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/>
              <a:t>an</a:t>
            </a:r>
            <a:r>
              <a:rPr lang="es-ES" dirty="0"/>
              <a:t> email </a:t>
            </a:r>
            <a:r>
              <a:rPr lang="es-ES" dirty="0" err="1"/>
              <a:t>due</a:t>
            </a:r>
            <a:r>
              <a:rPr lang="es-ES" dirty="0"/>
              <a:t> to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 smtClean="0"/>
              <a:t>action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Backgroung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 smtClean="0"/>
              <a:t>provisioning</a:t>
            </a:r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8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Background</a:t>
            </a:r>
            <a:r>
              <a:rPr lang="es-ES_tradnl" dirty="0" smtClean="0"/>
              <a:t> </a:t>
            </a:r>
            <a:r>
              <a:rPr lang="es-ES_tradnl" dirty="0" err="1" smtClean="0"/>
              <a:t>tasks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3775" y="1840621"/>
            <a:ext cx="99551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Sorts</a:t>
            </a:r>
            <a:r>
              <a:rPr lang="es-ES" b="1" dirty="0" smtClean="0"/>
              <a:t> of </a:t>
            </a:r>
            <a:r>
              <a:rPr lang="es-ES" b="1" dirty="0" err="1" smtClean="0"/>
              <a:t>background</a:t>
            </a:r>
            <a:r>
              <a:rPr lang="es-ES" b="1" dirty="0" smtClean="0"/>
              <a:t> </a:t>
            </a:r>
            <a:r>
              <a:rPr lang="es-ES" b="1" dirty="0" err="1" smtClean="0"/>
              <a:t>tasks</a:t>
            </a:r>
            <a:endParaRPr lang="es-ES" b="1" dirty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Fire</a:t>
            </a:r>
            <a:r>
              <a:rPr lang="es-ES" dirty="0" smtClean="0"/>
              <a:t> &amp; </a:t>
            </a:r>
            <a:r>
              <a:rPr lang="es-ES" dirty="0" err="1" smtClean="0"/>
              <a:t>Forget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email </a:t>
            </a:r>
            <a:r>
              <a:rPr lang="es-ES" dirty="0" err="1"/>
              <a:t>due</a:t>
            </a:r>
            <a:r>
              <a:rPr lang="es-ES" dirty="0"/>
              <a:t> to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Delayed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subscription</a:t>
            </a:r>
            <a:r>
              <a:rPr lang="es-ES" dirty="0" smtClean="0"/>
              <a:t> </a:t>
            </a:r>
            <a:r>
              <a:rPr lang="es-ES" dirty="0" err="1" smtClean="0"/>
              <a:t>renewal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Periodic</a:t>
            </a:r>
            <a:r>
              <a:rPr lang="es-ES" dirty="0" smtClean="0"/>
              <a:t> &amp; </a:t>
            </a:r>
            <a:r>
              <a:rPr lang="es-ES" dirty="0" err="1" smtClean="0"/>
              <a:t>schedulled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Invoice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billing</a:t>
            </a:r>
            <a:r>
              <a:rPr lang="es-ES" dirty="0"/>
              <a:t> </a:t>
            </a:r>
            <a:r>
              <a:rPr lang="es-ES" dirty="0" err="1"/>
              <a:t>period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177227" y="4297371"/>
            <a:ext cx="2847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3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1063770"/>
            <a:ext cx="10165773" cy="4244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3192" y="5519943"/>
            <a:ext cx="112229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"Yo... he visto cosas que vosotros no creeríais: Atacar naves en </a:t>
            </a:r>
            <a:r>
              <a:rPr lang="es-ES" b="1" dirty="0" smtClean="0"/>
              <a:t>llamas </a:t>
            </a:r>
            <a:r>
              <a:rPr lang="es-ES" b="1" dirty="0"/>
              <a:t>más allá de Orión. </a:t>
            </a:r>
            <a:endParaRPr lang="es-ES" b="1" dirty="0" smtClean="0"/>
          </a:p>
          <a:p>
            <a:r>
              <a:rPr lang="es-ES" b="1" dirty="0" smtClean="0"/>
              <a:t>He </a:t>
            </a:r>
            <a:r>
              <a:rPr lang="es-ES" b="1" dirty="0"/>
              <a:t>visto rayos C brillar en la oscuridad cerca de la Puerta de </a:t>
            </a:r>
            <a:r>
              <a:rPr lang="es-ES" b="1" dirty="0" err="1"/>
              <a:t>Tannhäuser</a:t>
            </a:r>
            <a:r>
              <a:rPr lang="es-ES" b="1" dirty="0"/>
              <a:t>. </a:t>
            </a:r>
            <a:endParaRPr lang="es-ES" b="1" dirty="0" smtClean="0"/>
          </a:p>
          <a:p>
            <a:r>
              <a:rPr lang="es-ES" b="1" dirty="0" smtClean="0"/>
              <a:t>Todos </a:t>
            </a:r>
            <a:r>
              <a:rPr lang="es-ES" b="1" dirty="0"/>
              <a:t>esos momentos se perderán... en el tiempo... como lágrimas en la lluvia. Es hora de morir"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/>
              <a:t>Roy </a:t>
            </a:r>
            <a:r>
              <a:rPr lang="es-ES" dirty="0" err="1"/>
              <a:t>Batty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3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Avaliable</a:t>
            </a:r>
            <a:r>
              <a:rPr lang="es-ES_tradnl" dirty="0" smtClean="0"/>
              <a:t> </a:t>
            </a:r>
            <a:r>
              <a:rPr lang="es-ES_tradnl" dirty="0" err="1" smtClean="0"/>
              <a:t>posibilities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3775" y="2214694"/>
            <a:ext cx="9955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Azure</a:t>
            </a:r>
            <a:r>
              <a:rPr lang="es-ES" dirty="0" smtClean="0"/>
              <a:t> </a:t>
            </a:r>
            <a:r>
              <a:rPr lang="es-ES" dirty="0" err="1" smtClean="0"/>
              <a:t>Scheduler</a:t>
            </a:r>
            <a:r>
              <a:rPr lang="es-ES" dirty="0"/>
              <a:t> </a:t>
            </a:r>
            <a:r>
              <a:rPr lang="es-ES" dirty="0" smtClean="0"/>
              <a:t>(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://azure.microsoft.com/en-us/services/scheduler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Quartz.NET </a:t>
            </a:r>
            <a:r>
              <a:rPr lang="es-ES" dirty="0" smtClean="0"/>
              <a:t>( 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://www.quartz-scheduler.net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HangFire</a:t>
            </a:r>
            <a:r>
              <a:rPr lang="es-ES" dirty="0"/>
              <a:t>! </a:t>
            </a:r>
            <a:r>
              <a:rPr lang="es-ES" dirty="0" smtClean="0"/>
              <a:t>( </a:t>
            </a:r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://hangfire.io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trike="sngStrike" dirty="0" err="1" smtClean="0"/>
              <a:t>Develop</a:t>
            </a:r>
            <a:r>
              <a:rPr lang="es-ES" strike="sngStrike" dirty="0" smtClean="0"/>
              <a:t> </a:t>
            </a:r>
            <a:r>
              <a:rPr lang="es-ES" strike="sngStrike" dirty="0" err="1" smtClean="0"/>
              <a:t>from</a:t>
            </a:r>
            <a:r>
              <a:rPr lang="es-ES" strike="sngStrike" dirty="0" smtClean="0"/>
              <a:t> </a:t>
            </a:r>
            <a:r>
              <a:rPr lang="es-ES" strike="sngStrike" dirty="0" err="1" smtClean="0"/>
              <a:t>scratch</a:t>
            </a:r>
            <a:r>
              <a:rPr lang="es-ES" strike="sngStrike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" y="1875561"/>
            <a:ext cx="6723784" cy="401938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49397" y="421090"/>
            <a:ext cx="4894583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HANGFIRE </a:t>
            </a:r>
            <a:r>
              <a:rPr lang="es-ES_tradnl" dirty="0" err="1" smtClean="0"/>
              <a:t>Architecture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63345" y="1314450"/>
            <a:ext cx="4010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Fire</a:t>
            </a:r>
            <a:r>
              <a:rPr lang="es-ES" dirty="0" smtClean="0"/>
              <a:t> &amp; </a:t>
            </a:r>
            <a:r>
              <a:rPr lang="es-ES" dirty="0" err="1" smtClean="0"/>
              <a:t>Forget</a:t>
            </a:r>
            <a:r>
              <a:rPr lang="es-ES" dirty="0" smtClean="0"/>
              <a:t>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Delayed</a:t>
            </a:r>
            <a:r>
              <a:rPr lang="es-ES" dirty="0" smtClean="0"/>
              <a:t> Jobs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Recurrent</a:t>
            </a:r>
            <a:r>
              <a:rPr lang="es-ES" dirty="0" smtClean="0"/>
              <a:t>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err="1" smtClean="0"/>
              <a:t>All</a:t>
            </a:r>
            <a:r>
              <a:rPr lang="es-ES" dirty="0" smtClean="0"/>
              <a:t> of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running</a:t>
            </a:r>
            <a:r>
              <a:rPr lang="es-ES" dirty="0" smtClean="0"/>
              <a:t> in a </a:t>
            </a:r>
            <a:r>
              <a:rPr lang="es-ES" dirty="0" err="1" smtClean="0"/>
              <a:t>background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server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ASP.NET </a:t>
            </a:r>
            <a:r>
              <a:rPr lang="es-ES" dirty="0" err="1" smtClean="0"/>
              <a:t>Thread</a:t>
            </a:r>
            <a:r>
              <a:rPr lang="es-ES" dirty="0" smtClean="0"/>
              <a:t> Pool </a:t>
            </a:r>
            <a:r>
              <a:rPr lang="es-ES" dirty="0" err="1" smtClean="0"/>
              <a:t>safe</a:t>
            </a:r>
            <a:r>
              <a:rPr lang="es-E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3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tasks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55" y="633054"/>
            <a:ext cx="4486189" cy="51346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59" y="270558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r>
              <a:rPr lang="es-ES_tradnl" dirty="0" smtClean="0"/>
              <a:t> BATCHES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59" y="2705589"/>
            <a:ext cx="2857500" cy="2857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68" y="1621226"/>
            <a:ext cx="5275349" cy="23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805</TotalTime>
  <Words>308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Reinvéntate tu, no la rueda</vt:lpstr>
      <vt:lpstr>PowerPoint Presentation</vt:lpstr>
      <vt:lpstr>Background tasks</vt:lpstr>
      <vt:lpstr>Background tasks</vt:lpstr>
      <vt:lpstr>PowerPoint Presentation</vt:lpstr>
      <vt:lpstr>Avaliable posibilities</vt:lpstr>
      <vt:lpstr>PowerPoint Presentation</vt:lpstr>
      <vt:lpstr>Launching tasks</vt:lpstr>
      <vt:lpstr>Launching BATCHES</vt:lpstr>
      <vt:lpstr>Cron expressions?</vt:lpstr>
      <vt:lpstr>CONTINUING TASKS</vt:lpstr>
      <vt:lpstr>Method resolution</vt:lpstr>
      <vt:lpstr>Hosting the hangfire server</vt:lpstr>
      <vt:lpstr>PowerPoint Presentation</vt:lpstr>
      <vt:lpstr>The dashboard</vt:lpstr>
      <vt:lpstr>PowerPoint Presentation</vt:lpstr>
      <vt:lpstr>DIStributed task?</vt:lpstr>
    </vt:vector>
  </TitlesOfParts>
  <Company>NEC Europe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Reinvéntate tu, no la rueda</dc:title>
  <dc:creator>Sergio Navarro</dc:creator>
  <cp:lastModifiedBy>Sergio Navarro Pino</cp:lastModifiedBy>
  <cp:revision>27</cp:revision>
  <dcterms:created xsi:type="dcterms:W3CDTF">2016-03-28T11:58:23Z</dcterms:created>
  <dcterms:modified xsi:type="dcterms:W3CDTF">2016-04-09T19:44:51Z</dcterms:modified>
</cp:coreProperties>
</file>