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4"/>
  </p:sldMasterIdLst>
  <p:notesMasterIdLst>
    <p:notesMasterId r:id="rId18"/>
  </p:notesMasterIdLst>
  <p:sldIdLst>
    <p:sldId id="257" r:id="rId5"/>
    <p:sldId id="496" r:id="rId6"/>
    <p:sldId id="550" r:id="rId7"/>
    <p:sldId id="565" r:id="rId8"/>
    <p:sldId id="566" r:id="rId9"/>
    <p:sldId id="567" r:id="rId10"/>
    <p:sldId id="568" r:id="rId11"/>
    <p:sldId id="569" r:id="rId12"/>
    <p:sldId id="554" r:id="rId13"/>
    <p:sldId id="558" r:id="rId14"/>
    <p:sldId id="555" r:id="rId15"/>
    <p:sldId id="460" r:id="rId16"/>
    <p:sldId id="477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C46"/>
    <a:srgbClr val="7A8EA5"/>
    <a:srgbClr val="F4F6FE"/>
    <a:srgbClr val="E54060"/>
    <a:srgbClr val="8B9BB9"/>
    <a:srgbClr val="7C8EA4"/>
    <a:srgbClr val="F7F9FD"/>
    <a:srgbClr val="FF377D"/>
    <a:srgbClr val="F3E300"/>
    <a:srgbClr val="00D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F56E8-9031-4E4B-B85C-0704C1E9E658}" v="2" dt="2022-10-03T08:03:42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/>
    <p:restoredTop sz="82725"/>
  </p:normalViewPr>
  <p:slideViewPr>
    <p:cSldViewPr snapToGrid="0" snapToObjects="1">
      <p:cViewPr varScale="1">
        <p:scale>
          <a:sx n="91" d="100"/>
          <a:sy n="91" d="100"/>
        </p:scale>
        <p:origin x="160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5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9" d="100"/>
          <a:sy n="119" d="100"/>
        </p:scale>
        <p:origin x="39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Navarro Pino" userId="8ca93c64-7164-4bd3-8770-3a2f2d8719e7" providerId="ADAL" clId="{9FDF56E8-9031-4E4B-B85C-0704C1E9E658}"/>
    <pc:docChg chg="custSel addSld delSld modSld sldOrd">
      <pc:chgData name="Sergio Navarro Pino" userId="8ca93c64-7164-4bd3-8770-3a2f2d8719e7" providerId="ADAL" clId="{9FDF56E8-9031-4E4B-B85C-0704C1E9E658}" dt="2022-10-10T08:26:50.311" v="3633" actId="20577"/>
      <pc:docMkLst>
        <pc:docMk/>
      </pc:docMkLst>
      <pc:sldChg chg="addSp modSp mod">
        <pc:chgData name="Sergio Navarro Pino" userId="8ca93c64-7164-4bd3-8770-3a2f2d8719e7" providerId="ADAL" clId="{9FDF56E8-9031-4E4B-B85C-0704C1E9E658}" dt="2022-10-03T07:41:19.267" v="417" actId="20577"/>
        <pc:sldMkLst>
          <pc:docMk/>
          <pc:sldMk cId="2506179591" sldId="257"/>
        </pc:sldMkLst>
        <pc:spChg chg="mod">
          <ac:chgData name="Sergio Navarro Pino" userId="8ca93c64-7164-4bd3-8770-3a2f2d8719e7" providerId="ADAL" clId="{9FDF56E8-9031-4E4B-B85C-0704C1E9E658}" dt="2022-10-03T07:26:32.617" v="26" actId="20577"/>
          <ac:spMkLst>
            <pc:docMk/>
            <pc:sldMk cId="2506179591" sldId="257"/>
            <ac:spMk id="7" creationId="{F8B0A14E-311C-674C-B739-8CD33ECC5BB9}"/>
          </ac:spMkLst>
        </pc:spChg>
        <pc:spChg chg="mod">
          <ac:chgData name="Sergio Navarro Pino" userId="8ca93c64-7164-4bd3-8770-3a2f2d8719e7" providerId="ADAL" clId="{9FDF56E8-9031-4E4B-B85C-0704C1E9E658}" dt="2022-10-03T07:41:19.267" v="417" actId="20577"/>
          <ac:spMkLst>
            <pc:docMk/>
            <pc:sldMk cId="2506179591" sldId="257"/>
            <ac:spMk id="8" creationId="{966EA501-9192-954C-8B30-C24A53B26C87}"/>
          </ac:spMkLst>
        </pc:spChg>
        <pc:picChg chg="add mod">
          <ac:chgData name="Sergio Navarro Pino" userId="8ca93c64-7164-4bd3-8770-3a2f2d8719e7" providerId="ADAL" clId="{9FDF56E8-9031-4E4B-B85C-0704C1E9E658}" dt="2022-10-03T07:27:14.418" v="67" actId="27614"/>
          <ac:picMkLst>
            <pc:docMk/>
            <pc:sldMk cId="2506179591" sldId="257"/>
            <ac:picMk id="3" creationId="{81CD2D79-7B63-BA40-72DE-E0A2A7FD5420}"/>
          </ac:picMkLst>
        </pc:picChg>
      </pc:sldChg>
      <pc:sldChg chg="modSp mod ord">
        <pc:chgData name="Sergio Navarro Pino" userId="8ca93c64-7164-4bd3-8770-3a2f2d8719e7" providerId="ADAL" clId="{9FDF56E8-9031-4E4B-B85C-0704C1E9E658}" dt="2022-10-10T06:19:48.830" v="3169"/>
        <pc:sldMkLst>
          <pc:docMk/>
          <pc:sldMk cId="1528469691" sldId="460"/>
        </pc:sldMkLst>
        <pc:spChg chg="mod">
          <ac:chgData name="Sergio Navarro Pino" userId="8ca93c64-7164-4bd3-8770-3a2f2d8719e7" providerId="ADAL" clId="{9FDF56E8-9031-4E4B-B85C-0704C1E9E658}" dt="2022-10-10T06:10:18.492" v="2815" actId="20577"/>
          <ac:spMkLst>
            <pc:docMk/>
            <pc:sldMk cId="1528469691" sldId="460"/>
            <ac:spMk id="9" creationId="{4F257D6B-2DE4-4460-9229-D4B562FC3AC2}"/>
          </ac:spMkLst>
        </pc:spChg>
      </pc:sldChg>
      <pc:sldChg chg="modNotesTx">
        <pc:chgData name="Sergio Navarro Pino" userId="8ca93c64-7164-4bd3-8770-3a2f2d8719e7" providerId="ADAL" clId="{9FDF56E8-9031-4E4B-B85C-0704C1E9E658}" dt="2022-10-03T07:40:02.612" v="401" actId="6549"/>
        <pc:sldMkLst>
          <pc:docMk/>
          <pc:sldMk cId="750360181" sldId="477"/>
        </pc:sldMkLst>
      </pc:sldChg>
      <pc:sldChg chg="modSp mod">
        <pc:chgData name="Sergio Navarro Pino" userId="8ca93c64-7164-4bd3-8770-3a2f2d8719e7" providerId="ADAL" clId="{9FDF56E8-9031-4E4B-B85C-0704C1E9E658}" dt="2022-10-10T06:14:12.745" v="2932" actId="6549"/>
        <pc:sldMkLst>
          <pc:docMk/>
          <pc:sldMk cId="719451831" sldId="496"/>
        </pc:sldMkLst>
        <pc:spChg chg="mod">
          <ac:chgData name="Sergio Navarro Pino" userId="8ca93c64-7164-4bd3-8770-3a2f2d8719e7" providerId="ADAL" clId="{9FDF56E8-9031-4E4B-B85C-0704C1E9E658}" dt="2022-10-03T07:37:33.282" v="91" actId="20577"/>
          <ac:spMkLst>
            <pc:docMk/>
            <pc:sldMk cId="719451831" sldId="496"/>
            <ac:spMk id="3" creationId="{EA3799C8-1C64-1E4D-93A8-8D3D8AFB54AE}"/>
          </ac:spMkLst>
        </pc:spChg>
        <pc:spChg chg="mod">
          <ac:chgData name="Sergio Navarro Pino" userId="8ca93c64-7164-4bd3-8770-3a2f2d8719e7" providerId="ADAL" clId="{9FDF56E8-9031-4E4B-B85C-0704C1E9E658}" dt="2022-10-03T07:37:36.060" v="92" actId="6549"/>
          <ac:spMkLst>
            <pc:docMk/>
            <pc:sldMk cId="719451831" sldId="496"/>
            <ac:spMk id="4" creationId="{2C2DF66C-8C97-694D-88B2-2BAAF7C34B99}"/>
          </ac:spMkLst>
        </pc:spChg>
        <pc:spChg chg="mod">
          <ac:chgData name="Sergio Navarro Pino" userId="8ca93c64-7164-4bd3-8770-3a2f2d8719e7" providerId="ADAL" clId="{9FDF56E8-9031-4E4B-B85C-0704C1E9E658}" dt="2022-10-10T06:14:12.745" v="2932" actId="6549"/>
          <ac:spMkLst>
            <pc:docMk/>
            <pc:sldMk cId="719451831" sldId="496"/>
            <ac:spMk id="5" creationId="{6032AD5E-78DF-B944-8C7E-8507888ED859}"/>
          </ac:spMkLst>
        </pc:spChg>
      </pc:sldChg>
      <pc:sldChg chg="modSp mod">
        <pc:chgData name="Sergio Navarro Pino" userId="8ca93c64-7164-4bd3-8770-3a2f2d8719e7" providerId="ADAL" clId="{9FDF56E8-9031-4E4B-B85C-0704C1E9E658}" dt="2022-10-10T05:54:42.880" v="2600"/>
        <pc:sldMkLst>
          <pc:docMk/>
          <pc:sldMk cId="2539553544" sldId="550"/>
        </pc:sldMkLst>
        <pc:spChg chg="mod">
          <ac:chgData name="Sergio Navarro Pino" userId="8ca93c64-7164-4bd3-8770-3a2f2d8719e7" providerId="ADAL" clId="{9FDF56E8-9031-4E4B-B85C-0704C1E9E658}" dt="2022-10-10T05:54:42.880" v="2600"/>
          <ac:spMkLst>
            <pc:docMk/>
            <pc:sldMk cId="2539553544" sldId="550"/>
            <ac:spMk id="3" creationId="{EA3799C8-1C64-1E4D-93A8-8D3D8AFB54AE}"/>
          </ac:spMkLst>
        </pc:spChg>
        <pc:spChg chg="mod">
          <ac:chgData name="Sergio Navarro Pino" userId="8ca93c64-7164-4bd3-8770-3a2f2d8719e7" providerId="ADAL" clId="{9FDF56E8-9031-4E4B-B85C-0704C1E9E658}" dt="2022-10-03T07:43:24.129" v="470" actId="20577"/>
          <ac:spMkLst>
            <pc:docMk/>
            <pc:sldMk cId="2539553544" sldId="550"/>
            <ac:spMk id="4" creationId="{2C2DF66C-8C97-694D-88B2-2BAAF7C34B99}"/>
          </ac:spMkLst>
        </pc:spChg>
        <pc:spChg chg="mod">
          <ac:chgData name="Sergio Navarro Pino" userId="8ca93c64-7164-4bd3-8770-3a2f2d8719e7" providerId="ADAL" clId="{9FDF56E8-9031-4E4B-B85C-0704C1E9E658}" dt="2022-10-10T05:24:16.278" v="2350" actId="20577"/>
          <ac:spMkLst>
            <pc:docMk/>
            <pc:sldMk cId="2539553544" sldId="550"/>
            <ac:spMk id="5" creationId="{6032AD5E-78DF-B944-8C7E-8507888ED859}"/>
          </ac:spMkLst>
        </pc:spChg>
      </pc:sldChg>
      <pc:sldChg chg="del">
        <pc:chgData name="Sergio Navarro Pino" userId="8ca93c64-7164-4bd3-8770-3a2f2d8719e7" providerId="ADAL" clId="{9FDF56E8-9031-4E4B-B85C-0704C1E9E658}" dt="2022-10-03T09:51:08.916" v="1999" actId="2696"/>
        <pc:sldMkLst>
          <pc:docMk/>
          <pc:sldMk cId="2296799084" sldId="552"/>
        </pc:sldMkLst>
      </pc:sldChg>
      <pc:sldChg chg="del">
        <pc:chgData name="Sergio Navarro Pino" userId="8ca93c64-7164-4bd3-8770-3a2f2d8719e7" providerId="ADAL" clId="{9FDF56E8-9031-4E4B-B85C-0704C1E9E658}" dt="2022-10-03T09:51:08.916" v="1999" actId="2696"/>
        <pc:sldMkLst>
          <pc:docMk/>
          <pc:sldMk cId="3227794976" sldId="553"/>
        </pc:sldMkLst>
      </pc:sldChg>
      <pc:sldChg chg="modSp mod modNotesTx">
        <pc:chgData name="Sergio Navarro Pino" userId="8ca93c64-7164-4bd3-8770-3a2f2d8719e7" providerId="ADAL" clId="{9FDF56E8-9031-4E4B-B85C-0704C1E9E658}" dt="2022-10-10T06:27:28.501" v="3535" actId="313"/>
        <pc:sldMkLst>
          <pc:docMk/>
          <pc:sldMk cId="1441352852" sldId="554"/>
        </pc:sldMkLst>
        <pc:spChg chg="mod">
          <ac:chgData name="Sergio Navarro Pino" userId="8ca93c64-7164-4bd3-8770-3a2f2d8719e7" providerId="ADAL" clId="{9FDF56E8-9031-4E4B-B85C-0704C1E9E658}" dt="2022-10-10T06:02:36.442" v="2789"/>
          <ac:spMkLst>
            <pc:docMk/>
            <pc:sldMk cId="1441352852" sldId="554"/>
            <ac:spMk id="10" creationId="{9DB927C8-5108-0DDF-C866-1212A563D68E}"/>
          </ac:spMkLst>
        </pc:spChg>
        <pc:spChg chg="mod">
          <ac:chgData name="Sergio Navarro Pino" userId="8ca93c64-7164-4bd3-8770-3a2f2d8719e7" providerId="ADAL" clId="{9FDF56E8-9031-4E4B-B85C-0704C1E9E658}" dt="2022-10-10T06:19:15.071" v="3157" actId="6549"/>
          <ac:spMkLst>
            <pc:docMk/>
            <pc:sldMk cId="1441352852" sldId="554"/>
            <ac:spMk id="12" creationId="{01BB8420-79A1-C539-3939-D26B23BE1A3E}"/>
          </ac:spMkLst>
        </pc:spChg>
        <pc:spChg chg="mod">
          <ac:chgData name="Sergio Navarro Pino" userId="8ca93c64-7164-4bd3-8770-3a2f2d8719e7" providerId="ADAL" clId="{9FDF56E8-9031-4E4B-B85C-0704C1E9E658}" dt="2022-10-10T06:27:28.501" v="3535" actId="313"/>
          <ac:spMkLst>
            <pc:docMk/>
            <pc:sldMk cId="1441352852" sldId="554"/>
            <ac:spMk id="13" creationId="{0D6A5B7B-27E7-E980-2F20-54A3CFF4CCF4}"/>
          </ac:spMkLst>
        </pc:spChg>
      </pc:sldChg>
      <pc:sldChg chg="modSp mod">
        <pc:chgData name="Sergio Navarro Pino" userId="8ca93c64-7164-4bd3-8770-3a2f2d8719e7" providerId="ADAL" clId="{9FDF56E8-9031-4E4B-B85C-0704C1E9E658}" dt="2022-10-10T06:25:53.213" v="3453" actId="12"/>
        <pc:sldMkLst>
          <pc:docMk/>
          <pc:sldMk cId="805288889" sldId="555"/>
        </pc:sldMkLst>
        <pc:spChg chg="mod">
          <ac:chgData name="Sergio Navarro Pino" userId="8ca93c64-7164-4bd3-8770-3a2f2d8719e7" providerId="ADAL" clId="{9FDF56E8-9031-4E4B-B85C-0704C1E9E658}" dt="2022-10-10T06:10:40.842" v="2841" actId="20577"/>
          <ac:spMkLst>
            <pc:docMk/>
            <pc:sldMk cId="805288889" sldId="555"/>
            <ac:spMk id="12" creationId="{01BB8420-79A1-C539-3939-D26B23BE1A3E}"/>
          </ac:spMkLst>
        </pc:spChg>
        <pc:spChg chg="mod">
          <ac:chgData name="Sergio Navarro Pino" userId="8ca93c64-7164-4bd3-8770-3a2f2d8719e7" providerId="ADAL" clId="{9FDF56E8-9031-4E4B-B85C-0704C1E9E658}" dt="2022-10-10T06:25:53.213" v="3453" actId="12"/>
          <ac:spMkLst>
            <pc:docMk/>
            <pc:sldMk cId="805288889" sldId="555"/>
            <ac:spMk id="13" creationId="{0D6A5B7B-27E7-E980-2F20-54A3CFF4CCF4}"/>
          </ac:spMkLst>
        </pc:spChg>
      </pc:sldChg>
      <pc:sldChg chg="del">
        <pc:chgData name="Sergio Navarro Pino" userId="8ca93c64-7164-4bd3-8770-3a2f2d8719e7" providerId="ADAL" clId="{9FDF56E8-9031-4E4B-B85C-0704C1E9E658}" dt="2022-10-03T09:51:46.311" v="2010" actId="2696"/>
        <pc:sldMkLst>
          <pc:docMk/>
          <pc:sldMk cId="2846526857" sldId="556"/>
        </pc:sldMkLst>
      </pc:sldChg>
      <pc:sldChg chg="del">
        <pc:chgData name="Sergio Navarro Pino" userId="8ca93c64-7164-4bd3-8770-3a2f2d8719e7" providerId="ADAL" clId="{9FDF56E8-9031-4E4B-B85C-0704C1E9E658}" dt="2022-10-03T09:51:46.311" v="2010" actId="2696"/>
        <pc:sldMkLst>
          <pc:docMk/>
          <pc:sldMk cId="1959622862" sldId="557"/>
        </pc:sldMkLst>
      </pc:sldChg>
      <pc:sldChg chg="addSp delSp modSp mod">
        <pc:chgData name="Sergio Navarro Pino" userId="8ca93c64-7164-4bd3-8770-3a2f2d8719e7" providerId="ADAL" clId="{9FDF56E8-9031-4E4B-B85C-0704C1E9E658}" dt="2022-10-10T06:19:36.278" v="3167" actId="20577"/>
        <pc:sldMkLst>
          <pc:docMk/>
          <pc:sldMk cId="625468752" sldId="558"/>
        </pc:sldMkLst>
        <pc:spChg chg="del">
          <ac:chgData name="Sergio Navarro Pino" userId="8ca93c64-7164-4bd3-8770-3a2f2d8719e7" providerId="ADAL" clId="{9FDF56E8-9031-4E4B-B85C-0704C1E9E658}" dt="2022-10-10T06:19:18.159" v="3158" actId="478"/>
          <ac:spMkLst>
            <pc:docMk/>
            <pc:sldMk cId="625468752" sldId="558"/>
            <ac:spMk id="12" creationId="{01BB8420-79A1-C539-3939-D26B23BE1A3E}"/>
          </ac:spMkLst>
        </pc:spChg>
        <pc:spChg chg="mod">
          <ac:chgData name="Sergio Navarro Pino" userId="8ca93c64-7164-4bd3-8770-3a2f2d8719e7" providerId="ADAL" clId="{9FDF56E8-9031-4E4B-B85C-0704C1E9E658}" dt="2022-10-10T06:19:36.278" v="3167" actId="20577"/>
          <ac:spMkLst>
            <pc:docMk/>
            <pc:sldMk cId="625468752" sldId="558"/>
            <ac:spMk id="13" creationId="{0D6A5B7B-27E7-E980-2F20-54A3CFF4CCF4}"/>
          </ac:spMkLst>
        </pc:spChg>
        <pc:picChg chg="add mod">
          <ac:chgData name="Sergio Navarro Pino" userId="8ca93c64-7164-4bd3-8770-3a2f2d8719e7" providerId="ADAL" clId="{9FDF56E8-9031-4E4B-B85C-0704C1E9E658}" dt="2022-10-10T06:19:29.180" v="3160" actId="1076"/>
          <ac:picMkLst>
            <pc:docMk/>
            <pc:sldMk cId="625468752" sldId="558"/>
            <ac:picMk id="3" creationId="{88C05831-4E7E-5654-15EC-270EDC9BBE18}"/>
          </ac:picMkLst>
        </pc:picChg>
      </pc:sldChg>
      <pc:sldChg chg="del">
        <pc:chgData name="Sergio Navarro Pino" userId="8ca93c64-7164-4bd3-8770-3a2f2d8719e7" providerId="ADAL" clId="{9FDF56E8-9031-4E4B-B85C-0704C1E9E658}" dt="2022-10-03T09:51:37.470" v="2009" actId="2696"/>
        <pc:sldMkLst>
          <pc:docMk/>
          <pc:sldMk cId="1428018282" sldId="559"/>
        </pc:sldMkLst>
      </pc:sldChg>
      <pc:sldChg chg="del">
        <pc:chgData name="Sergio Navarro Pino" userId="8ca93c64-7164-4bd3-8770-3a2f2d8719e7" providerId="ADAL" clId="{9FDF56E8-9031-4E4B-B85C-0704C1E9E658}" dt="2022-10-03T09:51:37.470" v="2009" actId="2696"/>
        <pc:sldMkLst>
          <pc:docMk/>
          <pc:sldMk cId="1644671293" sldId="560"/>
        </pc:sldMkLst>
      </pc:sldChg>
      <pc:sldChg chg="del">
        <pc:chgData name="Sergio Navarro Pino" userId="8ca93c64-7164-4bd3-8770-3a2f2d8719e7" providerId="ADAL" clId="{9FDF56E8-9031-4E4B-B85C-0704C1E9E658}" dt="2022-10-03T09:51:15.816" v="2000" actId="2696"/>
        <pc:sldMkLst>
          <pc:docMk/>
          <pc:sldMk cId="49838481" sldId="561"/>
        </pc:sldMkLst>
      </pc:sldChg>
      <pc:sldChg chg="del">
        <pc:chgData name="Sergio Navarro Pino" userId="8ca93c64-7164-4bd3-8770-3a2f2d8719e7" providerId="ADAL" clId="{9FDF56E8-9031-4E4B-B85C-0704C1E9E658}" dt="2022-10-03T09:51:15.816" v="2000" actId="2696"/>
        <pc:sldMkLst>
          <pc:docMk/>
          <pc:sldMk cId="2434379042" sldId="562"/>
        </pc:sldMkLst>
      </pc:sldChg>
      <pc:sldChg chg="del">
        <pc:chgData name="Sergio Navarro Pino" userId="8ca93c64-7164-4bd3-8770-3a2f2d8719e7" providerId="ADAL" clId="{9FDF56E8-9031-4E4B-B85C-0704C1E9E658}" dt="2022-10-03T09:51:15.816" v="2000" actId="2696"/>
        <pc:sldMkLst>
          <pc:docMk/>
          <pc:sldMk cId="3675792943" sldId="563"/>
        </pc:sldMkLst>
      </pc:sldChg>
      <pc:sldChg chg="del">
        <pc:chgData name="Sergio Navarro Pino" userId="8ca93c64-7164-4bd3-8770-3a2f2d8719e7" providerId="ADAL" clId="{9FDF56E8-9031-4E4B-B85C-0704C1E9E658}" dt="2022-10-03T09:51:08.916" v="1999" actId="2696"/>
        <pc:sldMkLst>
          <pc:docMk/>
          <pc:sldMk cId="1701294947" sldId="564"/>
        </pc:sldMkLst>
      </pc:sldChg>
      <pc:sldChg chg="modSp add mod">
        <pc:chgData name="Sergio Navarro Pino" userId="8ca93c64-7164-4bd3-8770-3a2f2d8719e7" providerId="ADAL" clId="{9FDF56E8-9031-4E4B-B85C-0704C1E9E658}" dt="2022-10-10T08:14:05.687" v="3538" actId="6549"/>
        <pc:sldMkLst>
          <pc:docMk/>
          <pc:sldMk cId="3832196411" sldId="565"/>
        </pc:sldMkLst>
        <pc:spChg chg="mod">
          <ac:chgData name="Sergio Navarro Pino" userId="8ca93c64-7164-4bd3-8770-3a2f2d8719e7" providerId="ADAL" clId="{9FDF56E8-9031-4E4B-B85C-0704C1E9E658}" dt="2022-10-10T05:54:40.744" v="2599"/>
          <ac:spMkLst>
            <pc:docMk/>
            <pc:sldMk cId="3832196411" sldId="565"/>
            <ac:spMk id="3" creationId="{EA3799C8-1C64-1E4D-93A8-8D3D8AFB54AE}"/>
          </ac:spMkLst>
        </pc:spChg>
        <pc:spChg chg="mod">
          <ac:chgData name="Sergio Navarro Pino" userId="8ca93c64-7164-4bd3-8770-3a2f2d8719e7" providerId="ADAL" clId="{9FDF56E8-9031-4E4B-B85C-0704C1E9E658}" dt="2022-10-03T08:03:59.036" v="1454" actId="20577"/>
          <ac:spMkLst>
            <pc:docMk/>
            <pc:sldMk cId="3832196411" sldId="565"/>
            <ac:spMk id="4" creationId="{2C2DF66C-8C97-694D-88B2-2BAAF7C34B99}"/>
          </ac:spMkLst>
        </pc:spChg>
        <pc:spChg chg="mod">
          <ac:chgData name="Sergio Navarro Pino" userId="8ca93c64-7164-4bd3-8770-3a2f2d8719e7" providerId="ADAL" clId="{9FDF56E8-9031-4E4B-B85C-0704C1E9E658}" dt="2022-10-10T08:14:05.687" v="3538" actId="6549"/>
          <ac:spMkLst>
            <pc:docMk/>
            <pc:sldMk cId="3832196411" sldId="565"/>
            <ac:spMk id="5" creationId="{6032AD5E-78DF-B944-8C7E-8507888ED859}"/>
          </ac:spMkLst>
        </pc:spChg>
      </pc:sldChg>
      <pc:sldChg chg="modSp add mod ord">
        <pc:chgData name="Sergio Navarro Pino" userId="8ca93c64-7164-4bd3-8770-3a2f2d8719e7" providerId="ADAL" clId="{9FDF56E8-9031-4E4B-B85C-0704C1E9E658}" dt="2022-10-10T06:18:13.950" v="3087" actId="14100"/>
        <pc:sldMkLst>
          <pc:docMk/>
          <pc:sldMk cId="4133169270" sldId="566"/>
        </pc:sldMkLst>
        <pc:spChg chg="mod">
          <ac:chgData name="Sergio Navarro Pino" userId="8ca93c64-7164-4bd3-8770-3a2f2d8719e7" providerId="ADAL" clId="{9FDF56E8-9031-4E4B-B85C-0704C1E9E658}" dt="2022-10-10T05:54:39.176" v="2598"/>
          <ac:spMkLst>
            <pc:docMk/>
            <pc:sldMk cId="4133169270" sldId="566"/>
            <ac:spMk id="3" creationId="{EA3799C8-1C64-1E4D-93A8-8D3D8AFB54AE}"/>
          </ac:spMkLst>
        </pc:spChg>
        <pc:spChg chg="mod">
          <ac:chgData name="Sergio Navarro Pino" userId="8ca93c64-7164-4bd3-8770-3a2f2d8719e7" providerId="ADAL" clId="{9FDF56E8-9031-4E4B-B85C-0704C1E9E658}" dt="2022-10-10T06:14:08.582" v="2931" actId="6549"/>
          <ac:spMkLst>
            <pc:docMk/>
            <pc:sldMk cId="4133169270" sldId="566"/>
            <ac:spMk id="4" creationId="{2C2DF66C-8C97-694D-88B2-2BAAF7C34B99}"/>
          </ac:spMkLst>
        </pc:spChg>
        <pc:spChg chg="mod">
          <ac:chgData name="Sergio Navarro Pino" userId="8ca93c64-7164-4bd3-8770-3a2f2d8719e7" providerId="ADAL" clId="{9FDF56E8-9031-4E4B-B85C-0704C1E9E658}" dt="2022-10-10T06:18:13.950" v="3087" actId="14100"/>
          <ac:spMkLst>
            <pc:docMk/>
            <pc:sldMk cId="4133169270" sldId="566"/>
            <ac:spMk id="5" creationId="{6032AD5E-78DF-B944-8C7E-8507888ED859}"/>
          </ac:spMkLst>
        </pc:spChg>
      </pc:sldChg>
      <pc:sldChg chg="modSp add mod">
        <pc:chgData name="Sergio Navarro Pino" userId="8ca93c64-7164-4bd3-8770-3a2f2d8719e7" providerId="ADAL" clId="{9FDF56E8-9031-4E4B-B85C-0704C1E9E658}" dt="2022-10-10T05:54:37.235" v="2597"/>
        <pc:sldMkLst>
          <pc:docMk/>
          <pc:sldMk cId="3681510958" sldId="567"/>
        </pc:sldMkLst>
        <pc:spChg chg="mod">
          <ac:chgData name="Sergio Navarro Pino" userId="8ca93c64-7164-4bd3-8770-3a2f2d8719e7" providerId="ADAL" clId="{9FDF56E8-9031-4E4B-B85C-0704C1E9E658}" dt="2022-10-10T05:54:37.235" v="2597"/>
          <ac:spMkLst>
            <pc:docMk/>
            <pc:sldMk cId="3681510958" sldId="567"/>
            <ac:spMk id="3" creationId="{EA3799C8-1C64-1E4D-93A8-8D3D8AFB54AE}"/>
          </ac:spMkLst>
        </pc:spChg>
        <pc:spChg chg="mod">
          <ac:chgData name="Sergio Navarro Pino" userId="8ca93c64-7164-4bd3-8770-3a2f2d8719e7" providerId="ADAL" clId="{9FDF56E8-9031-4E4B-B85C-0704C1E9E658}" dt="2022-10-03T09:33:07.060" v="1812" actId="20577"/>
          <ac:spMkLst>
            <pc:docMk/>
            <pc:sldMk cId="3681510958" sldId="567"/>
            <ac:spMk id="4" creationId="{2C2DF66C-8C97-694D-88B2-2BAAF7C34B99}"/>
          </ac:spMkLst>
        </pc:spChg>
        <pc:spChg chg="mod">
          <ac:chgData name="Sergio Navarro Pino" userId="8ca93c64-7164-4bd3-8770-3a2f2d8719e7" providerId="ADAL" clId="{9FDF56E8-9031-4E4B-B85C-0704C1E9E658}" dt="2022-10-10T05:49:02.278" v="2544" actId="313"/>
          <ac:spMkLst>
            <pc:docMk/>
            <pc:sldMk cId="3681510958" sldId="567"/>
            <ac:spMk id="5" creationId="{6032AD5E-78DF-B944-8C7E-8507888ED859}"/>
          </ac:spMkLst>
        </pc:spChg>
      </pc:sldChg>
      <pc:sldChg chg="modSp add mod">
        <pc:chgData name="Sergio Navarro Pino" userId="8ca93c64-7164-4bd3-8770-3a2f2d8719e7" providerId="ADAL" clId="{9FDF56E8-9031-4E4B-B85C-0704C1E9E658}" dt="2022-10-10T08:23:45.887" v="3582" actId="20577"/>
        <pc:sldMkLst>
          <pc:docMk/>
          <pc:sldMk cId="1067443277" sldId="568"/>
        </pc:sldMkLst>
        <pc:spChg chg="mod">
          <ac:chgData name="Sergio Navarro Pino" userId="8ca93c64-7164-4bd3-8770-3a2f2d8719e7" providerId="ADAL" clId="{9FDF56E8-9031-4E4B-B85C-0704C1E9E658}" dt="2022-10-10T05:54:47.732" v="2601"/>
          <ac:spMkLst>
            <pc:docMk/>
            <pc:sldMk cId="1067443277" sldId="568"/>
            <ac:spMk id="3" creationId="{EA3799C8-1C64-1E4D-93A8-8D3D8AFB54AE}"/>
          </ac:spMkLst>
        </pc:spChg>
        <pc:spChg chg="mod">
          <ac:chgData name="Sergio Navarro Pino" userId="8ca93c64-7164-4bd3-8770-3a2f2d8719e7" providerId="ADAL" clId="{9FDF56E8-9031-4E4B-B85C-0704C1E9E658}" dt="2022-10-03T09:50:58.671" v="1998" actId="20577"/>
          <ac:spMkLst>
            <pc:docMk/>
            <pc:sldMk cId="1067443277" sldId="568"/>
            <ac:spMk id="4" creationId="{2C2DF66C-8C97-694D-88B2-2BAAF7C34B99}"/>
          </ac:spMkLst>
        </pc:spChg>
        <pc:spChg chg="mod">
          <ac:chgData name="Sergio Navarro Pino" userId="8ca93c64-7164-4bd3-8770-3a2f2d8719e7" providerId="ADAL" clId="{9FDF56E8-9031-4E4B-B85C-0704C1E9E658}" dt="2022-10-10T08:23:45.887" v="3582" actId="20577"/>
          <ac:spMkLst>
            <pc:docMk/>
            <pc:sldMk cId="1067443277" sldId="568"/>
            <ac:spMk id="5" creationId="{6032AD5E-78DF-B944-8C7E-8507888ED859}"/>
          </ac:spMkLst>
        </pc:spChg>
      </pc:sldChg>
      <pc:sldChg chg="modSp add mod">
        <pc:chgData name="Sergio Navarro Pino" userId="8ca93c64-7164-4bd3-8770-3a2f2d8719e7" providerId="ADAL" clId="{9FDF56E8-9031-4E4B-B85C-0704C1E9E658}" dt="2022-10-10T08:26:50.311" v="3633" actId="20577"/>
        <pc:sldMkLst>
          <pc:docMk/>
          <pc:sldMk cId="3531892628" sldId="569"/>
        </pc:sldMkLst>
        <pc:spChg chg="mod">
          <ac:chgData name="Sergio Navarro Pino" userId="8ca93c64-7164-4bd3-8770-3a2f2d8719e7" providerId="ADAL" clId="{9FDF56E8-9031-4E4B-B85C-0704C1E9E658}" dt="2022-10-10T05:55:27.252" v="2607" actId="20577"/>
          <ac:spMkLst>
            <pc:docMk/>
            <pc:sldMk cId="3531892628" sldId="569"/>
            <ac:spMk id="4" creationId="{2C2DF66C-8C97-694D-88B2-2BAAF7C34B99}"/>
          </ac:spMkLst>
        </pc:spChg>
        <pc:spChg chg="mod">
          <ac:chgData name="Sergio Navarro Pino" userId="8ca93c64-7164-4bd3-8770-3a2f2d8719e7" providerId="ADAL" clId="{9FDF56E8-9031-4E4B-B85C-0704C1E9E658}" dt="2022-10-10T08:26:50.311" v="3633" actId="20577"/>
          <ac:spMkLst>
            <pc:docMk/>
            <pc:sldMk cId="3531892628" sldId="569"/>
            <ac:spMk id="5" creationId="{6032AD5E-78DF-B944-8C7E-8507888ED859}"/>
          </ac:spMkLst>
        </pc:spChg>
      </pc:sldChg>
    </pc:docChg>
  </pc:docChgLst>
  <pc:docChgLst>
    <pc:chgData name="Sergio Navarro Pino" userId="8ca93c64-7164-4bd3-8770-3a2f2d8719e7" providerId="ADAL" clId="{7DAC6DAA-AC4E-45AF-9F06-F4325A11B7A5}"/>
    <pc:docChg chg="custSel modSld">
      <pc:chgData name="Sergio Navarro Pino" userId="8ca93c64-7164-4bd3-8770-3a2f2d8719e7" providerId="ADAL" clId="{7DAC6DAA-AC4E-45AF-9F06-F4325A11B7A5}" dt="2022-05-25T12:54:42.732" v="392" actId="20577"/>
      <pc:docMkLst>
        <pc:docMk/>
      </pc:docMkLst>
      <pc:sldChg chg="modNotesTx">
        <pc:chgData name="Sergio Navarro Pino" userId="8ca93c64-7164-4bd3-8770-3a2f2d8719e7" providerId="ADAL" clId="{7DAC6DAA-AC4E-45AF-9F06-F4325A11B7A5}" dt="2022-05-25T12:54:42.732" v="392" actId="20577"/>
        <pc:sldMkLst>
          <pc:docMk/>
          <pc:sldMk cId="750360181" sldId="477"/>
        </pc:sldMkLst>
      </pc:sldChg>
      <pc:sldChg chg="modSp mod">
        <pc:chgData name="Sergio Navarro Pino" userId="8ca93c64-7164-4bd3-8770-3a2f2d8719e7" providerId="ADAL" clId="{7DAC6DAA-AC4E-45AF-9F06-F4325A11B7A5}" dt="2022-05-25T12:22:57.046" v="43" actId="313"/>
        <pc:sldMkLst>
          <pc:docMk/>
          <pc:sldMk cId="719451831" sldId="496"/>
        </pc:sldMkLst>
        <pc:spChg chg="mod">
          <ac:chgData name="Sergio Navarro Pino" userId="8ca93c64-7164-4bd3-8770-3a2f2d8719e7" providerId="ADAL" clId="{7DAC6DAA-AC4E-45AF-9F06-F4325A11B7A5}" dt="2022-05-25T12:22:57.046" v="43" actId="313"/>
          <ac:spMkLst>
            <pc:docMk/>
            <pc:sldMk cId="719451831" sldId="496"/>
            <ac:spMk id="5" creationId="{6032AD5E-78DF-B944-8C7E-8507888ED859}"/>
          </ac:spMkLst>
        </pc:spChg>
      </pc:sldChg>
      <pc:sldChg chg="modNotesTx">
        <pc:chgData name="Sergio Navarro Pino" userId="8ca93c64-7164-4bd3-8770-3a2f2d8719e7" providerId="ADAL" clId="{7DAC6DAA-AC4E-45AF-9F06-F4325A11B7A5}" dt="2022-05-25T12:27:56.618" v="71" actId="20577"/>
        <pc:sldMkLst>
          <pc:docMk/>
          <pc:sldMk cId="2296799084" sldId="552"/>
        </pc:sldMkLst>
      </pc:sldChg>
      <pc:sldChg chg="modSp mod">
        <pc:chgData name="Sergio Navarro Pino" userId="8ca93c64-7164-4bd3-8770-3a2f2d8719e7" providerId="ADAL" clId="{7DAC6DAA-AC4E-45AF-9F06-F4325A11B7A5}" dt="2022-05-25T12:29:18.064" v="118" actId="20577"/>
        <pc:sldMkLst>
          <pc:docMk/>
          <pc:sldMk cId="3227794976" sldId="553"/>
        </pc:sldMkLst>
        <pc:spChg chg="mod">
          <ac:chgData name="Sergio Navarro Pino" userId="8ca93c64-7164-4bd3-8770-3a2f2d8719e7" providerId="ADAL" clId="{7DAC6DAA-AC4E-45AF-9F06-F4325A11B7A5}" dt="2022-05-25T12:29:18.064" v="118" actId="20577"/>
          <ac:spMkLst>
            <pc:docMk/>
            <pc:sldMk cId="3227794976" sldId="553"/>
            <ac:spMk id="13" creationId="{0D6A5B7B-27E7-E980-2F20-54A3CFF4CCF4}"/>
          </ac:spMkLst>
        </pc:spChg>
      </pc:sldChg>
      <pc:sldChg chg="modSp mod">
        <pc:chgData name="Sergio Navarro Pino" userId="8ca93c64-7164-4bd3-8770-3a2f2d8719e7" providerId="ADAL" clId="{7DAC6DAA-AC4E-45AF-9F06-F4325A11B7A5}" dt="2022-05-25T12:53:58.645" v="336" actId="6549"/>
        <pc:sldMkLst>
          <pc:docMk/>
          <pc:sldMk cId="805288889" sldId="555"/>
        </pc:sldMkLst>
        <pc:spChg chg="mod">
          <ac:chgData name="Sergio Navarro Pino" userId="8ca93c64-7164-4bd3-8770-3a2f2d8719e7" providerId="ADAL" clId="{7DAC6DAA-AC4E-45AF-9F06-F4325A11B7A5}" dt="2022-05-25T12:53:58.645" v="336" actId="6549"/>
          <ac:spMkLst>
            <pc:docMk/>
            <pc:sldMk cId="805288889" sldId="555"/>
            <ac:spMk id="13" creationId="{0D6A5B7B-27E7-E980-2F20-54A3CFF4CCF4}"/>
          </ac:spMkLst>
        </pc:spChg>
      </pc:sldChg>
      <pc:sldChg chg="modNotesTx">
        <pc:chgData name="Sergio Navarro Pino" userId="8ca93c64-7164-4bd3-8770-3a2f2d8719e7" providerId="ADAL" clId="{7DAC6DAA-AC4E-45AF-9F06-F4325A11B7A5}" dt="2022-05-25T12:42:59.545" v="264" actId="20577"/>
        <pc:sldMkLst>
          <pc:docMk/>
          <pc:sldMk cId="625468752" sldId="558"/>
        </pc:sldMkLst>
      </pc:sldChg>
      <pc:sldChg chg="modSp mod">
        <pc:chgData name="Sergio Navarro Pino" userId="8ca93c64-7164-4bd3-8770-3a2f2d8719e7" providerId="ADAL" clId="{7DAC6DAA-AC4E-45AF-9F06-F4325A11B7A5}" dt="2022-05-25T12:43:14.473" v="266" actId="20577"/>
        <pc:sldMkLst>
          <pc:docMk/>
          <pc:sldMk cId="1428018282" sldId="559"/>
        </pc:sldMkLst>
        <pc:spChg chg="mod">
          <ac:chgData name="Sergio Navarro Pino" userId="8ca93c64-7164-4bd3-8770-3a2f2d8719e7" providerId="ADAL" clId="{7DAC6DAA-AC4E-45AF-9F06-F4325A11B7A5}" dt="2022-05-25T12:43:14.473" v="266" actId="20577"/>
          <ac:spMkLst>
            <pc:docMk/>
            <pc:sldMk cId="1428018282" sldId="559"/>
            <ac:spMk id="13" creationId="{0D6A5B7B-27E7-E980-2F20-54A3CFF4CCF4}"/>
          </ac:spMkLst>
        </pc:spChg>
      </pc:sldChg>
      <pc:sldChg chg="modSp mod">
        <pc:chgData name="Sergio Navarro Pino" userId="8ca93c64-7164-4bd3-8770-3a2f2d8719e7" providerId="ADAL" clId="{7DAC6DAA-AC4E-45AF-9F06-F4325A11B7A5}" dt="2022-05-25T12:47:51.345" v="273" actId="20577"/>
        <pc:sldMkLst>
          <pc:docMk/>
          <pc:sldMk cId="2434379042" sldId="562"/>
        </pc:sldMkLst>
        <pc:spChg chg="mod">
          <ac:chgData name="Sergio Navarro Pino" userId="8ca93c64-7164-4bd3-8770-3a2f2d8719e7" providerId="ADAL" clId="{7DAC6DAA-AC4E-45AF-9F06-F4325A11B7A5}" dt="2022-05-25T12:47:51.345" v="273" actId="20577"/>
          <ac:spMkLst>
            <pc:docMk/>
            <pc:sldMk cId="2434379042" sldId="562"/>
            <ac:spMk id="13" creationId="{0D6A5B7B-27E7-E980-2F20-54A3CFF4CCF4}"/>
          </ac:spMkLst>
        </pc:spChg>
      </pc:sldChg>
      <pc:sldChg chg="modNotesTx">
        <pc:chgData name="Sergio Navarro Pino" userId="8ca93c64-7164-4bd3-8770-3a2f2d8719e7" providerId="ADAL" clId="{7DAC6DAA-AC4E-45AF-9F06-F4325A11B7A5}" dt="2022-05-25T12:33:29.797" v="204" actId="20577"/>
        <pc:sldMkLst>
          <pc:docMk/>
          <pc:sldMk cId="1701294947" sldId="564"/>
        </pc:sldMkLst>
      </pc:sldChg>
    </pc:docChg>
  </pc:docChgLst>
  <pc:docChgLst>
    <pc:chgData name="Sergio Navarro Pino" userId="8ca93c64-7164-4bd3-8770-3a2f2d8719e7" providerId="ADAL" clId="{82C1C711-AED0-4371-B818-21DDC07CFB12}"/>
    <pc:docChg chg="undo custSel addSld delSld modSld sldOrd">
      <pc:chgData name="Sergio Navarro Pino" userId="8ca93c64-7164-4bd3-8770-3a2f2d8719e7" providerId="ADAL" clId="{82C1C711-AED0-4371-B818-21DDC07CFB12}" dt="2022-05-03T13:49:44.127" v="5340" actId="20577"/>
      <pc:docMkLst>
        <pc:docMk/>
      </pc:docMkLst>
      <pc:sldChg chg="modSp mod">
        <pc:chgData name="Sergio Navarro Pino" userId="8ca93c64-7164-4bd3-8770-3a2f2d8719e7" providerId="ADAL" clId="{82C1C711-AED0-4371-B818-21DDC07CFB12}" dt="2022-04-29T06:08:44.818" v="30" actId="20577"/>
        <pc:sldMkLst>
          <pc:docMk/>
          <pc:sldMk cId="2506179591" sldId="257"/>
        </pc:sldMkLst>
        <pc:spChg chg="mod">
          <ac:chgData name="Sergio Navarro Pino" userId="8ca93c64-7164-4bd3-8770-3a2f2d8719e7" providerId="ADAL" clId="{82C1C711-AED0-4371-B818-21DDC07CFB12}" dt="2022-04-29T06:08:44.818" v="30" actId="20577"/>
          <ac:spMkLst>
            <pc:docMk/>
            <pc:sldMk cId="2506179591" sldId="257"/>
            <ac:spMk id="7" creationId="{F8B0A14E-311C-674C-B739-8CD33ECC5BB9}"/>
          </ac:spMkLst>
        </pc:spChg>
        <pc:spChg chg="mod">
          <ac:chgData name="Sergio Navarro Pino" userId="8ca93c64-7164-4bd3-8770-3a2f2d8719e7" providerId="ADAL" clId="{82C1C711-AED0-4371-B818-21DDC07CFB12}" dt="2022-04-29T06:08:35.554" v="18" actId="20577"/>
          <ac:spMkLst>
            <pc:docMk/>
            <pc:sldMk cId="2506179591" sldId="257"/>
            <ac:spMk id="8" creationId="{966EA501-9192-954C-8B30-C24A53B26C87}"/>
          </ac:spMkLst>
        </pc:spChg>
      </pc:sldChg>
      <pc:sldChg chg="addSp modSp mod">
        <pc:chgData name="Sergio Navarro Pino" userId="8ca93c64-7164-4bd3-8770-3a2f2d8719e7" providerId="ADAL" clId="{82C1C711-AED0-4371-B818-21DDC07CFB12}" dt="2022-05-03T06:59:41.632" v="3550" actId="14100"/>
        <pc:sldMkLst>
          <pc:docMk/>
          <pc:sldMk cId="1528469691" sldId="460"/>
        </pc:sldMkLst>
        <pc:spChg chg="add mod">
          <ac:chgData name="Sergio Navarro Pino" userId="8ca93c64-7164-4bd3-8770-3a2f2d8719e7" providerId="ADAL" clId="{82C1C711-AED0-4371-B818-21DDC07CFB12}" dt="2022-05-03T06:59:41.632" v="3550" actId="14100"/>
          <ac:spMkLst>
            <pc:docMk/>
            <pc:sldMk cId="1528469691" sldId="460"/>
            <ac:spMk id="9" creationId="{4F257D6B-2DE4-4460-9229-D4B562FC3AC2}"/>
          </ac:spMkLst>
        </pc:spChg>
        <pc:spChg chg="mod">
          <ac:chgData name="Sergio Navarro Pino" userId="8ca93c64-7164-4bd3-8770-3a2f2d8719e7" providerId="ADAL" clId="{82C1C711-AED0-4371-B818-21DDC07CFB12}" dt="2022-04-29T06:29:34.022" v="1007" actId="1076"/>
          <ac:spMkLst>
            <pc:docMk/>
            <pc:sldMk cId="1528469691" sldId="460"/>
            <ac:spMk id="13" creationId="{C349E7F2-6E5E-F641-B9F6-CD57CDC1AB4A}"/>
          </ac:spMkLst>
        </pc:spChg>
        <pc:picChg chg="mod">
          <ac:chgData name="Sergio Navarro Pino" userId="8ca93c64-7164-4bd3-8770-3a2f2d8719e7" providerId="ADAL" clId="{82C1C711-AED0-4371-B818-21DDC07CFB12}" dt="2022-05-03T06:59:38.498" v="3549" actId="1076"/>
          <ac:picMkLst>
            <pc:docMk/>
            <pc:sldMk cId="1528469691" sldId="460"/>
            <ac:picMk id="8" creationId="{23091E85-5AE6-964C-8310-95D97AB5775C}"/>
          </ac:picMkLst>
        </pc:picChg>
        <pc:picChg chg="mod">
          <ac:chgData name="Sergio Navarro Pino" userId="8ca93c64-7164-4bd3-8770-3a2f2d8719e7" providerId="ADAL" clId="{82C1C711-AED0-4371-B818-21DDC07CFB12}" dt="2022-04-29T06:29:27.302" v="1004" actId="1076"/>
          <ac:picMkLst>
            <pc:docMk/>
            <pc:sldMk cId="1528469691" sldId="460"/>
            <ac:picMk id="10" creationId="{BB53A8AF-F093-4E41-BD3B-3C1C513A9749}"/>
          </ac:picMkLst>
        </pc:picChg>
      </pc:sldChg>
      <pc:sldChg chg="modSp mod">
        <pc:chgData name="Sergio Navarro Pino" userId="8ca93c64-7164-4bd3-8770-3a2f2d8719e7" providerId="ADAL" clId="{82C1C711-AED0-4371-B818-21DDC07CFB12}" dt="2022-05-03T12:07:19.477" v="5112" actId="20577"/>
        <pc:sldMkLst>
          <pc:docMk/>
          <pc:sldMk cId="719451831" sldId="496"/>
        </pc:sldMkLst>
        <pc:spChg chg="mod">
          <ac:chgData name="Sergio Navarro Pino" userId="8ca93c64-7164-4bd3-8770-3a2f2d8719e7" providerId="ADAL" clId="{82C1C711-AED0-4371-B818-21DDC07CFB12}" dt="2022-05-03T06:12:56.656" v="2239" actId="20577"/>
          <ac:spMkLst>
            <pc:docMk/>
            <pc:sldMk cId="719451831" sldId="496"/>
            <ac:spMk id="3" creationId="{EA3799C8-1C64-1E4D-93A8-8D3D8AFB54AE}"/>
          </ac:spMkLst>
        </pc:spChg>
        <pc:spChg chg="mod">
          <ac:chgData name="Sergio Navarro Pino" userId="8ca93c64-7164-4bd3-8770-3a2f2d8719e7" providerId="ADAL" clId="{82C1C711-AED0-4371-B818-21DDC07CFB12}" dt="2022-05-03T12:07:19.477" v="5112" actId="20577"/>
          <ac:spMkLst>
            <pc:docMk/>
            <pc:sldMk cId="719451831" sldId="496"/>
            <ac:spMk id="4" creationId="{2C2DF66C-8C97-694D-88B2-2BAAF7C34B99}"/>
          </ac:spMkLst>
        </pc:spChg>
        <pc:spChg chg="mod">
          <ac:chgData name="Sergio Navarro Pino" userId="8ca93c64-7164-4bd3-8770-3a2f2d8719e7" providerId="ADAL" clId="{82C1C711-AED0-4371-B818-21DDC07CFB12}" dt="2022-05-03T06:21:34.994" v="2516" actId="20577"/>
          <ac:spMkLst>
            <pc:docMk/>
            <pc:sldMk cId="719451831" sldId="496"/>
            <ac:spMk id="5" creationId="{6032AD5E-78DF-B944-8C7E-8507888ED859}"/>
          </ac:spMkLst>
        </pc:spChg>
      </pc:sldChg>
      <pc:sldChg chg="del">
        <pc:chgData name="Sergio Navarro Pino" userId="8ca93c64-7164-4bd3-8770-3a2f2d8719e7" providerId="ADAL" clId="{82C1C711-AED0-4371-B818-21DDC07CFB12}" dt="2022-05-03T08:08:30.576" v="4076" actId="2696"/>
        <pc:sldMkLst>
          <pc:docMk/>
          <pc:sldMk cId="825979153" sldId="539"/>
        </pc:sldMkLst>
      </pc:sldChg>
      <pc:sldChg chg="del">
        <pc:chgData name="Sergio Navarro Pino" userId="8ca93c64-7164-4bd3-8770-3a2f2d8719e7" providerId="ADAL" clId="{82C1C711-AED0-4371-B818-21DDC07CFB12}" dt="2022-05-03T08:08:30.576" v="4076" actId="2696"/>
        <pc:sldMkLst>
          <pc:docMk/>
          <pc:sldMk cId="3651482747" sldId="544"/>
        </pc:sldMkLst>
      </pc:sldChg>
      <pc:sldChg chg="del">
        <pc:chgData name="Sergio Navarro Pino" userId="8ca93c64-7164-4bd3-8770-3a2f2d8719e7" providerId="ADAL" clId="{82C1C711-AED0-4371-B818-21DDC07CFB12}" dt="2022-05-03T07:04:45.493" v="3551" actId="2696"/>
        <pc:sldMkLst>
          <pc:docMk/>
          <pc:sldMk cId="1213905185" sldId="545"/>
        </pc:sldMkLst>
      </pc:sldChg>
      <pc:sldChg chg="del">
        <pc:chgData name="Sergio Navarro Pino" userId="8ca93c64-7164-4bd3-8770-3a2f2d8719e7" providerId="ADAL" clId="{82C1C711-AED0-4371-B818-21DDC07CFB12}" dt="2022-05-03T07:04:45.493" v="3551" actId="2696"/>
        <pc:sldMkLst>
          <pc:docMk/>
          <pc:sldMk cId="854611050" sldId="546"/>
        </pc:sldMkLst>
      </pc:sldChg>
      <pc:sldChg chg="del">
        <pc:chgData name="Sergio Navarro Pino" userId="8ca93c64-7164-4bd3-8770-3a2f2d8719e7" providerId="ADAL" clId="{82C1C711-AED0-4371-B818-21DDC07CFB12}" dt="2022-05-03T08:08:33.323" v="4077" actId="2696"/>
        <pc:sldMkLst>
          <pc:docMk/>
          <pc:sldMk cId="1138906308" sldId="547"/>
        </pc:sldMkLst>
      </pc:sldChg>
      <pc:sldChg chg="del">
        <pc:chgData name="Sergio Navarro Pino" userId="8ca93c64-7164-4bd3-8770-3a2f2d8719e7" providerId="ADAL" clId="{82C1C711-AED0-4371-B818-21DDC07CFB12}" dt="2022-05-03T08:08:33.323" v="4077" actId="2696"/>
        <pc:sldMkLst>
          <pc:docMk/>
          <pc:sldMk cId="1166272555" sldId="548"/>
        </pc:sldMkLst>
      </pc:sldChg>
      <pc:sldChg chg="modSp del mod">
        <pc:chgData name="Sergio Navarro Pino" userId="8ca93c64-7164-4bd3-8770-3a2f2d8719e7" providerId="ADAL" clId="{82C1C711-AED0-4371-B818-21DDC07CFB12}" dt="2022-05-03T05:48:56.743" v="1749" actId="2696"/>
        <pc:sldMkLst>
          <pc:docMk/>
          <pc:sldMk cId="345794507" sldId="549"/>
        </pc:sldMkLst>
        <pc:spChg chg="mod">
          <ac:chgData name="Sergio Navarro Pino" userId="8ca93c64-7164-4bd3-8770-3a2f2d8719e7" providerId="ADAL" clId="{82C1C711-AED0-4371-B818-21DDC07CFB12}" dt="2022-04-29T06:28:45.591" v="979"/>
          <ac:spMkLst>
            <pc:docMk/>
            <pc:sldMk cId="345794507" sldId="549"/>
            <ac:spMk id="3" creationId="{B45D7164-455D-4541-9A80-4B09F7052CC6}"/>
          </ac:spMkLst>
        </pc:spChg>
        <pc:spChg chg="mod">
          <ac:chgData name="Sergio Navarro Pino" userId="8ca93c64-7164-4bd3-8770-3a2f2d8719e7" providerId="ADAL" clId="{82C1C711-AED0-4371-B818-21DDC07CFB12}" dt="2022-04-29T08:42:51.466" v="1711" actId="20577"/>
          <ac:spMkLst>
            <pc:docMk/>
            <pc:sldMk cId="345794507" sldId="549"/>
            <ac:spMk id="4" creationId="{30E7FE0C-D238-7B4F-827A-01673A6F38E3}"/>
          </ac:spMkLst>
        </pc:spChg>
        <pc:spChg chg="mod">
          <ac:chgData name="Sergio Navarro Pino" userId="8ca93c64-7164-4bd3-8770-3a2f2d8719e7" providerId="ADAL" clId="{82C1C711-AED0-4371-B818-21DDC07CFB12}" dt="2022-04-29T08:42:42.694" v="1705" actId="14100"/>
          <ac:spMkLst>
            <pc:docMk/>
            <pc:sldMk cId="345794507" sldId="549"/>
            <ac:spMk id="5" creationId="{33FFB4A7-2C6B-774E-B002-62BDAF56880F}"/>
          </ac:spMkLst>
        </pc:spChg>
      </pc:sldChg>
      <pc:sldChg chg="modSp add mod">
        <pc:chgData name="Sergio Navarro Pino" userId="8ca93c64-7164-4bd3-8770-3a2f2d8719e7" providerId="ADAL" clId="{82C1C711-AED0-4371-B818-21DDC07CFB12}" dt="2022-05-03T06:12:58.837" v="2240" actId="20577"/>
        <pc:sldMkLst>
          <pc:docMk/>
          <pc:sldMk cId="2539553544" sldId="550"/>
        </pc:sldMkLst>
        <pc:spChg chg="mod">
          <ac:chgData name="Sergio Navarro Pino" userId="8ca93c64-7164-4bd3-8770-3a2f2d8719e7" providerId="ADAL" clId="{82C1C711-AED0-4371-B818-21DDC07CFB12}" dt="2022-05-03T06:12:58.837" v="2240" actId="20577"/>
          <ac:spMkLst>
            <pc:docMk/>
            <pc:sldMk cId="2539553544" sldId="550"/>
            <ac:spMk id="3" creationId="{EA3799C8-1C64-1E4D-93A8-8D3D8AFB54AE}"/>
          </ac:spMkLst>
        </pc:spChg>
        <pc:spChg chg="mod">
          <ac:chgData name="Sergio Navarro Pino" userId="8ca93c64-7164-4bd3-8770-3a2f2d8719e7" providerId="ADAL" clId="{82C1C711-AED0-4371-B818-21DDC07CFB12}" dt="2022-04-29T06:19:30.452" v="610" actId="20577"/>
          <ac:spMkLst>
            <pc:docMk/>
            <pc:sldMk cId="2539553544" sldId="550"/>
            <ac:spMk id="4" creationId="{2C2DF66C-8C97-694D-88B2-2BAAF7C34B99}"/>
          </ac:spMkLst>
        </pc:spChg>
        <pc:spChg chg="mod">
          <ac:chgData name="Sergio Navarro Pino" userId="8ca93c64-7164-4bd3-8770-3a2f2d8719e7" providerId="ADAL" clId="{82C1C711-AED0-4371-B818-21DDC07CFB12}" dt="2022-05-03T05:48:03.648" v="1744" actId="313"/>
          <ac:spMkLst>
            <pc:docMk/>
            <pc:sldMk cId="2539553544" sldId="550"/>
            <ac:spMk id="5" creationId="{6032AD5E-78DF-B944-8C7E-8507888ED859}"/>
          </ac:spMkLst>
        </pc:spChg>
      </pc:sldChg>
      <pc:sldChg chg="add del">
        <pc:chgData name="Sergio Navarro Pino" userId="8ca93c64-7164-4bd3-8770-3a2f2d8719e7" providerId="ADAL" clId="{82C1C711-AED0-4371-B818-21DDC07CFB12}" dt="2022-05-03T05:49:18.490" v="1753" actId="2696"/>
        <pc:sldMkLst>
          <pc:docMk/>
          <pc:sldMk cId="2867019059" sldId="551"/>
        </pc:sldMkLst>
      </pc:sldChg>
      <pc:sldChg chg="addSp delSp modSp add mod">
        <pc:chgData name="Sergio Navarro Pino" userId="8ca93c64-7164-4bd3-8770-3a2f2d8719e7" providerId="ADAL" clId="{82C1C711-AED0-4371-B818-21DDC07CFB12}" dt="2022-05-03T12:13:35.322" v="5123" actId="20577"/>
        <pc:sldMkLst>
          <pc:docMk/>
          <pc:sldMk cId="2296799084" sldId="552"/>
        </pc:sldMkLst>
        <pc:spChg chg="del">
          <ac:chgData name="Sergio Navarro Pino" userId="8ca93c64-7164-4bd3-8770-3a2f2d8719e7" providerId="ADAL" clId="{82C1C711-AED0-4371-B818-21DDC07CFB12}" dt="2022-05-03T05:48:41.440" v="1746" actId="478"/>
          <ac:spMkLst>
            <pc:docMk/>
            <pc:sldMk cId="2296799084" sldId="552"/>
            <ac:spMk id="3" creationId="{EA3799C8-1C64-1E4D-93A8-8D3D8AFB54AE}"/>
          </ac:spMkLst>
        </pc:spChg>
        <pc:spChg chg="del">
          <ac:chgData name="Sergio Navarro Pino" userId="8ca93c64-7164-4bd3-8770-3a2f2d8719e7" providerId="ADAL" clId="{82C1C711-AED0-4371-B818-21DDC07CFB12}" dt="2022-05-03T05:48:41.440" v="1746" actId="478"/>
          <ac:spMkLst>
            <pc:docMk/>
            <pc:sldMk cId="2296799084" sldId="552"/>
            <ac:spMk id="4" creationId="{2C2DF66C-8C97-694D-88B2-2BAAF7C34B99}"/>
          </ac:spMkLst>
        </pc:spChg>
        <pc:spChg chg="del">
          <ac:chgData name="Sergio Navarro Pino" userId="8ca93c64-7164-4bd3-8770-3a2f2d8719e7" providerId="ADAL" clId="{82C1C711-AED0-4371-B818-21DDC07CFB12}" dt="2022-05-03T05:48:43.146" v="1747" actId="478"/>
          <ac:spMkLst>
            <pc:docMk/>
            <pc:sldMk cId="2296799084" sldId="552"/>
            <ac:spMk id="5" creationId="{6032AD5E-78DF-B944-8C7E-8507888ED859}"/>
          </ac:spMkLst>
        </pc:spChg>
        <pc:spChg chg="add mod">
          <ac:chgData name="Sergio Navarro Pino" userId="8ca93c64-7164-4bd3-8770-3a2f2d8719e7" providerId="ADAL" clId="{82C1C711-AED0-4371-B818-21DDC07CFB12}" dt="2022-05-03T06:13:01.164" v="2241" actId="20577"/>
          <ac:spMkLst>
            <pc:docMk/>
            <pc:sldMk cId="2296799084" sldId="552"/>
            <ac:spMk id="7" creationId="{53F86801-4E84-B36D-FB0E-69C7E8C3E95B}"/>
          </ac:spMkLst>
        </pc:spChg>
        <pc:spChg chg="add mod">
          <ac:chgData name="Sergio Navarro Pino" userId="8ca93c64-7164-4bd3-8770-3a2f2d8719e7" providerId="ADAL" clId="{82C1C711-AED0-4371-B818-21DDC07CFB12}" dt="2022-05-03T12:13:35.322" v="5123" actId="20577"/>
          <ac:spMkLst>
            <pc:docMk/>
            <pc:sldMk cId="2296799084" sldId="552"/>
            <ac:spMk id="8" creationId="{C9FA1EDC-AB3C-1971-B887-B4D1CDABD100}"/>
          </ac:spMkLst>
        </pc:spChg>
        <pc:spChg chg="add mod">
          <ac:chgData name="Sergio Navarro Pino" userId="8ca93c64-7164-4bd3-8770-3a2f2d8719e7" providerId="ADAL" clId="{82C1C711-AED0-4371-B818-21DDC07CFB12}" dt="2022-05-03T05:56:27.201" v="1856" actId="20577"/>
          <ac:spMkLst>
            <pc:docMk/>
            <pc:sldMk cId="2296799084" sldId="552"/>
            <ac:spMk id="9" creationId="{AFF14F34-6F46-0DC8-B31E-4E22304B4A97}"/>
          </ac:spMkLst>
        </pc:spChg>
        <pc:picChg chg="add mod">
          <ac:chgData name="Sergio Navarro Pino" userId="8ca93c64-7164-4bd3-8770-3a2f2d8719e7" providerId="ADAL" clId="{82C1C711-AED0-4371-B818-21DDC07CFB12}" dt="2022-05-03T05:48:50.303" v="1748"/>
          <ac:picMkLst>
            <pc:docMk/>
            <pc:sldMk cId="2296799084" sldId="552"/>
            <ac:picMk id="6" creationId="{0100DA68-B96A-74CD-9D6A-8FF73A79348D}"/>
          </ac:picMkLst>
        </pc:picChg>
      </pc:sldChg>
      <pc:sldChg chg="addSp delSp modSp add mod">
        <pc:chgData name="Sergio Navarro Pino" userId="8ca93c64-7164-4bd3-8770-3a2f2d8719e7" providerId="ADAL" clId="{82C1C711-AED0-4371-B818-21DDC07CFB12}" dt="2022-05-03T12:13:32.517" v="5121" actId="20577"/>
        <pc:sldMkLst>
          <pc:docMk/>
          <pc:sldMk cId="3227794976" sldId="553"/>
        </pc:sldMkLst>
        <pc:spChg chg="del">
          <ac:chgData name="Sergio Navarro Pino" userId="8ca93c64-7164-4bd3-8770-3a2f2d8719e7" providerId="ADAL" clId="{82C1C711-AED0-4371-B818-21DDC07CFB12}" dt="2022-05-03T05:49:05.368" v="1751" actId="478"/>
          <ac:spMkLst>
            <pc:docMk/>
            <pc:sldMk cId="3227794976" sldId="553"/>
            <ac:spMk id="7" creationId="{53F86801-4E84-B36D-FB0E-69C7E8C3E95B}"/>
          </ac:spMkLst>
        </pc:spChg>
        <pc:spChg chg="del">
          <ac:chgData name="Sergio Navarro Pino" userId="8ca93c64-7164-4bd3-8770-3a2f2d8719e7" providerId="ADAL" clId="{82C1C711-AED0-4371-B818-21DDC07CFB12}" dt="2022-05-03T05:49:05.368" v="1751" actId="478"/>
          <ac:spMkLst>
            <pc:docMk/>
            <pc:sldMk cId="3227794976" sldId="553"/>
            <ac:spMk id="8" creationId="{C9FA1EDC-AB3C-1971-B887-B4D1CDABD100}"/>
          </ac:spMkLst>
        </pc:spChg>
        <pc:spChg chg="del">
          <ac:chgData name="Sergio Navarro Pino" userId="8ca93c64-7164-4bd3-8770-3a2f2d8719e7" providerId="ADAL" clId="{82C1C711-AED0-4371-B818-21DDC07CFB12}" dt="2022-05-03T05:49:05.368" v="1751" actId="478"/>
          <ac:spMkLst>
            <pc:docMk/>
            <pc:sldMk cId="3227794976" sldId="553"/>
            <ac:spMk id="9" creationId="{AFF14F34-6F46-0DC8-B31E-4E22304B4A97}"/>
          </ac:spMkLst>
        </pc:spChg>
        <pc:spChg chg="add mod">
          <ac:chgData name="Sergio Navarro Pino" userId="8ca93c64-7164-4bd3-8770-3a2f2d8719e7" providerId="ADAL" clId="{82C1C711-AED0-4371-B818-21DDC07CFB12}" dt="2022-05-03T06:31:05.108" v="2901" actId="6549"/>
          <ac:spMkLst>
            <pc:docMk/>
            <pc:sldMk cId="3227794976" sldId="553"/>
            <ac:spMk id="10" creationId="{9DB927C8-5108-0DDF-C866-1212A563D68E}"/>
          </ac:spMkLst>
        </pc:spChg>
        <pc:spChg chg="add mod">
          <ac:chgData name="Sergio Navarro Pino" userId="8ca93c64-7164-4bd3-8770-3a2f2d8719e7" providerId="ADAL" clId="{82C1C711-AED0-4371-B818-21DDC07CFB12}" dt="2022-05-03T12:13:32.517" v="5121" actId="20577"/>
          <ac:spMkLst>
            <pc:docMk/>
            <pc:sldMk cId="3227794976" sldId="553"/>
            <ac:spMk id="12" creationId="{01BB8420-79A1-C539-3939-D26B23BE1A3E}"/>
          </ac:spMkLst>
        </pc:spChg>
        <pc:spChg chg="add mod">
          <ac:chgData name="Sergio Navarro Pino" userId="8ca93c64-7164-4bd3-8770-3a2f2d8719e7" providerId="ADAL" clId="{82C1C711-AED0-4371-B818-21DDC07CFB12}" dt="2022-05-03T12:13:20.957" v="5114" actId="5793"/>
          <ac:spMkLst>
            <pc:docMk/>
            <pc:sldMk cId="3227794976" sldId="553"/>
            <ac:spMk id="13" creationId="{0D6A5B7B-27E7-E980-2F20-54A3CFF4CCF4}"/>
          </ac:spMkLst>
        </pc:spChg>
      </pc:sldChg>
      <pc:sldChg chg="modSp add mod modNotesTx">
        <pc:chgData name="Sergio Navarro Pino" userId="8ca93c64-7164-4bd3-8770-3a2f2d8719e7" providerId="ADAL" clId="{82C1C711-AED0-4371-B818-21DDC07CFB12}" dt="2022-05-03T12:06:39.780" v="5098" actId="6549"/>
        <pc:sldMkLst>
          <pc:docMk/>
          <pc:sldMk cId="1441352852" sldId="554"/>
        </pc:sldMkLst>
        <pc:spChg chg="mod">
          <ac:chgData name="Sergio Navarro Pino" userId="8ca93c64-7164-4bd3-8770-3a2f2d8719e7" providerId="ADAL" clId="{82C1C711-AED0-4371-B818-21DDC07CFB12}" dt="2022-05-03T06:36:19.088" v="3339"/>
          <ac:spMkLst>
            <pc:docMk/>
            <pc:sldMk cId="1441352852" sldId="554"/>
            <ac:spMk id="10" creationId="{9DB927C8-5108-0DDF-C866-1212A563D68E}"/>
          </ac:spMkLst>
        </pc:spChg>
        <pc:spChg chg="mod">
          <ac:chgData name="Sergio Navarro Pino" userId="8ca93c64-7164-4bd3-8770-3a2f2d8719e7" providerId="ADAL" clId="{82C1C711-AED0-4371-B818-21DDC07CFB12}" dt="2022-05-03T12:06:39.780" v="5098" actId="6549"/>
          <ac:spMkLst>
            <pc:docMk/>
            <pc:sldMk cId="1441352852" sldId="554"/>
            <ac:spMk id="12" creationId="{01BB8420-79A1-C539-3939-D26B23BE1A3E}"/>
          </ac:spMkLst>
        </pc:spChg>
        <pc:spChg chg="mod">
          <ac:chgData name="Sergio Navarro Pino" userId="8ca93c64-7164-4bd3-8770-3a2f2d8719e7" providerId="ADAL" clId="{82C1C711-AED0-4371-B818-21DDC07CFB12}" dt="2022-05-03T09:56:43.464" v="4956" actId="20577"/>
          <ac:spMkLst>
            <pc:docMk/>
            <pc:sldMk cId="1441352852" sldId="554"/>
            <ac:spMk id="13" creationId="{0D6A5B7B-27E7-E980-2F20-54A3CFF4CCF4}"/>
          </ac:spMkLst>
        </pc:spChg>
      </pc:sldChg>
      <pc:sldChg chg="modSp add mod ord">
        <pc:chgData name="Sergio Navarro Pino" userId="8ca93c64-7164-4bd3-8770-3a2f2d8719e7" providerId="ADAL" clId="{82C1C711-AED0-4371-B818-21DDC07CFB12}" dt="2022-05-03T08:08:19.632" v="4075" actId="20577"/>
        <pc:sldMkLst>
          <pc:docMk/>
          <pc:sldMk cId="805288889" sldId="555"/>
        </pc:sldMkLst>
        <pc:spChg chg="mod">
          <ac:chgData name="Sergio Navarro Pino" userId="8ca93c64-7164-4bd3-8770-3a2f2d8719e7" providerId="ADAL" clId="{82C1C711-AED0-4371-B818-21DDC07CFB12}" dt="2022-05-03T07:09:22.923" v="3654" actId="20577"/>
          <ac:spMkLst>
            <pc:docMk/>
            <pc:sldMk cId="805288889" sldId="555"/>
            <ac:spMk id="10" creationId="{9DB927C8-5108-0DDF-C866-1212A563D68E}"/>
          </ac:spMkLst>
        </pc:spChg>
        <pc:spChg chg="mod">
          <ac:chgData name="Sergio Navarro Pino" userId="8ca93c64-7164-4bd3-8770-3a2f2d8719e7" providerId="ADAL" clId="{82C1C711-AED0-4371-B818-21DDC07CFB12}" dt="2022-05-03T07:09:50.803" v="3716" actId="14100"/>
          <ac:spMkLst>
            <pc:docMk/>
            <pc:sldMk cId="805288889" sldId="555"/>
            <ac:spMk id="12" creationId="{01BB8420-79A1-C539-3939-D26B23BE1A3E}"/>
          </ac:spMkLst>
        </pc:spChg>
        <pc:spChg chg="mod">
          <ac:chgData name="Sergio Navarro Pino" userId="8ca93c64-7164-4bd3-8770-3a2f2d8719e7" providerId="ADAL" clId="{82C1C711-AED0-4371-B818-21DDC07CFB12}" dt="2022-05-03T08:08:19.632" v="4075" actId="20577"/>
          <ac:spMkLst>
            <pc:docMk/>
            <pc:sldMk cId="805288889" sldId="555"/>
            <ac:spMk id="13" creationId="{0D6A5B7B-27E7-E980-2F20-54A3CFF4CCF4}"/>
          </ac:spMkLst>
        </pc:spChg>
      </pc:sldChg>
      <pc:sldChg chg="modSp add mod ord">
        <pc:chgData name="Sergio Navarro Pino" userId="8ca93c64-7164-4bd3-8770-3a2f2d8719e7" providerId="ADAL" clId="{82C1C711-AED0-4371-B818-21DDC07CFB12}" dt="2022-05-03T12:07:14.737" v="5106" actId="20577"/>
        <pc:sldMkLst>
          <pc:docMk/>
          <pc:sldMk cId="2846526857" sldId="556"/>
        </pc:sldMkLst>
        <pc:spChg chg="mod">
          <ac:chgData name="Sergio Navarro Pino" userId="8ca93c64-7164-4bd3-8770-3a2f2d8719e7" providerId="ADAL" clId="{82C1C711-AED0-4371-B818-21DDC07CFB12}" dt="2022-05-03T06:31:14.548" v="2933" actId="6549"/>
          <ac:spMkLst>
            <pc:docMk/>
            <pc:sldMk cId="2846526857" sldId="556"/>
            <ac:spMk id="3" creationId="{EA3799C8-1C64-1E4D-93A8-8D3D8AFB54AE}"/>
          </ac:spMkLst>
        </pc:spChg>
        <pc:spChg chg="mod">
          <ac:chgData name="Sergio Navarro Pino" userId="8ca93c64-7164-4bd3-8770-3a2f2d8719e7" providerId="ADAL" clId="{82C1C711-AED0-4371-B818-21DDC07CFB12}" dt="2022-05-03T12:07:14.737" v="5106" actId="20577"/>
          <ac:spMkLst>
            <pc:docMk/>
            <pc:sldMk cId="2846526857" sldId="556"/>
            <ac:spMk id="4" creationId="{2C2DF66C-8C97-694D-88B2-2BAAF7C34B99}"/>
          </ac:spMkLst>
        </pc:spChg>
        <pc:spChg chg="mod">
          <ac:chgData name="Sergio Navarro Pino" userId="8ca93c64-7164-4bd3-8770-3a2f2d8719e7" providerId="ADAL" clId="{82C1C711-AED0-4371-B818-21DDC07CFB12}" dt="2022-05-03T06:22:26.324" v="2577" actId="20577"/>
          <ac:spMkLst>
            <pc:docMk/>
            <pc:sldMk cId="2846526857" sldId="556"/>
            <ac:spMk id="5" creationId="{6032AD5E-78DF-B944-8C7E-8507888ED859}"/>
          </ac:spMkLst>
        </pc:spChg>
      </pc:sldChg>
      <pc:sldChg chg="modSp add mod ord">
        <pc:chgData name="Sergio Navarro Pino" userId="8ca93c64-7164-4bd3-8770-3a2f2d8719e7" providerId="ADAL" clId="{82C1C711-AED0-4371-B818-21DDC07CFB12}" dt="2022-05-03T06:31:19.314" v="2934"/>
        <pc:sldMkLst>
          <pc:docMk/>
          <pc:sldMk cId="1959622862" sldId="557"/>
        </pc:sldMkLst>
        <pc:spChg chg="mod">
          <ac:chgData name="Sergio Navarro Pino" userId="8ca93c64-7164-4bd3-8770-3a2f2d8719e7" providerId="ADAL" clId="{82C1C711-AED0-4371-B818-21DDC07CFB12}" dt="2022-05-03T06:31:19.314" v="2934"/>
          <ac:spMkLst>
            <pc:docMk/>
            <pc:sldMk cId="1959622862" sldId="557"/>
            <ac:spMk id="3" creationId="{EA3799C8-1C64-1E4D-93A8-8D3D8AFB54AE}"/>
          </ac:spMkLst>
        </pc:spChg>
        <pc:spChg chg="mod">
          <ac:chgData name="Sergio Navarro Pino" userId="8ca93c64-7164-4bd3-8770-3a2f2d8719e7" providerId="ADAL" clId="{82C1C711-AED0-4371-B818-21DDC07CFB12}" dt="2022-05-03T06:23:46.362" v="2583" actId="14100"/>
          <ac:spMkLst>
            <pc:docMk/>
            <pc:sldMk cId="1959622862" sldId="557"/>
            <ac:spMk id="4" creationId="{2C2DF66C-8C97-694D-88B2-2BAAF7C34B99}"/>
          </ac:spMkLst>
        </pc:spChg>
        <pc:spChg chg="mod">
          <ac:chgData name="Sergio Navarro Pino" userId="8ca93c64-7164-4bd3-8770-3a2f2d8719e7" providerId="ADAL" clId="{82C1C711-AED0-4371-B818-21DDC07CFB12}" dt="2022-05-03T06:29:46.068" v="2900"/>
          <ac:spMkLst>
            <pc:docMk/>
            <pc:sldMk cId="1959622862" sldId="557"/>
            <ac:spMk id="5" creationId="{6032AD5E-78DF-B944-8C7E-8507888ED859}"/>
          </ac:spMkLst>
        </pc:spChg>
      </pc:sldChg>
      <pc:sldChg chg="modSp add mod modNotesTx">
        <pc:chgData name="Sergio Navarro Pino" userId="8ca93c64-7164-4bd3-8770-3a2f2d8719e7" providerId="ADAL" clId="{82C1C711-AED0-4371-B818-21DDC07CFB12}" dt="2022-05-03T12:06:42.747" v="5099" actId="6549"/>
        <pc:sldMkLst>
          <pc:docMk/>
          <pc:sldMk cId="625468752" sldId="558"/>
        </pc:sldMkLst>
        <pc:spChg chg="mod">
          <ac:chgData name="Sergio Navarro Pino" userId="8ca93c64-7164-4bd3-8770-3a2f2d8719e7" providerId="ADAL" clId="{82C1C711-AED0-4371-B818-21DDC07CFB12}" dt="2022-05-03T12:06:42.747" v="5099" actId="6549"/>
          <ac:spMkLst>
            <pc:docMk/>
            <pc:sldMk cId="625468752" sldId="558"/>
            <ac:spMk id="12" creationId="{01BB8420-79A1-C539-3939-D26B23BE1A3E}"/>
          </ac:spMkLst>
        </pc:spChg>
        <pc:spChg chg="mod">
          <ac:chgData name="Sergio Navarro Pino" userId="8ca93c64-7164-4bd3-8770-3a2f2d8719e7" providerId="ADAL" clId="{82C1C711-AED0-4371-B818-21DDC07CFB12}" dt="2022-05-03T09:58:03.191" v="4963" actId="6549"/>
          <ac:spMkLst>
            <pc:docMk/>
            <pc:sldMk cId="625468752" sldId="558"/>
            <ac:spMk id="13" creationId="{0D6A5B7B-27E7-E980-2F20-54A3CFF4CCF4}"/>
          </ac:spMkLst>
        </pc:spChg>
      </pc:sldChg>
      <pc:sldChg chg="modSp add mod modNotesTx">
        <pc:chgData name="Sergio Navarro Pino" userId="8ca93c64-7164-4bd3-8770-3a2f2d8719e7" providerId="ADAL" clId="{82C1C711-AED0-4371-B818-21DDC07CFB12}" dt="2022-05-03T12:06:57.406" v="5100" actId="20577"/>
        <pc:sldMkLst>
          <pc:docMk/>
          <pc:sldMk cId="1428018282" sldId="559"/>
        </pc:sldMkLst>
        <pc:spChg chg="mod">
          <ac:chgData name="Sergio Navarro Pino" userId="8ca93c64-7164-4bd3-8770-3a2f2d8719e7" providerId="ADAL" clId="{82C1C711-AED0-4371-B818-21DDC07CFB12}" dt="2022-05-03T07:17:19.709" v="3814" actId="20577"/>
          <ac:spMkLst>
            <pc:docMk/>
            <pc:sldMk cId="1428018282" sldId="559"/>
            <ac:spMk id="10" creationId="{9DB927C8-5108-0DDF-C866-1212A563D68E}"/>
          </ac:spMkLst>
        </pc:spChg>
        <pc:spChg chg="mod">
          <ac:chgData name="Sergio Navarro Pino" userId="8ca93c64-7164-4bd3-8770-3a2f2d8719e7" providerId="ADAL" clId="{82C1C711-AED0-4371-B818-21DDC07CFB12}" dt="2022-05-03T12:06:57.406" v="5100" actId="20577"/>
          <ac:spMkLst>
            <pc:docMk/>
            <pc:sldMk cId="1428018282" sldId="559"/>
            <ac:spMk id="12" creationId="{01BB8420-79A1-C539-3939-D26B23BE1A3E}"/>
          </ac:spMkLst>
        </pc:spChg>
        <pc:spChg chg="mod">
          <ac:chgData name="Sergio Navarro Pino" userId="8ca93c64-7164-4bd3-8770-3a2f2d8719e7" providerId="ADAL" clId="{82C1C711-AED0-4371-B818-21DDC07CFB12}" dt="2022-05-03T10:08:02.658" v="5094" actId="6549"/>
          <ac:spMkLst>
            <pc:docMk/>
            <pc:sldMk cId="1428018282" sldId="559"/>
            <ac:spMk id="13" creationId="{0D6A5B7B-27E7-E980-2F20-54A3CFF4CCF4}"/>
          </ac:spMkLst>
        </pc:spChg>
      </pc:sldChg>
      <pc:sldChg chg="modSp add mod modNotesTx">
        <pc:chgData name="Sergio Navarro Pino" userId="8ca93c64-7164-4bd3-8770-3a2f2d8719e7" providerId="ADAL" clId="{82C1C711-AED0-4371-B818-21DDC07CFB12}" dt="2022-05-03T09:59:36.039" v="4992" actId="20577"/>
        <pc:sldMkLst>
          <pc:docMk/>
          <pc:sldMk cId="1644671293" sldId="560"/>
        </pc:sldMkLst>
        <pc:spChg chg="mod">
          <ac:chgData name="Sergio Navarro Pino" userId="8ca93c64-7164-4bd3-8770-3a2f2d8719e7" providerId="ADAL" clId="{82C1C711-AED0-4371-B818-21DDC07CFB12}" dt="2022-05-03T08:14:32.925" v="4293" actId="20577"/>
          <ac:spMkLst>
            <pc:docMk/>
            <pc:sldMk cId="1644671293" sldId="560"/>
            <ac:spMk id="12" creationId="{01BB8420-79A1-C539-3939-D26B23BE1A3E}"/>
          </ac:spMkLst>
        </pc:spChg>
        <pc:spChg chg="mod">
          <ac:chgData name="Sergio Navarro Pino" userId="8ca93c64-7164-4bd3-8770-3a2f2d8719e7" providerId="ADAL" clId="{82C1C711-AED0-4371-B818-21DDC07CFB12}" dt="2022-05-03T09:59:36.039" v="4992" actId="20577"/>
          <ac:spMkLst>
            <pc:docMk/>
            <pc:sldMk cId="1644671293" sldId="560"/>
            <ac:spMk id="13" creationId="{0D6A5B7B-27E7-E980-2F20-54A3CFF4CCF4}"/>
          </ac:spMkLst>
        </pc:spChg>
      </pc:sldChg>
      <pc:sldChg chg="modSp add mod">
        <pc:chgData name="Sergio Navarro Pino" userId="8ca93c64-7164-4bd3-8770-3a2f2d8719e7" providerId="ADAL" clId="{82C1C711-AED0-4371-B818-21DDC07CFB12}" dt="2022-05-03T08:18:05.711" v="4581" actId="20577"/>
        <pc:sldMkLst>
          <pc:docMk/>
          <pc:sldMk cId="49838481" sldId="561"/>
        </pc:sldMkLst>
        <pc:spChg chg="mod">
          <ac:chgData name="Sergio Navarro Pino" userId="8ca93c64-7164-4bd3-8770-3a2f2d8719e7" providerId="ADAL" clId="{82C1C711-AED0-4371-B818-21DDC07CFB12}" dt="2022-05-03T08:16:02.789" v="4427" actId="20577"/>
          <ac:spMkLst>
            <pc:docMk/>
            <pc:sldMk cId="49838481" sldId="561"/>
            <ac:spMk id="12" creationId="{01BB8420-79A1-C539-3939-D26B23BE1A3E}"/>
          </ac:spMkLst>
        </pc:spChg>
        <pc:spChg chg="mod">
          <ac:chgData name="Sergio Navarro Pino" userId="8ca93c64-7164-4bd3-8770-3a2f2d8719e7" providerId="ADAL" clId="{82C1C711-AED0-4371-B818-21DDC07CFB12}" dt="2022-05-03T08:18:05.711" v="4581" actId="20577"/>
          <ac:spMkLst>
            <pc:docMk/>
            <pc:sldMk cId="49838481" sldId="561"/>
            <ac:spMk id="13" creationId="{0D6A5B7B-27E7-E980-2F20-54A3CFF4CCF4}"/>
          </ac:spMkLst>
        </pc:spChg>
      </pc:sldChg>
      <pc:sldChg chg="modSp add mod">
        <pc:chgData name="Sergio Navarro Pino" userId="8ca93c64-7164-4bd3-8770-3a2f2d8719e7" providerId="ADAL" clId="{82C1C711-AED0-4371-B818-21DDC07CFB12}" dt="2022-05-03T13:49:44.127" v="5340" actId="20577"/>
        <pc:sldMkLst>
          <pc:docMk/>
          <pc:sldMk cId="2434379042" sldId="562"/>
        </pc:sldMkLst>
        <pc:spChg chg="mod">
          <ac:chgData name="Sergio Navarro Pino" userId="8ca93c64-7164-4bd3-8770-3a2f2d8719e7" providerId="ADAL" clId="{82C1C711-AED0-4371-B818-21DDC07CFB12}" dt="2022-05-03T08:18:30.595" v="4599" actId="20577"/>
          <ac:spMkLst>
            <pc:docMk/>
            <pc:sldMk cId="2434379042" sldId="562"/>
            <ac:spMk id="12" creationId="{01BB8420-79A1-C539-3939-D26B23BE1A3E}"/>
          </ac:spMkLst>
        </pc:spChg>
        <pc:spChg chg="mod">
          <ac:chgData name="Sergio Navarro Pino" userId="8ca93c64-7164-4bd3-8770-3a2f2d8719e7" providerId="ADAL" clId="{82C1C711-AED0-4371-B818-21DDC07CFB12}" dt="2022-05-03T13:49:44.127" v="5340" actId="20577"/>
          <ac:spMkLst>
            <pc:docMk/>
            <pc:sldMk cId="2434379042" sldId="562"/>
            <ac:spMk id="13" creationId="{0D6A5B7B-27E7-E980-2F20-54A3CFF4CCF4}"/>
          </ac:spMkLst>
        </pc:spChg>
      </pc:sldChg>
      <pc:sldChg chg="modSp add mod">
        <pc:chgData name="Sergio Navarro Pino" userId="8ca93c64-7164-4bd3-8770-3a2f2d8719e7" providerId="ADAL" clId="{82C1C711-AED0-4371-B818-21DDC07CFB12}" dt="2022-05-03T08:25:46.030" v="4943" actId="6549"/>
        <pc:sldMkLst>
          <pc:docMk/>
          <pc:sldMk cId="3675792943" sldId="563"/>
        </pc:sldMkLst>
        <pc:spChg chg="mod">
          <ac:chgData name="Sergio Navarro Pino" userId="8ca93c64-7164-4bd3-8770-3a2f2d8719e7" providerId="ADAL" clId="{82C1C711-AED0-4371-B818-21DDC07CFB12}" dt="2022-05-03T08:22:40.305" v="4884" actId="20577"/>
          <ac:spMkLst>
            <pc:docMk/>
            <pc:sldMk cId="3675792943" sldId="563"/>
            <ac:spMk id="12" creationId="{01BB8420-79A1-C539-3939-D26B23BE1A3E}"/>
          </ac:spMkLst>
        </pc:spChg>
        <pc:spChg chg="mod">
          <ac:chgData name="Sergio Navarro Pino" userId="8ca93c64-7164-4bd3-8770-3a2f2d8719e7" providerId="ADAL" clId="{82C1C711-AED0-4371-B818-21DDC07CFB12}" dt="2022-05-03T08:25:46.030" v="4943" actId="6549"/>
          <ac:spMkLst>
            <pc:docMk/>
            <pc:sldMk cId="3675792943" sldId="563"/>
            <ac:spMk id="13" creationId="{0D6A5B7B-27E7-E980-2F20-54A3CFF4CCF4}"/>
          </ac:spMkLst>
        </pc:spChg>
      </pc:sldChg>
      <pc:sldChg chg="modSp add mod">
        <pc:chgData name="Sergio Navarro Pino" userId="8ca93c64-7164-4bd3-8770-3a2f2d8719e7" providerId="ADAL" clId="{82C1C711-AED0-4371-B818-21DDC07CFB12}" dt="2022-05-03T12:16:09.534" v="5282" actId="6549"/>
        <pc:sldMkLst>
          <pc:docMk/>
          <pc:sldMk cId="1701294947" sldId="564"/>
        </pc:sldMkLst>
        <pc:spChg chg="mod">
          <ac:chgData name="Sergio Navarro Pino" userId="8ca93c64-7164-4bd3-8770-3a2f2d8719e7" providerId="ADAL" clId="{82C1C711-AED0-4371-B818-21DDC07CFB12}" dt="2022-05-03T12:13:27.579" v="5119" actId="20577"/>
          <ac:spMkLst>
            <pc:docMk/>
            <pc:sldMk cId="1701294947" sldId="564"/>
            <ac:spMk id="12" creationId="{01BB8420-79A1-C539-3939-D26B23BE1A3E}"/>
          </ac:spMkLst>
        </pc:spChg>
        <pc:spChg chg="mod">
          <ac:chgData name="Sergio Navarro Pino" userId="8ca93c64-7164-4bd3-8770-3a2f2d8719e7" providerId="ADAL" clId="{82C1C711-AED0-4371-B818-21DDC07CFB12}" dt="2022-05-03T12:16:09.534" v="5282" actId="6549"/>
          <ac:spMkLst>
            <pc:docMk/>
            <pc:sldMk cId="1701294947" sldId="564"/>
            <ac:spMk id="13" creationId="{0D6A5B7B-27E7-E980-2F20-54A3CFF4CC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1BEC3-9AFA-3D49-BE5B-430C5F93D25B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645A7-23E2-2B4B-9F60-BFCDC55C962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34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645A7-23E2-2B4B-9F60-BFCDC55C962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932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https://docs.microsoft.com/en-us/azure/azure-app-configuration/howto-best-practices</a:t>
            </a:r>
          </a:p>
          <a:p>
            <a:endParaRPr lang="es-ES" dirty="0"/>
          </a:p>
          <a:p>
            <a:r>
              <a:rPr lang="es-ES" dirty="0"/>
              <a:t>Script para meter en app </a:t>
            </a:r>
            <a:r>
              <a:rPr lang="es-ES" dirty="0" err="1"/>
              <a:t>conf</a:t>
            </a:r>
            <a:r>
              <a:rPr lang="es-ES" dirty="0"/>
              <a:t> los secretos de un </a:t>
            </a:r>
            <a:r>
              <a:rPr lang="es-ES" dirty="0" err="1"/>
              <a:t>key</a:t>
            </a:r>
            <a:r>
              <a:rPr lang="es-ES" dirty="0"/>
              <a:t> </a:t>
            </a:r>
            <a:r>
              <a:rPr lang="es-ES" dirty="0" err="1"/>
              <a:t>vault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645A7-23E2-2B4B-9F60-BFCDC55C962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76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645A7-23E2-2B4B-9F60-BFCDC55C962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300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645A7-23E2-2B4B-9F60-BFCDC55C9627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09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645A7-23E2-2B4B-9F60-BFCDC55C9627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825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645A7-23E2-2B4B-9F60-BFCDC55C962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2514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645A7-23E2-2B4B-9F60-BFCDC55C962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601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645A7-23E2-2B4B-9F60-BFCDC55C962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290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645A7-23E2-2B4B-9F60-BFCDC55C962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93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645A7-23E2-2B4B-9F60-BFCDC55C962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327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645A7-23E2-2B4B-9F60-BFCDC55C962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161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645A7-23E2-2B4B-9F60-BFCDC55C962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50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645A7-23E2-2B4B-9F60-BFCDC55C962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18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F6209E2-381B-FC4D-B048-C900BBAA00CA}"/>
              </a:ext>
            </a:extLst>
          </p:cNvPr>
          <p:cNvGrpSpPr/>
          <p:nvPr/>
        </p:nvGrpSpPr>
        <p:grpSpPr>
          <a:xfrm>
            <a:off x="10520486" y="6245245"/>
            <a:ext cx="1272592" cy="342958"/>
            <a:chOff x="10520486" y="6245245"/>
            <a:chExt cx="1272592" cy="34295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6C6A615-66C6-074B-857A-A724F07A4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0486" y="6387687"/>
              <a:ext cx="1260000" cy="200516"/>
            </a:xfrm>
            <a:prstGeom prst="rect">
              <a:avLst/>
            </a:prstGeom>
          </p:spPr>
        </p:pic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9F978DAB-14CF-114B-8FB6-602BE7ECA468}"/>
                </a:ext>
              </a:extLst>
            </p:cNvPr>
            <p:cNvSpPr txBox="1">
              <a:spLocks/>
            </p:cNvSpPr>
            <p:nvPr/>
          </p:nvSpPr>
          <p:spPr>
            <a:xfrm>
              <a:off x="11129503" y="6245245"/>
              <a:ext cx="663575" cy="2005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700" err="1">
                  <a:solidFill>
                    <a:srgbClr val="28587B"/>
                  </a:solidFill>
                  <a:latin typeface="Nunito Light" pitchFamily="2" charset="77"/>
                </a:rPr>
                <a:t>Powered</a:t>
              </a:r>
              <a:r>
                <a:rPr lang="es-ES" sz="700">
                  <a:solidFill>
                    <a:srgbClr val="28587B"/>
                  </a:solidFill>
                  <a:latin typeface="Nunito Light" pitchFamily="2" charset="77"/>
                </a:rPr>
                <a:t> </a:t>
              </a:r>
              <a:r>
                <a:rPr lang="es-ES" sz="700" err="1">
                  <a:solidFill>
                    <a:srgbClr val="28587B"/>
                  </a:solidFill>
                  <a:latin typeface="Nunito Light" pitchFamily="2" charset="77"/>
                </a:rPr>
                <a:t>by</a:t>
              </a:r>
              <a:endParaRPr lang="es-ES" sz="700">
                <a:solidFill>
                  <a:srgbClr val="28587B"/>
                </a:solidFill>
                <a:latin typeface="Nunito Light" pitchFamily="2" charset="77"/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48C30342-6BF4-7A43-A446-8B518143B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578" y="692661"/>
            <a:ext cx="8915400" cy="5753100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9CD9FA26-BBF7-D042-A319-AA8F9D43FD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8170" y="2066349"/>
            <a:ext cx="5967270" cy="645823"/>
          </a:xfrm>
        </p:spPr>
        <p:txBody>
          <a:bodyPr>
            <a:noAutofit/>
          </a:bodyPr>
          <a:lstStyle>
            <a:lvl1pPr algn="l">
              <a:defRPr sz="3200" b="0"/>
            </a:lvl1pPr>
          </a:lstStyle>
          <a:p>
            <a:r>
              <a:rPr lang="es-ES" dirty="0"/>
              <a:t>Subtítulo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B7FE2BF-46E1-294D-A559-3C138A900E9F}"/>
              </a:ext>
            </a:extLst>
          </p:cNvPr>
          <p:cNvSpPr txBox="1"/>
          <p:nvPr/>
        </p:nvSpPr>
        <p:spPr>
          <a:xfrm>
            <a:off x="5378170" y="2936240"/>
            <a:ext cx="5967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srgbClr val="383D89"/>
                </a:solidFill>
                <a:effectLst/>
                <a:uLnTx/>
                <a:uFillTx/>
                <a:latin typeface="Nunito" pitchFamily="2" charset="77"/>
                <a:ea typeface="+mn-ea"/>
                <a:cs typeface="+mn-cs"/>
              </a:rPr>
              <a:t>Título de la </a:t>
            </a:r>
            <a:r>
              <a:rPr kumimoji="0" lang="es-E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83D89"/>
                </a:solidFill>
                <a:effectLst/>
                <a:uLnTx/>
                <a:uFillTx/>
                <a:latin typeface="Nunito" pitchFamily="2" charset="77"/>
                <a:ea typeface="+mn-ea"/>
                <a:cs typeface="+mn-cs"/>
              </a:rPr>
              <a:t>ppt</a:t>
            </a: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srgbClr val="383D89"/>
                </a:solidFill>
                <a:effectLst/>
                <a:uLnTx/>
                <a:uFillTx/>
                <a:latin typeface="Nunito" pitchFamily="2" charset="77"/>
                <a:ea typeface="+mn-ea"/>
                <a:cs typeface="+mn-cs"/>
              </a:rPr>
              <a:t> que estamos creando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896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67A2C3DB-60B3-2349-826B-2BD45A074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3800" y="536398"/>
            <a:ext cx="6715125" cy="42705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A8F31858-5D64-6E4C-9830-8F6E19B1C0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3800" y="2640578"/>
            <a:ext cx="6715125" cy="397897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383D89"/>
                </a:solidFill>
              </a:defRPr>
            </a:lvl1pPr>
            <a:lvl2pPr>
              <a:defRPr sz="2400" b="1">
                <a:solidFill>
                  <a:srgbClr val="383D89"/>
                </a:solidFill>
              </a:defRPr>
            </a:lvl2pPr>
            <a:lvl3pPr>
              <a:defRPr sz="2400" b="1">
                <a:solidFill>
                  <a:srgbClr val="383D89"/>
                </a:solidFill>
              </a:defRPr>
            </a:lvl3pPr>
            <a:lvl4pPr>
              <a:defRPr sz="2400" b="1">
                <a:solidFill>
                  <a:srgbClr val="383D89"/>
                </a:solidFill>
              </a:defRPr>
            </a:lvl4pPr>
            <a:lvl5pPr>
              <a:defRPr sz="2400" b="1">
                <a:solidFill>
                  <a:srgbClr val="383D89"/>
                </a:solidFill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5" name="Marcador de contenido 13">
            <a:extLst>
              <a:ext uri="{FF2B5EF4-FFF2-40B4-BE49-F238E27FC236}">
                <a16:creationId xmlns:a16="http://schemas.microsoft.com/office/drawing/2014/main" id="{706C2908-062B-3D4D-A18E-1BD7AC34825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93800" y="3200400"/>
            <a:ext cx="6715125" cy="2438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8A9AB7"/>
                </a:solidFill>
              </a:defRPr>
            </a:lvl1pPr>
            <a:lvl2pPr>
              <a:defRPr sz="1600">
                <a:solidFill>
                  <a:srgbClr val="8A9AB7"/>
                </a:solidFill>
              </a:defRPr>
            </a:lvl2pPr>
            <a:lvl3pPr>
              <a:defRPr sz="1600">
                <a:solidFill>
                  <a:srgbClr val="8A9AB7"/>
                </a:solidFill>
              </a:defRPr>
            </a:lvl3pPr>
            <a:lvl4pPr>
              <a:defRPr sz="1600">
                <a:solidFill>
                  <a:srgbClr val="8A9AB7"/>
                </a:solidFill>
              </a:defRPr>
            </a:lvl4pPr>
            <a:lvl5pPr>
              <a:defRPr sz="1600">
                <a:solidFill>
                  <a:srgbClr val="8A9AB7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pic>
        <p:nvPicPr>
          <p:cNvPr id="6" name="Imagen 2">
            <a:extLst>
              <a:ext uri="{FF2B5EF4-FFF2-40B4-BE49-F238E27FC236}">
                <a16:creationId xmlns:a16="http://schemas.microsoft.com/office/drawing/2014/main" id="{E4B35FA8-5516-8F48-8D0D-6B597C10E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  <p:pic>
        <p:nvPicPr>
          <p:cNvPr id="7" name="Imagen 2">
            <a:extLst>
              <a:ext uri="{FF2B5EF4-FFF2-40B4-BE49-F238E27FC236}">
                <a16:creationId xmlns:a16="http://schemas.microsoft.com/office/drawing/2014/main" id="{89ED53D6-D7A4-0D47-AC47-98721CBAD3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4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>
            <a:extLst>
              <a:ext uri="{FF2B5EF4-FFF2-40B4-BE49-F238E27FC236}">
                <a16:creationId xmlns:a16="http://schemas.microsoft.com/office/drawing/2014/main" id="{B629735E-9C5F-6043-BE59-6AB267916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4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>
            <a:extLst>
              <a:ext uri="{FF2B5EF4-FFF2-40B4-BE49-F238E27FC236}">
                <a16:creationId xmlns:a16="http://schemas.microsoft.com/office/drawing/2014/main" id="{F0BFC0DE-45FD-104A-8F5B-4014A695D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E580AC3-C2C0-D944-B648-C9AFE2BC4B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73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0BBE3D-0719-0846-9B4A-84499502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066800"/>
            <a:ext cx="3441700" cy="47244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DB1DCD7-CFE8-4044-92D9-92AF58B2C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6" y="4747925"/>
            <a:ext cx="1727200" cy="69850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34EA4B9-2E2E-E54D-AF3C-245999283671}"/>
              </a:ext>
            </a:extLst>
          </p:cNvPr>
          <p:cNvSpPr txBox="1">
            <a:spLocks/>
          </p:cNvSpPr>
          <p:nvPr/>
        </p:nvSpPr>
        <p:spPr>
          <a:xfrm>
            <a:off x="5463896" y="3083215"/>
            <a:ext cx="4494492" cy="112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2400" b="0" i="0" kern="1200" err="1">
                <a:solidFill>
                  <a:srgbClr val="383D89"/>
                </a:solidFill>
                <a:effectLst/>
                <a:latin typeface="Nunito Light" panose="02000503030000020003" pitchFamily="2" charset="77"/>
                <a:ea typeface="+mj-ea"/>
                <a:cs typeface="+mj-cs"/>
              </a:rPr>
              <a:t>Discover</a:t>
            </a:r>
            <a:r>
              <a:rPr lang="es-ES" sz="2400" b="0" i="0" kern="1200">
                <a:solidFill>
                  <a:srgbClr val="383D89"/>
                </a:solidFill>
                <a:effectLst/>
                <a:latin typeface="Nunito Light" panose="02000503030000020003" pitchFamily="2" charset="77"/>
                <a:ea typeface="+mj-ea"/>
                <a:cs typeface="+mj-cs"/>
              </a:rPr>
              <a:t> </a:t>
            </a:r>
            <a:r>
              <a:rPr lang="es-ES" sz="2400" b="0" i="0" kern="1200" err="1">
                <a:solidFill>
                  <a:srgbClr val="383D89"/>
                </a:solidFill>
                <a:effectLst/>
                <a:latin typeface="Nunito Light" panose="02000503030000020003" pitchFamily="2" charset="77"/>
                <a:ea typeface="+mj-ea"/>
                <a:cs typeface="+mj-cs"/>
              </a:rPr>
              <a:t>how</a:t>
            </a:r>
            <a:r>
              <a:rPr lang="es-ES" sz="2400" b="0" i="0" kern="1200">
                <a:solidFill>
                  <a:srgbClr val="383D89"/>
                </a:solidFill>
                <a:effectLst/>
                <a:latin typeface="Nunito Light" panose="02000503030000020003" pitchFamily="2" charset="77"/>
                <a:ea typeface="+mj-ea"/>
                <a:cs typeface="+mj-cs"/>
              </a:rPr>
              <a:t> </a:t>
            </a:r>
            <a:r>
              <a:rPr lang="es-ES" sz="2400" b="0" i="0" kern="1200" err="1">
                <a:solidFill>
                  <a:srgbClr val="383D89"/>
                </a:solidFill>
                <a:effectLst/>
                <a:latin typeface="Nunito Light" panose="02000503030000020003" pitchFamily="2" charset="77"/>
                <a:ea typeface="+mj-ea"/>
                <a:cs typeface="+mj-cs"/>
              </a:rPr>
              <a:t>ROIvolution</a:t>
            </a:r>
            <a:r>
              <a:rPr lang="es-ES" sz="2400" b="0" i="0" kern="1200">
                <a:solidFill>
                  <a:srgbClr val="383D89"/>
                </a:solidFill>
                <a:effectLst/>
                <a:latin typeface="Nunito Light" panose="02000503030000020003" pitchFamily="2" charset="77"/>
                <a:ea typeface="+mj-ea"/>
                <a:cs typeface="+mj-cs"/>
              </a:rPr>
              <a:t> can </a:t>
            </a:r>
            <a:r>
              <a:rPr lang="es-ES" sz="2400" b="0" i="0" kern="1200" err="1">
                <a:solidFill>
                  <a:srgbClr val="383D89"/>
                </a:solidFill>
                <a:effectLst/>
                <a:latin typeface="Nunito Light" panose="02000503030000020003" pitchFamily="2" charset="77"/>
                <a:ea typeface="+mj-ea"/>
                <a:cs typeface="+mj-cs"/>
              </a:rPr>
              <a:t>help</a:t>
            </a:r>
            <a:r>
              <a:rPr lang="es-ES" sz="2400" b="0" i="0" kern="1200">
                <a:solidFill>
                  <a:srgbClr val="383D89"/>
                </a:solidFill>
                <a:effectLst/>
                <a:latin typeface="Nunito Light" panose="02000503030000020003" pitchFamily="2" charset="77"/>
                <a:ea typeface="+mj-ea"/>
                <a:cs typeface="+mj-cs"/>
              </a:rPr>
              <a:t> </a:t>
            </a:r>
            <a:r>
              <a:rPr lang="es-ES" sz="2400" b="0" i="0" kern="1200" err="1">
                <a:solidFill>
                  <a:srgbClr val="383D89"/>
                </a:solidFill>
                <a:effectLst/>
                <a:latin typeface="Nunito Light" panose="02000503030000020003" pitchFamily="2" charset="77"/>
                <a:ea typeface="+mj-ea"/>
                <a:cs typeface="+mj-cs"/>
              </a:rPr>
              <a:t>you</a:t>
            </a:r>
            <a:endParaRPr lang="es-ES" sz="2400" b="0" i="0" kern="1200">
              <a:solidFill>
                <a:srgbClr val="383D89"/>
              </a:solidFill>
              <a:effectLst/>
              <a:latin typeface="Nunito Light" panose="02000503030000020003" pitchFamily="2" charset="77"/>
              <a:ea typeface="+mj-ea"/>
              <a:cs typeface="+mj-cs"/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49B3CFCD-01CD-3F4E-B42A-D70C3DFE116E}"/>
              </a:ext>
            </a:extLst>
          </p:cNvPr>
          <p:cNvSpPr txBox="1">
            <a:spLocks/>
          </p:cNvSpPr>
          <p:nvPr/>
        </p:nvSpPr>
        <p:spPr>
          <a:xfrm>
            <a:off x="5463896" y="2540289"/>
            <a:ext cx="5157922" cy="645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dirty="0" err="1"/>
              <a:t>Join</a:t>
            </a:r>
            <a:r>
              <a:rPr lang="es-ES" dirty="0"/>
              <a:t> </a:t>
            </a:r>
            <a:r>
              <a:rPr lang="es-ES" dirty="0" err="1"/>
              <a:t>us</a:t>
            </a:r>
            <a:endParaRPr lang="es-ES" dirty="0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CEF78593-3132-2D4D-9B62-C7B115B9E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42915" y="6342574"/>
            <a:ext cx="1409204" cy="28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3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F057E-05F5-4310-9B31-1C5AE20D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696869-3014-4C89-A4C0-C73A35764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619F3-6065-45FA-8665-B6EFB704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C3D4-C0EE-4BE4-903D-9B198D5F32D9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39398-41A6-4188-A63F-3B859015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0315FC-8B35-4C60-9FD5-9CB6DC1E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A8A6-C4A7-4558-B28C-87701C613F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687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6ED411-842F-F942-9687-31897C2B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E8DD-8DF2-584F-A53D-E6C7DC1595AF}" type="datetimeFigureOut">
              <a:rPr lang="es-ES" smtClean="0"/>
              <a:t>10/10/2022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F774C7-115B-364E-BC67-13B06415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49F84E-1425-8345-9D31-96FEFF89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C14C-9A45-BF47-8F29-569DB7A9F9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326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F6209E2-381B-FC4D-B048-C900BBAA00CA}"/>
              </a:ext>
            </a:extLst>
          </p:cNvPr>
          <p:cNvGrpSpPr/>
          <p:nvPr userDrawn="1"/>
        </p:nvGrpSpPr>
        <p:grpSpPr>
          <a:xfrm>
            <a:off x="10520486" y="6245245"/>
            <a:ext cx="1272592" cy="342958"/>
            <a:chOff x="10520486" y="6245245"/>
            <a:chExt cx="1272592" cy="34295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6C6A615-66C6-074B-857A-A724F07A4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0486" y="6387687"/>
              <a:ext cx="1260000" cy="200516"/>
            </a:xfrm>
            <a:prstGeom prst="rect">
              <a:avLst/>
            </a:prstGeom>
          </p:spPr>
        </p:pic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9F978DAB-14CF-114B-8FB6-602BE7ECA468}"/>
                </a:ext>
              </a:extLst>
            </p:cNvPr>
            <p:cNvSpPr txBox="1">
              <a:spLocks/>
            </p:cNvSpPr>
            <p:nvPr/>
          </p:nvSpPr>
          <p:spPr>
            <a:xfrm>
              <a:off x="11129503" y="6245245"/>
              <a:ext cx="663575" cy="2005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700" err="1">
                  <a:solidFill>
                    <a:srgbClr val="28587B"/>
                  </a:solidFill>
                  <a:latin typeface="Nunito Light" pitchFamily="2" charset="77"/>
                </a:rPr>
                <a:t>Powered</a:t>
              </a:r>
              <a:r>
                <a:rPr lang="es-ES" sz="700">
                  <a:solidFill>
                    <a:srgbClr val="28587B"/>
                  </a:solidFill>
                  <a:latin typeface="Nunito Light" pitchFamily="2" charset="77"/>
                </a:rPr>
                <a:t> </a:t>
              </a:r>
              <a:r>
                <a:rPr lang="es-ES" sz="700" err="1">
                  <a:solidFill>
                    <a:srgbClr val="28587B"/>
                  </a:solidFill>
                  <a:latin typeface="Nunito Light" pitchFamily="2" charset="77"/>
                </a:rPr>
                <a:t>by</a:t>
              </a:r>
              <a:endParaRPr lang="es-ES" sz="700">
                <a:solidFill>
                  <a:srgbClr val="28587B"/>
                </a:solidFill>
                <a:latin typeface="Nunito Light" pitchFamily="2" charset="77"/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48C30342-6BF4-7A43-A446-8B518143B1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00578" y="692661"/>
            <a:ext cx="8915400" cy="5753100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9CD9FA26-BBF7-D042-A319-AA8F9D43FD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8170" y="2066349"/>
            <a:ext cx="5967270" cy="645823"/>
          </a:xfrm>
        </p:spPr>
        <p:txBody>
          <a:bodyPr>
            <a:noAutofit/>
          </a:bodyPr>
          <a:lstStyle>
            <a:lvl1pPr algn="l">
              <a:defRPr sz="3200" b="0"/>
            </a:lvl1pPr>
          </a:lstStyle>
          <a:p>
            <a:r>
              <a:rPr lang="es-ES" dirty="0"/>
              <a:t>Subtítulo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B7FE2BF-46E1-294D-A559-3C138A900E9F}"/>
              </a:ext>
            </a:extLst>
          </p:cNvPr>
          <p:cNvSpPr txBox="1"/>
          <p:nvPr userDrawn="1"/>
        </p:nvSpPr>
        <p:spPr>
          <a:xfrm>
            <a:off x="5378170" y="2936240"/>
            <a:ext cx="5967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srgbClr val="383D89"/>
                </a:solidFill>
                <a:effectLst/>
                <a:uLnTx/>
                <a:uFillTx/>
                <a:latin typeface="Nunito" pitchFamily="2" charset="77"/>
                <a:ea typeface="+mn-ea"/>
                <a:cs typeface="+mn-cs"/>
              </a:rPr>
              <a:t>Título de la </a:t>
            </a:r>
            <a:r>
              <a:rPr kumimoji="0" lang="es-E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83D89"/>
                </a:solidFill>
                <a:effectLst/>
                <a:uLnTx/>
                <a:uFillTx/>
                <a:latin typeface="Nunito" pitchFamily="2" charset="77"/>
                <a:ea typeface="+mn-ea"/>
                <a:cs typeface="+mn-cs"/>
              </a:rPr>
              <a:t>ppt</a:t>
            </a: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srgbClr val="383D89"/>
                </a:solidFill>
                <a:effectLst/>
                <a:uLnTx/>
                <a:uFillTx/>
                <a:latin typeface="Nunito" pitchFamily="2" charset="77"/>
                <a:ea typeface="+mn-ea"/>
                <a:cs typeface="+mn-cs"/>
              </a:rPr>
              <a:t> que estamos creando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4406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876FA3-B49E-1F48-A692-5F047BA61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05000"/>
          </a:xfrm>
          <a:prstGeom prst="rect">
            <a:avLst/>
          </a:prstGeom>
        </p:spPr>
      </p:pic>
      <p:sp>
        <p:nvSpPr>
          <p:cNvPr id="15" name="Título 3">
            <a:extLst>
              <a:ext uri="{FF2B5EF4-FFF2-40B4-BE49-F238E27FC236}">
                <a16:creationId xmlns:a16="http://schemas.microsoft.com/office/drawing/2014/main" id="{5B14D970-1A48-2147-979D-A4F67C78EA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3800" y="505918"/>
            <a:ext cx="6715125" cy="42705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74D229C8-884A-964D-8A55-729CEB70C2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3800" y="2610098"/>
            <a:ext cx="6715125" cy="397897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383D89"/>
                </a:solidFill>
              </a:defRPr>
            </a:lvl1pPr>
            <a:lvl2pPr>
              <a:defRPr sz="2400" b="1">
                <a:solidFill>
                  <a:srgbClr val="383D89"/>
                </a:solidFill>
              </a:defRPr>
            </a:lvl2pPr>
            <a:lvl3pPr>
              <a:defRPr sz="2400" b="1">
                <a:solidFill>
                  <a:srgbClr val="383D89"/>
                </a:solidFill>
              </a:defRPr>
            </a:lvl3pPr>
            <a:lvl4pPr>
              <a:defRPr sz="2400" b="1">
                <a:solidFill>
                  <a:srgbClr val="383D89"/>
                </a:solidFill>
              </a:defRPr>
            </a:lvl4pPr>
            <a:lvl5pPr>
              <a:defRPr sz="2400" b="1">
                <a:solidFill>
                  <a:srgbClr val="383D89"/>
                </a:solidFill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7" name="Marcador de contenido 13">
            <a:extLst>
              <a:ext uri="{FF2B5EF4-FFF2-40B4-BE49-F238E27FC236}">
                <a16:creationId xmlns:a16="http://schemas.microsoft.com/office/drawing/2014/main" id="{BD7ABA99-E581-1A4A-A30A-EEA4A9EC9EF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93800" y="3169920"/>
            <a:ext cx="6715125" cy="2438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8A9AB7"/>
                </a:solidFill>
              </a:defRPr>
            </a:lvl1pPr>
            <a:lvl2pPr>
              <a:defRPr sz="1600">
                <a:solidFill>
                  <a:srgbClr val="8A9AB7"/>
                </a:solidFill>
              </a:defRPr>
            </a:lvl2pPr>
            <a:lvl3pPr>
              <a:defRPr sz="1600">
                <a:solidFill>
                  <a:srgbClr val="8A9AB7"/>
                </a:solidFill>
              </a:defRPr>
            </a:lvl3pPr>
            <a:lvl4pPr>
              <a:defRPr sz="1600">
                <a:solidFill>
                  <a:srgbClr val="8A9AB7"/>
                </a:solidFill>
              </a:defRPr>
            </a:lvl4pPr>
            <a:lvl5pPr>
              <a:defRPr sz="1600">
                <a:solidFill>
                  <a:srgbClr val="8A9AB7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AC0AFFB-5D6F-FC4C-B315-F26019C3EAC1}"/>
              </a:ext>
            </a:extLst>
          </p:cNvPr>
          <p:cNvSpPr/>
          <p:nvPr userDrawn="1"/>
        </p:nvSpPr>
        <p:spPr>
          <a:xfrm>
            <a:off x="381083" y="6376803"/>
            <a:ext cx="743710" cy="743710"/>
          </a:xfrm>
          <a:prstGeom prst="ellipse">
            <a:avLst/>
          </a:prstGeom>
          <a:solidFill>
            <a:srgbClr val="00D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0">
            <a:extLst>
              <a:ext uri="{FF2B5EF4-FFF2-40B4-BE49-F238E27FC236}">
                <a16:creationId xmlns:a16="http://schemas.microsoft.com/office/drawing/2014/main" id="{F612803C-2767-2D4B-B9FB-4D06823D694C}"/>
              </a:ext>
            </a:extLst>
          </p:cNvPr>
          <p:cNvSpPr/>
          <p:nvPr userDrawn="1"/>
        </p:nvSpPr>
        <p:spPr>
          <a:xfrm rot="10562537">
            <a:off x="11790733" y="1250497"/>
            <a:ext cx="492482" cy="492482"/>
          </a:xfrm>
          <a:custGeom>
            <a:avLst/>
            <a:gdLst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469453 w 469453"/>
              <a:gd name="connsiteY4" fmla="*/ 428033 h 469453"/>
              <a:gd name="connsiteX5" fmla="*/ 428033 w 469453"/>
              <a:gd name="connsiteY5" fmla="*/ 469453 h 469453"/>
              <a:gd name="connsiteX6" fmla="*/ 41420 w 469453"/>
              <a:gd name="connsiteY6" fmla="*/ 469453 h 469453"/>
              <a:gd name="connsiteX7" fmla="*/ 0 w 469453"/>
              <a:gd name="connsiteY7" fmla="*/ 428033 h 469453"/>
              <a:gd name="connsiteX8" fmla="*/ 0 w 469453"/>
              <a:gd name="connsiteY8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386903 w 469453"/>
              <a:gd name="connsiteY4" fmla="*/ 291508 h 469453"/>
              <a:gd name="connsiteX5" fmla="*/ 428033 w 469453"/>
              <a:gd name="connsiteY5" fmla="*/ 469453 h 469453"/>
              <a:gd name="connsiteX6" fmla="*/ 41420 w 469453"/>
              <a:gd name="connsiteY6" fmla="*/ 469453 h 469453"/>
              <a:gd name="connsiteX7" fmla="*/ 0 w 469453"/>
              <a:gd name="connsiteY7" fmla="*/ 428033 h 469453"/>
              <a:gd name="connsiteX8" fmla="*/ 0 w 469453"/>
              <a:gd name="connsiteY8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386903 w 469453"/>
              <a:gd name="connsiteY4" fmla="*/ 291508 h 469453"/>
              <a:gd name="connsiteX5" fmla="*/ 183558 w 469453"/>
              <a:gd name="connsiteY5" fmla="*/ 323403 h 469453"/>
              <a:gd name="connsiteX6" fmla="*/ 41420 w 469453"/>
              <a:gd name="connsiteY6" fmla="*/ 469453 h 469453"/>
              <a:gd name="connsiteX7" fmla="*/ 0 w 469453"/>
              <a:gd name="connsiteY7" fmla="*/ 428033 h 469453"/>
              <a:gd name="connsiteX8" fmla="*/ 0 w 469453"/>
              <a:gd name="connsiteY8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183558 w 469453"/>
              <a:gd name="connsiteY4" fmla="*/ 323403 h 469453"/>
              <a:gd name="connsiteX5" fmla="*/ 41420 w 469453"/>
              <a:gd name="connsiteY5" fmla="*/ 469453 h 469453"/>
              <a:gd name="connsiteX6" fmla="*/ 0 w 469453"/>
              <a:gd name="connsiteY6" fmla="*/ 428033 h 469453"/>
              <a:gd name="connsiteX7" fmla="*/ 0 w 469453"/>
              <a:gd name="connsiteY7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41420 w 469453"/>
              <a:gd name="connsiteY4" fmla="*/ 469453 h 469453"/>
              <a:gd name="connsiteX5" fmla="*/ 0 w 469453"/>
              <a:gd name="connsiteY5" fmla="*/ 428033 h 469453"/>
              <a:gd name="connsiteX6" fmla="*/ 0 w 469453"/>
              <a:gd name="connsiteY6" fmla="*/ 41420 h 46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453" h="469453">
                <a:moveTo>
                  <a:pt x="0" y="41420"/>
                </a:moveTo>
                <a:cubicBezTo>
                  <a:pt x="0" y="18544"/>
                  <a:pt x="18544" y="0"/>
                  <a:pt x="41420" y="0"/>
                </a:cubicBezTo>
                <a:lnTo>
                  <a:pt x="428033" y="0"/>
                </a:lnTo>
                <a:cubicBezTo>
                  <a:pt x="450909" y="0"/>
                  <a:pt x="469453" y="18544"/>
                  <a:pt x="469453" y="41420"/>
                </a:cubicBezTo>
                <a:cubicBezTo>
                  <a:pt x="405018" y="119662"/>
                  <a:pt x="119662" y="405018"/>
                  <a:pt x="41420" y="469453"/>
                </a:cubicBezTo>
                <a:cubicBezTo>
                  <a:pt x="18544" y="469453"/>
                  <a:pt x="0" y="450909"/>
                  <a:pt x="0" y="428033"/>
                </a:cubicBezTo>
                <a:lnTo>
                  <a:pt x="0" y="41420"/>
                </a:lnTo>
                <a:close/>
              </a:path>
            </a:pathLst>
          </a:custGeom>
          <a:solidFill>
            <a:srgbClr val="FF3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12D5BC5A-C446-5241-8AB4-790EDB9BA709}"/>
              </a:ext>
            </a:extLst>
          </p:cNvPr>
          <p:cNvSpPr/>
          <p:nvPr userDrawn="1"/>
        </p:nvSpPr>
        <p:spPr>
          <a:xfrm rot="20578321">
            <a:off x="412703" y="1377025"/>
            <a:ext cx="253966" cy="253966"/>
          </a:xfrm>
          <a:prstGeom prst="roundRect">
            <a:avLst/>
          </a:prstGeom>
          <a:solidFill>
            <a:srgbClr val="F3E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2" name="Imagen 2">
            <a:extLst>
              <a:ext uri="{FF2B5EF4-FFF2-40B4-BE49-F238E27FC236}">
                <a16:creationId xmlns:a16="http://schemas.microsoft.com/office/drawing/2014/main" id="{CA3943AE-66E1-5E48-9CDC-F012E139BD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34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7FBB05F-1FEF-AD49-A0AB-31810773C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-7771"/>
            <a:ext cx="12192002" cy="1905000"/>
          </a:xfrm>
          <a:prstGeom prst="rect">
            <a:avLst/>
          </a:prstGeom>
        </p:spPr>
      </p:pic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AEB5BB43-E749-1242-B8AA-D34A19EF4665}"/>
              </a:ext>
            </a:extLst>
          </p:cNvPr>
          <p:cNvSpPr/>
          <p:nvPr userDrawn="1"/>
        </p:nvSpPr>
        <p:spPr>
          <a:xfrm rot="12137973">
            <a:off x="4138512" y="6480144"/>
            <a:ext cx="517852" cy="517852"/>
          </a:xfrm>
          <a:custGeom>
            <a:avLst/>
            <a:gdLst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469453 w 469453"/>
              <a:gd name="connsiteY4" fmla="*/ 428033 h 469453"/>
              <a:gd name="connsiteX5" fmla="*/ 428033 w 469453"/>
              <a:gd name="connsiteY5" fmla="*/ 469453 h 469453"/>
              <a:gd name="connsiteX6" fmla="*/ 41420 w 469453"/>
              <a:gd name="connsiteY6" fmla="*/ 469453 h 469453"/>
              <a:gd name="connsiteX7" fmla="*/ 0 w 469453"/>
              <a:gd name="connsiteY7" fmla="*/ 428033 h 469453"/>
              <a:gd name="connsiteX8" fmla="*/ 0 w 469453"/>
              <a:gd name="connsiteY8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386903 w 469453"/>
              <a:gd name="connsiteY4" fmla="*/ 291508 h 469453"/>
              <a:gd name="connsiteX5" fmla="*/ 428033 w 469453"/>
              <a:gd name="connsiteY5" fmla="*/ 469453 h 469453"/>
              <a:gd name="connsiteX6" fmla="*/ 41420 w 469453"/>
              <a:gd name="connsiteY6" fmla="*/ 469453 h 469453"/>
              <a:gd name="connsiteX7" fmla="*/ 0 w 469453"/>
              <a:gd name="connsiteY7" fmla="*/ 428033 h 469453"/>
              <a:gd name="connsiteX8" fmla="*/ 0 w 469453"/>
              <a:gd name="connsiteY8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386903 w 469453"/>
              <a:gd name="connsiteY4" fmla="*/ 291508 h 469453"/>
              <a:gd name="connsiteX5" fmla="*/ 183558 w 469453"/>
              <a:gd name="connsiteY5" fmla="*/ 323403 h 469453"/>
              <a:gd name="connsiteX6" fmla="*/ 41420 w 469453"/>
              <a:gd name="connsiteY6" fmla="*/ 469453 h 469453"/>
              <a:gd name="connsiteX7" fmla="*/ 0 w 469453"/>
              <a:gd name="connsiteY7" fmla="*/ 428033 h 469453"/>
              <a:gd name="connsiteX8" fmla="*/ 0 w 469453"/>
              <a:gd name="connsiteY8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183558 w 469453"/>
              <a:gd name="connsiteY4" fmla="*/ 323403 h 469453"/>
              <a:gd name="connsiteX5" fmla="*/ 41420 w 469453"/>
              <a:gd name="connsiteY5" fmla="*/ 469453 h 469453"/>
              <a:gd name="connsiteX6" fmla="*/ 0 w 469453"/>
              <a:gd name="connsiteY6" fmla="*/ 428033 h 469453"/>
              <a:gd name="connsiteX7" fmla="*/ 0 w 469453"/>
              <a:gd name="connsiteY7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41420 w 469453"/>
              <a:gd name="connsiteY4" fmla="*/ 469453 h 469453"/>
              <a:gd name="connsiteX5" fmla="*/ 0 w 469453"/>
              <a:gd name="connsiteY5" fmla="*/ 428033 h 469453"/>
              <a:gd name="connsiteX6" fmla="*/ 0 w 469453"/>
              <a:gd name="connsiteY6" fmla="*/ 41420 h 46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453" h="469453">
                <a:moveTo>
                  <a:pt x="0" y="41420"/>
                </a:moveTo>
                <a:cubicBezTo>
                  <a:pt x="0" y="18544"/>
                  <a:pt x="18544" y="0"/>
                  <a:pt x="41420" y="0"/>
                </a:cubicBezTo>
                <a:lnTo>
                  <a:pt x="428033" y="0"/>
                </a:lnTo>
                <a:cubicBezTo>
                  <a:pt x="450909" y="0"/>
                  <a:pt x="469453" y="18544"/>
                  <a:pt x="469453" y="41420"/>
                </a:cubicBezTo>
                <a:cubicBezTo>
                  <a:pt x="405018" y="119662"/>
                  <a:pt x="119662" y="405018"/>
                  <a:pt x="41420" y="469453"/>
                </a:cubicBezTo>
                <a:cubicBezTo>
                  <a:pt x="18544" y="469453"/>
                  <a:pt x="0" y="450909"/>
                  <a:pt x="0" y="428033"/>
                </a:cubicBezTo>
                <a:lnTo>
                  <a:pt x="0" y="41420"/>
                </a:lnTo>
                <a:close/>
              </a:path>
            </a:pathLst>
          </a:custGeom>
          <a:solidFill>
            <a:srgbClr val="00D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B017EC00-020E-6841-8C11-D03AA9AA7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3800" y="536398"/>
            <a:ext cx="6715125" cy="42705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EEAE7581-4898-A240-B01B-20F6AFF8E4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3800" y="2640578"/>
            <a:ext cx="6715125" cy="397897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383D89"/>
                </a:solidFill>
              </a:defRPr>
            </a:lvl1pPr>
            <a:lvl2pPr>
              <a:defRPr sz="2400" b="1">
                <a:solidFill>
                  <a:srgbClr val="383D89"/>
                </a:solidFill>
              </a:defRPr>
            </a:lvl2pPr>
            <a:lvl3pPr>
              <a:defRPr sz="2400" b="1">
                <a:solidFill>
                  <a:srgbClr val="383D89"/>
                </a:solidFill>
              </a:defRPr>
            </a:lvl3pPr>
            <a:lvl4pPr>
              <a:defRPr sz="2400" b="1">
                <a:solidFill>
                  <a:srgbClr val="383D89"/>
                </a:solidFill>
              </a:defRPr>
            </a:lvl4pPr>
            <a:lvl5pPr>
              <a:defRPr sz="2400" b="1">
                <a:solidFill>
                  <a:srgbClr val="383D89"/>
                </a:solidFill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7" name="Marcador de contenido 13">
            <a:extLst>
              <a:ext uri="{FF2B5EF4-FFF2-40B4-BE49-F238E27FC236}">
                <a16:creationId xmlns:a16="http://schemas.microsoft.com/office/drawing/2014/main" id="{B3EA8B7B-188B-4344-A27A-6E6B9B51722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93800" y="3200400"/>
            <a:ext cx="6715125" cy="2438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8A9AB7"/>
                </a:solidFill>
              </a:defRPr>
            </a:lvl1pPr>
            <a:lvl2pPr>
              <a:defRPr sz="1600">
                <a:solidFill>
                  <a:srgbClr val="8A9AB7"/>
                </a:solidFill>
              </a:defRPr>
            </a:lvl2pPr>
            <a:lvl3pPr>
              <a:defRPr sz="1600">
                <a:solidFill>
                  <a:srgbClr val="8A9AB7"/>
                </a:solidFill>
              </a:defRPr>
            </a:lvl3pPr>
            <a:lvl4pPr>
              <a:defRPr sz="1600">
                <a:solidFill>
                  <a:srgbClr val="8A9AB7"/>
                </a:solidFill>
              </a:defRPr>
            </a:lvl4pPr>
            <a:lvl5pPr>
              <a:defRPr sz="1600">
                <a:solidFill>
                  <a:srgbClr val="8A9AB7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97DB0752-C308-6248-A7EA-65761E7E8BF9}"/>
              </a:ext>
            </a:extLst>
          </p:cNvPr>
          <p:cNvSpPr/>
          <p:nvPr userDrawn="1"/>
        </p:nvSpPr>
        <p:spPr>
          <a:xfrm rot="20578321">
            <a:off x="-155969" y="593958"/>
            <a:ext cx="311935" cy="311935"/>
          </a:xfrm>
          <a:prstGeom prst="roundRect">
            <a:avLst/>
          </a:prstGeom>
          <a:solidFill>
            <a:srgbClr val="FF3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B8A163C-7B8F-AC48-B634-D1C601471ACD}"/>
              </a:ext>
            </a:extLst>
          </p:cNvPr>
          <p:cNvSpPr/>
          <p:nvPr userDrawn="1"/>
        </p:nvSpPr>
        <p:spPr>
          <a:xfrm>
            <a:off x="11391741" y="1310714"/>
            <a:ext cx="541043" cy="541043"/>
          </a:xfrm>
          <a:prstGeom prst="ellipse">
            <a:avLst/>
          </a:prstGeom>
          <a:solidFill>
            <a:srgbClr val="BB27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2">
            <a:extLst>
              <a:ext uri="{FF2B5EF4-FFF2-40B4-BE49-F238E27FC236}">
                <a16:creationId xmlns:a16="http://schemas.microsoft.com/office/drawing/2014/main" id="{BF4A9CE6-41AD-6E48-987B-2655E2E650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9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3">
            <a:extLst>
              <a:ext uri="{FF2B5EF4-FFF2-40B4-BE49-F238E27FC236}">
                <a16:creationId xmlns:a16="http://schemas.microsoft.com/office/drawing/2014/main" id="{AC2CBEB2-DA33-0340-9DAD-592DD3C967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3800" y="536398"/>
            <a:ext cx="6715125" cy="42705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DBA2B538-4291-584A-97E9-9549011F03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3800" y="2640578"/>
            <a:ext cx="6715125" cy="397897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383D89"/>
                </a:solidFill>
              </a:defRPr>
            </a:lvl1pPr>
            <a:lvl2pPr>
              <a:defRPr sz="2400" b="1">
                <a:solidFill>
                  <a:srgbClr val="383D89"/>
                </a:solidFill>
              </a:defRPr>
            </a:lvl2pPr>
            <a:lvl3pPr>
              <a:defRPr sz="2400" b="1">
                <a:solidFill>
                  <a:srgbClr val="383D89"/>
                </a:solidFill>
              </a:defRPr>
            </a:lvl3pPr>
            <a:lvl4pPr>
              <a:defRPr sz="2400" b="1">
                <a:solidFill>
                  <a:srgbClr val="383D89"/>
                </a:solidFill>
              </a:defRPr>
            </a:lvl4pPr>
            <a:lvl5pPr>
              <a:defRPr sz="2400" b="1">
                <a:solidFill>
                  <a:srgbClr val="383D89"/>
                </a:solidFill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0" name="Marcador de contenido 13">
            <a:extLst>
              <a:ext uri="{FF2B5EF4-FFF2-40B4-BE49-F238E27FC236}">
                <a16:creationId xmlns:a16="http://schemas.microsoft.com/office/drawing/2014/main" id="{E82204F1-6CE7-624A-BD14-7B07646DF8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93800" y="3200400"/>
            <a:ext cx="6715125" cy="2438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8A9AB7"/>
                </a:solidFill>
              </a:defRPr>
            </a:lvl1pPr>
            <a:lvl2pPr>
              <a:defRPr sz="1600">
                <a:solidFill>
                  <a:srgbClr val="8A9AB7"/>
                </a:solidFill>
              </a:defRPr>
            </a:lvl2pPr>
            <a:lvl3pPr>
              <a:defRPr sz="1600">
                <a:solidFill>
                  <a:srgbClr val="8A9AB7"/>
                </a:solidFill>
              </a:defRPr>
            </a:lvl3pPr>
            <a:lvl4pPr>
              <a:defRPr sz="1600">
                <a:solidFill>
                  <a:srgbClr val="8A9AB7"/>
                </a:solidFill>
              </a:defRPr>
            </a:lvl4pPr>
            <a:lvl5pPr>
              <a:defRPr sz="1600">
                <a:solidFill>
                  <a:srgbClr val="8A9AB7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13" name="Imagen 2">
            <a:extLst>
              <a:ext uri="{FF2B5EF4-FFF2-40B4-BE49-F238E27FC236}">
                <a16:creationId xmlns:a16="http://schemas.microsoft.com/office/drawing/2014/main" id="{DA4C23B2-5881-2448-AC98-3A50359034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0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876FA3-B49E-1F48-A692-5F047BA61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05000"/>
          </a:xfrm>
          <a:prstGeom prst="rect">
            <a:avLst/>
          </a:prstGeom>
        </p:spPr>
      </p:pic>
      <p:sp>
        <p:nvSpPr>
          <p:cNvPr id="15" name="Título 3">
            <a:extLst>
              <a:ext uri="{FF2B5EF4-FFF2-40B4-BE49-F238E27FC236}">
                <a16:creationId xmlns:a16="http://schemas.microsoft.com/office/drawing/2014/main" id="{5B14D970-1A48-2147-979D-A4F67C78EA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3800" y="505918"/>
            <a:ext cx="6715125" cy="42705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74D229C8-884A-964D-8A55-729CEB70C2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3800" y="2610098"/>
            <a:ext cx="6715125" cy="397897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383D89"/>
                </a:solidFill>
              </a:defRPr>
            </a:lvl1pPr>
            <a:lvl2pPr>
              <a:defRPr sz="2400" b="1">
                <a:solidFill>
                  <a:srgbClr val="383D89"/>
                </a:solidFill>
              </a:defRPr>
            </a:lvl2pPr>
            <a:lvl3pPr>
              <a:defRPr sz="2400" b="1">
                <a:solidFill>
                  <a:srgbClr val="383D89"/>
                </a:solidFill>
              </a:defRPr>
            </a:lvl3pPr>
            <a:lvl4pPr>
              <a:defRPr sz="2400" b="1">
                <a:solidFill>
                  <a:srgbClr val="383D89"/>
                </a:solidFill>
              </a:defRPr>
            </a:lvl4pPr>
            <a:lvl5pPr>
              <a:defRPr sz="2400" b="1">
                <a:solidFill>
                  <a:srgbClr val="383D89"/>
                </a:solidFill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7" name="Marcador de contenido 13">
            <a:extLst>
              <a:ext uri="{FF2B5EF4-FFF2-40B4-BE49-F238E27FC236}">
                <a16:creationId xmlns:a16="http://schemas.microsoft.com/office/drawing/2014/main" id="{BD7ABA99-E581-1A4A-A30A-EEA4A9EC9EF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93800" y="3169920"/>
            <a:ext cx="6715125" cy="2438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8A9AB7"/>
                </a:solidFill>
              </a:defRPr>
            </a:lvl1pPr>
            <a:lvl2pPr>
              <a:defRPr sz="1600">
                <a:solidFill>
                  <a:srgbClr val="8A9AB7"/>
                </a:solidFill>
              </a:defRPr>
            </a:lvl2pPr>
            <a:lvl3pPr>
              <a:defRPr sz="1600">
                <a:solidFill>
                  <a:srgbClr val="8A9AB7"/>
                </a:solidFill>
              </a:defRPr>
            </a:lvl3pPr>
            <a:lvl4pPr>
              <a:defRPr sz="1600">
                <a:solidFill>
                  <a:srgbClr val="8A9AB7"/>
                </a:solidFill>
              </a:defRPr>
            </a:lvl4pPr>
            <a:lvl5pPr>
              <a:defRPr sz="1600">
                <a:solidFill>
                  <a:srgbClr val="8A9AB7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AC0AFFB-5D6F-FC4C-B315-F26019C3EAC1}"/>
              </a:ext>
            </a:extLst>
          </p:cNvPr>
          <p:cNvSpPr/>
          <p:nvPr/>
        </p:nvSpPr>
        <p:spPr>
          <a:xfrm>
            <a:off x="381083" y="6376803"/>
            <a:ext cx="743710" cy="743710"/>
          </a:xfrm>
          <a:prstGeom prst="ellipse">
            <a:avLst/>
          </a:prstGeom>
          <a:solidFill>
            <a:srgbClr val="00D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0">
            <a:extLst>
              <a:ext uri="{FF2B5EF4-FFF2-40B4-BE49-F238E27FC236}">
                <a16:creationId xmlns:a16="http://schemas.microsoft.com/office/drawing/2014/main" id="{F612803C-2767-2D4B-B9FB-4D06823D694C}"/>
              </a:ext>
            </a:extLst>
          </p:cNvPr>
          <p:cNvSpPr/>
          <p:nvPr/>
        </p:nvSpPr>
        <p:spPr>
          <a:xfrm rot="10562537">
            <a:off x="11790733" y="1250497"/>
            <a:ext cx="492482" cy="492482"/>
          </a:xfrm>
          <a:custGeom>
            <a:avLst/>
            <a:gdLst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469453 w 469453"/>
              <a:gd name="connsiteY4" fmla="*/ 428033 h 469453"/>
              <a:gd name="connsiteX5" fmla="*/ 428033 w 469453"/>
              <a:gd name="connsiteY5" fmla="*/ 469453 h 469453"/>
              <a:gd name="connsiteX6" fmla="*/ 41420 w 469453"/>
              <a:gd name="connsiteY6" fmla="*/ 469453 h 469453"/>
              <a:gd name="connsiteX7" fmla="*/ 0 w 469453"/>
              <a:gd name="connsiteY7" fmla="*/ 428033 h 469453"/>
              <a:gd name="connsiteX8" fmla="*/ 0 w 469453"/>
              <a:gd name="connsiteY8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386903 w 469453"/>
              <a:gd name="connsiteY4" fmla="*/ 291508 h 469453"/>
              <a:gd name="connsiteX5" fmla="*/ 428033 w 469453"/>
              <a:gd name="connsiteY5" fmla="*/ 469453 h 469453"/>
              <a:gd name="connsiteX6" fmla="*/ 41420 w 469453"/>
              <a:gd name="connsiteY6" fmla="*/ 469453 h 469453"/>
              <a:gd name="connsiteX7" fmla="*/ 0 w 469453"/>
              <a:gd name="connsiteY7" fmla="*/ 428033 h 469453"/>
              <a:gd name="connsiteX8" fmla="*/ 0 w 469453"/>
              <a:gd name="connsiteY8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386903 w 469453"/>
              <a:gd name="connsiteY4" fmla="*/ 291508 h 469453"/>
              <a:gd name="connsiteX5" fmla="*/ 183558 w 469453"/>
              <a:gd name="connsiteY5" fmla="*/ 323403 h 469453"/>
              <a:gd name="connsiteX6" fmla="*/ 41420 w 469453"/>
              <a:gd name="connsiteY6" fmla="*/ 469453 h 469453"/>
              <a:gd name="connsiteX7" fmla="*/ 0 w 469453"/>
              <a:gd name="connsiteY7" fmla="*/ 428033 h 469453"/>
              <a:gd name="connsiteX8" fmla="*/ 0 w 469453"/>
              <a:gd name="connsiteY8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183558 w 469453"/>
              <a:gd name="connsiteY4" fmla="*/ 323403 h 469453"/>
              <a:gd name="connsiteX5" fmla="*/ 41420 w 469453"/>
              <a:gd name="connsiteY5" fmla="*/ 469453 h 469453"/>
              <a:gd name="connsiteX6" fmla="*/ 0 w 469453"/>
              <a:gd name="connsiteY6" fmla="*/ 428033 h 469453"/>
              <a:gd name="connsiteX7" fmla="*/ 0 w 469453"/>
              <a:gd name="connsiteY7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41420 w 469453"/>
              <a:gd name="connsiteY4" fmla="*/ 469453 h 469453"/>
              <a:gd name="connsiteX5" fmla="*/ 0 w 469453"/>
              <a:gd name="connsiteY5" fmla="*/ 428033 h 469453"/>
              <a:gd name="connsiteX6" fmla="*/ 0 w 469453"/>
              <a:gd name="connsiteY6" fmla="*/ 41420 h 46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453" h="469453">
                <a:moveTo>
                  <a:pt x="0" y="41420"/>
                </a:moveTo>
                <a:cubicBezTo>
                  <a:pt x="0" y="18544"/>
                  <a:pt x="18544" y="0"/>
                  <a:pt x="41420" y="0"/>
                </a:cubicBezTo>
                <a:lnTo>
                  <a:pt x="428033" y="0"/>
                </a:lnTo>
                <a:cubicBezTo>
                  <a:pt x="450909" y="0"/>
                  <a:pt x="469453" y="18544"/>
                  <a:pt x="469453" y="41420"/>
                </a:cubicBezTo>
                <a:cubicBezTo>
                  <a:pt x="405018" y="119662"/>
                  <a:pt x="119662" y="405018"/>
                  <a:pt x="41420" y="469453"/>
                </a:cubicBezTo>
                <a:cubicBezTo>
                  <a:pt x="18544" y="469453"/>
                  <a:pt x="0" y="450909"/>
                  <a:pt x="0" y="428033"/>
                </a:cubicBezTo>
                <a:lnTo>
                  <a:pt x="0" y="41420"/>
                </a:lnTo>
                <a:close/>
              </a:path>
            </a:pathLst>
          </a:custGeom>
          <a:solidFill>
            <a:srgbClr val="FF3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12D5BC5A-C446-5241-8AB4-790EDB9BA709}"/>
              </a:ext>
            </a:extLst>
          </p:cNvPr>
          <p:cNvSpPr/>
          <p:nvPr/>
        </p:nvSpPr>
        <p:spPr>
          <a:xfrm rot="20578321">
            <a:off x="412703" y="1377025"/>
            <a:ext cx="253966" cy="253966"/>
          </a:xfrm>
          <a:prstGeom prst="roundRect">
            <a:avLst/>
          </a:prstGeom>
          <a:solidFill>
            <a:srgbClr val="F3E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2" name="Imagen 2">
            <a:extLst>
              <a:ext uri="{FF2B5EF4-FFF2-40B4-BE49-F238E27FC236}">
                <a16:creationId xmlns:a16="http://schemas.microsoft.com/office/drawing/2014/main" id="{CA3943AE-66E1-5E48-9CDC-F012E139B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12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>
            <a:extLst>
              <a:ext uri="{FF2B5EF4-FFF2-40B4-BE49-F238E27FC236}">
                <a16:creationId xmlns:a16="http://schemas.microsoft.com/office/drawing/2014/main" id="{2D2078C6-82F5-FE4F-AE17-C1E23CA4E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30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3">
            <a:extLst>
              <a:ext uri="{FF2B5EF4-FFF2-40B4-BE49-F238E27FC236}">
                <a16:creationId xmlns:a16="http://schemas.microsoft.com/office/drawing/2014/main" id="{B6A38D91-236E-8843-8038-22C3A78488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3800" y="536398"/>
            <a:ext cx="6715125" cy="42705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9A4B5057-36E1-304A-B0F9-5D1CE08D8E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3800" y="2640578"/>
            <a:ext cx="6715125" cy="397897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383D89"/>
                </a:solidFill>
              </a:defRPr>
            </a:lvl1pPr>
            <a:lvl2pPr>
              <a:defRPr sz="2400" b="1">
                <a:solidFill>
                  <a:srgbClr val="383D89"/>
                </a:solidFill>
              </a:defRPr>
            </a:lvl2pPr>
            <a:lvl3pPr>
              <a:defRPr sz="2400" b="1">
                <a:solidFill>
                  <a:srgbClr val="383D89"/>
                </a:solidFill>
              </a:defRPr>
            </a:lvl3pPr>
            <a:lvl4pPr>
              <a:defRPr sz="2400" b="1">
                <a:solidFill>
                  <a:srgbClr val="383D89"/>
                </a:solidFill>
              </a:defRPr>
            </a:lvl4pPr>
            <a:lvl5pPr>
              <a:defRPr sz="2400" b="1">
                <a:solidFill>
                  <a:srgbClr val="383D89"/>
                </a:solidFill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0" name="Marcador de contenido 13">
            <a:extLst>
              <a:ext uri="{FF2B5EF4-FFF2-40B4-BE49-F238E27FC236}">
                <a16:creationId xmlns:a16="http://schemas.microsoft.com/office/drawing/2014/main" id="{3D2647E3-CF9A-B043-A43F-3CF8EF9B83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93800" y="3200400"/>
            <a:ext cx="6715125" cy="2438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8A9AB7"/>
                </a:solidFill>
              </a:defRPr>
            </a:lvl1pPr>
            <a:lvl2pPr>
              <a:defRPr sz="1600">
                <a:solidFill>
                  <a:srgbClr val="8A9AB7"/>
                </a:solidFill>
              </a:defRPr>
            </a:lvl2pPr>
            <a:lvl3pPr>
              <a:defRPr sz="1600">
                <a:solidFill>
                  <a:srgbClr val="8A9AB7"/>
                </a:solidFill>
              </a:defRPr>
            </a:lvl3pPr>
            <a:lvl4pPr>
              <a:defRPr sz="1600">
                <a:solidFill>
                  <a:srgbClr val="8A9AB7"/>
                </a:solidFill>
              </a:defRPr>
            </a:lvl4pPr>
            <a:lvl5pPr>
              <a:defRPr sz="1600">
                <a:solidFill>
                  <a:srgbClr val="8A9AB7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13" name="Imagen 2">
            <a:extLst>
              <a:ext uri="{FF2B5EF4-FFF2-40B4-BE49-F238E27FC236}">
                <a16:creationId xmlns:a16="http://schemas.microsoft.com/office/drawing/2014/main" id="{1B67CBD6-C416-7943-A945-F87758D038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5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89FF47A-BB0F-0542-AB6F-3C3C93BE873B}"/>
              </a:ext>
            </a:extLst>
          </p:cNvPr>
          <p:cNvSpPr/>
          <p:nvPr userDrawn="1"/>
        </p:nvSpPr>
        <p:spPr>
          <a:xfrm rot="1683332">
            <a:off x="10941530" y="5484417"/>
            <a:ext cx="1540667" cy="1540667"/>
          </a:xfrm>
          <a:prstGeom prst="roundRect">
            <a:avLst>
              <a:gd name="adj" fmla="val 107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897C237-E6CD-A249-84DC-0A4C75760700}"/>
              </a:ext>
            </a:extLst>
          </p:cNvPr>
          <p:cNvSpPr/>
          <p:nvPr userDrawn="1"/>
        </p:nvSpPr>
        <p:spPr>
          <a:xfrm>
            <a:off x="-128964" y="312801"/>
            <a:ext cx="437125" cy="437125"/>
          </a:xfrm>
          <a:prstGeom prst="ellipse">
            <a:avLst/>
          </a:prstGeom>
          <a:solidFill>
            <a:srgbClr val="BB27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D3CE65AB-5F1F-534E-ADA7-F37D090E714E}"/>
              </a:ext>
            </a:extLst>
          </p:cNvPr>
          <p:cNvSpPr/>
          <p:nvPr userDrawn="1"/>
        </p:nvSpPr>
        <p:spPr>
          <a:xfrm rot="1322174">
            <a:off x="532321" y="6395782"/>
            <a:ext cx="440536" cy="440536"/>
          </a:xfrm>
          <a:prstGeom prst="roundRect">
            <a:avLst/>
          </a:prstGeom>
          <a:solidFill>
            <a:srgbClr val="F3E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82C4EEB-4F5C-6D42-98B0-A19DCC8FB845}"/>
              </a:ext>
            </a:extLst>
          </p:cNvPr>
          <p:cNvSpPr/>
          <p:nvPr userDrawn="1"/>
        </p:nvSpPr>
        <p:spPr>
          <a:xfrm rot="1575436">
            <a:off x="11566825" y="481230"/>
            <a:ext cx="364782" cy="364782"/>
          </a:xfrm>
          <a:prstGeom prst="ellipse">
            <a:avLst/>
          </a:prstGeom>
          <a:solidFill>
            <a:srgbClr val="00D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33A90F1E-33E1-1A48-BC1E-24EC4F9631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3800" y="536398"/>
            <a:ext cx="6715125" cy="42705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5CFD5A3A-F14D-C942-909B-68D842B060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3800" y="2640578"/>
            <a:ext cx="6715125" cy="397897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383D89"/>
                </a:solidFill>
              </a:defRPr>
            </a:lvl1pPr>
            <a:lvl2pPr>
              <a:defRPr sz="2400" b="1">
                <a:solidFill>
                  <a:srgbClr val="383D89"/>
                </a:solidFill>
              </a:defRPr>
            </a:lvl2pPr>
            <a:lvl3pPr>
              <a:defRPr sz="2400" b="1">
                <a:solidFill>
                  <a:srgbClr val="383D89"/>
                </a:solidFill>
              </a:defRPr>
            </a:lvl3pPr>
            <a:lvl4pPr>
              <a:defRPr sz="2400" b="1">
                <a:solidFill>
                  <a:srgbClr val="383D89"/>
                </a:solidFill>
              </a:defRPr>
            </a:lvl4pPr>
            <a:lvl5pPr>
              <a:defRPr sz="2400" b="1">
                <a:solidFill>
                  <a:srgbClr val="383D89"/>
                </a:solidFill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1" name="Marcador de contenido 13">
            <a:extLst>
              <a:ext uri="{FF2B5EF4-FFF2-40B4-BE49-F238E27FC236}">
                <a16:creationId xmlns:a16="http://schemas.microsoft.com/office/drawing/2014/main" id="{1D899693-5367-3348-9162-9D36EFE0CC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93800" y="3200400"/>
            <a:ext cx="6715125" cy="2438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8A9AB7"/>
                </a:solidFill>
              </a:defRPr>
            </a:lvl1pPr>
            <a:lvl2pPr>
              <a:defRPr sz="1600">
                <a:solidFill>
                  <a:srgbClr val="8A9AB7"/>
                </a:solidFill>
              </a:defRPr>
            </a:lvl2pPr>
            <a:lvl3pPr>
              <a:defRPr sz="1600">
                <a:solidFill>
                  <a:srgbClr val="8A9AB7"/>
                </a:solidFill>
              </a:defRPr>
            </a:lvl3pPr>
            <a:lvl4pPr>
              <a:defRPr sz="1600">
                <a:solidFill>
                  <a:srgbClr val="8A9AB7"/>
                </a:solidFill>
              </a:defRPr>
            </a:lvl4pPr>
            <a:lvl5pPr>
              <a:defRPr sz="1600">
                <a:solidFill>
                  <a:srgbClr val="8A9AB7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13" name="Imagen 2">
            <a:extLst>
              <a:ext uri="{FF2B5EF4-FFF2-40B4-BE49-F238E27FC236}">
                <a16:creationId xmlns:a16="http://schemas.microsoft.com/office/drawing/2014/main" id="{E6E584C4-27E7-4346-A415-08827FC09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30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89FF47A-BB0F-0542-AB6F-3C3C93BE873B}"/>
              </a:ext>
            </a:extLst>
          </p:cNvPr>
          <p:cNvSpPr/>
          <p:nvPr userDrawn="1"/>
        </p:nvSpPr>
        <p:spPr>
          <a:xfrm rot="1683332">
            <a:off x="10941530" y="5484417"/>
            <a:ext cx="1540667" cy="1540667"/>
          </a:xfrm>
          <a:prstGeom prst="roundRect">
            <a:avLst>
              <a:gd name="adj" fmla="val 107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82C4EEB-4F5C-6D42-98B0-A19DCC8FB845}"/>
              </a:ext>
            </a:extLst>
          </p:cNvPr>
          <p:cNvSpPr/>
          <p:nvPr userDrawn="1"/>
        </p:nvSpPr>
        <p:spPr>
          <a:xfrm rot="1575436">
            <a:off x="11457186" y="646621"/>
            <a:ext cx="364782" cy="364782"/>
          </a:xfrm>
          <a:prstGeom prst="ellipse">
            <a:avLst/>
          </a:prstGeom>
          <a:solidFill>
            <a:srgbClr val="00D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2">
            <a:extLst>
              <a:ext uri="{FF2B5EF4-FFF2-40B4-BE49-F238E27FC236}">
                <a16:creationId xmlns:a16="http://schemas.microsoft.com/office/drawing/2014/main" id="{8459C624-B2E4-4341-ACDF-08F9E7CC4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36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478BF12-AB22-7B4A-9DBA-506B4896D7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715598"/>
            <a:ext cx="12192000" cy="2142401"/>
          </a:xfrm>
          <a:prstGeom prst="rect">
            <a:avLst/>
          </a:prstGeom>
        </p:spPr>
      </p:pic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323DC406-270E-F64B-B230-C467E4D88B1A}"/>
              </a:ext>
            </a:extLst>
          </p:cNvPr>
          <p:cNvSpPr/>
          <p:nvPr userDrawn="1"/>
        </p:nvSpPr>
        <p:spPr>
          <a:xfrm rot="1238450">
            <a:off x="10068830" y="-192241"/>
            <a:ext cx="384483" cy="384483"/>
          </a:xfrm>
          <a:prstGeom prst="roundRect">
            <a:avLst/>
          </a:prstGeom>
          <a:solidFill>
            <a:srgbClr val="00D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9FEE626-FC90-2247-AAE8-DE7D0429C847}"/>
              </a:ext>
            </a:extLst>
          </p:cNvPr>
          <p:cNvSpPr/>
          <p:nvPr userDrawn="1"/>
        </p:nvSpPr>
        <p:spPr>
          <a:xfrm rot="1575436">
            <a:off x="9205344" y="4679182"/>
            <a:ext cx="459499" cy="459499"/>
          </a:xfrm>
          <a:prstGeom prst="ellipse">
            <a:avLst/>
          </a:prstGeom>
          <a:solidFill>
            <a:srgbClr val="F3E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10">
            <a:extLst>
              <a:ext uri="{FF2B5EF4-FFF2-40B4-BE49-F238E27FC236}">
                <a16:creationId xmlns:a16="http://schemas.microsoft.com/office/drawing/2014/main" id="{8B4D2BCF-481D-274B-AD85-7902F06806F0}"/>
              </a:ext>
            </a:extLst>
          </p:cNvPr>
          <p:cNvSpPr/>
          <p:nvPr userDrawn="1"/>
        </p:nvSpPr>
        <p:spPr>
          <a:xfrm rot="20206981">
            <a:off x="178274" y="2267719"/>
            <a:ext cx="338969" cy="338969"/>
          </a:xfrm>
          <a:custGeom>
            <a:avLst/>
            <a:gdLst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469453 w 469453"/>
              <a:gd name="connsiteY4" fmla="*/ 428033 h 469453"/>
              <a:gd name="connsiteX5" fmla="*/ 428033 w 469453"/>
              <a:gd name="connsiteY5" fmla="*/ 469453 h 469453"/>
              <a:gd name="connsiteX6" fmla="*/ 41420 w 469453"/>
              <a:gd name="connsiteY6" fmla="*/ 469453 h 469453"/>
              <a:gd name="connsiteX7" fmla="*/ 0 w 469453"/>
              <a:gd name="connsiteY7" fmla="*/ 428033 h 469453"/>
              <a:gd name="connsiteX8" fmla="*/ 0 w 469453"/>
              <a:gd name="connsiteY8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386903 w 469453"/>
              <a:gd name="connsiteY4" fmla="*/ 291508 h 469453"/>
              <a:gd name="connsiteX5" fmla="*/ 428033 w 469453"/>
              <a:gd name="connsiteY5" fmla="*/ 469453 h 469453"/>
              <a:gd name="connsiteX6" fmla="*/ 41420 w 469453"/>
              <a:gd name="connsiteY6" fmla="*/ 469453 h 469453"/>
              <a:gd name="connsiteX7" fmla="*/ 0 w 469453"/>
              <a:gd name="connsiteY7" fmla="*/ 428033 h 469453"/>
              <a:gd name="connsiteX8" fmla="*/ 0 w 469453"/>
              <a:gd name="connsiteY8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386903 w 469453"/>
              <a:gd name="connsiteY4" fmla="*/ 291508 h 469453"/>
              <a:gd name="connsiteX5" fmla="*/ 183558 w 469453"/>
              <a:gd name="connsiteY5" fmla="*/ 323403 h 469453"/>
              <a:gd name="connsiteX6" fmla="*/ 41420 w 469453"/>
              <a:gd name="connsiteY6" fmla="*/ 469453 h 469453"/>
              <a:gd name="connsiteX7" fmla="*/ 0 w 469453"/>
              <a:gd name="connsiteY7" fmla="*/ 428033 h 469453"/>
              <a:gd name="connsiteX8" fmla="*/ 0 w 469453"/>
              <a:gd name="connsiteY8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183558 w 469453"/>
              <a:gd name="connsiteY4" fmla="*/ 323403 h 469453"/>
              <a:gd name="connsiteX5" fmla="*/ 41420 w 469453"/>
              <a:gd name="connsiteY5" fmla="*/ 469453 h 469453"/>
              <a:gd name="connsiteX6" fmla="*/ 0 w 469453"/>
              <a:gd name="connsiteY6" fmla="*/ 428033 h 469453"/>
              <a:gd name="connsiteX7" fmla="*/ 0 w 469453"/>
              <a:gd name="connsiteY7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41420 w 469453"/>
              <a:gd name="connsiteY4" fmla="*/ 469453 h 469453"/>
              <a:gd name="connsiteX5" fmla="*/ 0 w 469453"/>
              <a:gd name="connsiteY5" fmla="*/ 428033 h 469453"/>
              <a:gd name="connsiteX6" fmla="*/ 0 w 469453"/>
              <a:gd name="connsiteY6" fmla="*/ 41420 h 46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453" h="469453">
                <a:moveTo>
                  <a:pt x="0" y="41420"/>
                </a:moveTo>
                <a:cubicBezTo>
                  <a:pt x="0" y="18544"/>
                  <a:pt x="18544" y="0"/>
                  <a:pt x="41420" y="0"/>
                </a:cubicBezTo>
                <a:lnTo>
                  <a:pt x="428033" y="0"/>
                </a:lnTo>
                <a:cubicBezTo>
                  <a:pt x="450909" y="0"/>
                  <a:pt x="469453" y="18544"/>
                  <a:pt x="469453" y="41420"/>
                </a:cubicBezTo>
                <a:cubicBezTo>
                  <a:pt x="405018" y="119662"/>
                  <a:pt x="119662" y="405018"/>
                  <a:pt x="41420" y="469453"/>
                </a:cubicBezTo>
                <a:cubicBezTo>
                  <a:pt x="18544" y="469453"/>
                  <a:pt x="0" y="450909"/>
                  <a:pt x="0" y="428033"/>
                </a:cubicBezTo>
                <a:lnTo>
                  <a:pt x="0" y="41420"/>
                </a:lnTo>
                <a:close/>
              </a:path>
            </a:pathLst>
          </a:custGeom>
          <a:solidFill>
            <a:srgbClr val="FF3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19B9696F-44E1-3A4F-9B0A-994F43E91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3800" y="536398"/>
            <a:ext cx="6715125" cy="42705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5A6C4311-508D-1540-8BF3-DD0533BCCE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3800" y="2640578"/>
            <a:ext cx="6715125" cy="397897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383D89"/>
                </a:solidFill>
              </a:defRPr>
            </a:lvl1pPr>
            <a:lvl2pPr>
              <a:defRPr sz="2400" b="1">
                <a:solidFill>
                  <a:srgbClr val="383D89"/>
                </a:solidFill>
              </a:defRPr>
            </a:lvl2pPr>
            <a:lvl3pPr>
              <a:defRPr sz="2400" b="1">
                <a:solidFill>
                  <a:srgbClr val="383D89"/>
                </a:solidFill>
              </a:defRPr>
            </a:lvl3pPr>
            <a:lvl4pPr>
              <a:defRPr sz="2400" b="1">
                <a:solidFill>
                  <a:srgbClr val="383D89"/>
                </a:solidFill>
              </a:defRPr>
            </a:lvl4pPr>
            <a:lvl5pPr>
              <a:defRPr sz="2400" b="1">
                <a:solidFill>
                  <a:srgbClr val="383D89"/>
                </a:solidFill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1" name="Marcador de contenido 13">
            <a:extLst>
              <a:ext uri="{FF2B5EF4-FFF2-40B4-BE49-F238E27FC236}">
                <a16:creationId xmlns:a16="http://schemas.microsoft.com/office/drawing/2014/main" id="{67A5F006-0C67-F44F-9F12-1D14E140361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93800" y="3200400"/>
            <a:ext cx="6715125" cy="2438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8A9AB7"/>
                </a:solidFill>
              </a:defRPr>
            </a:lvl1pPr>
            <a:lvl2pPr>
              <a:defRPr sz="1600">
                <a:solidFill>
                  <a:srgbClr val="8A9AB7"/>
                </a:solidFill>
              </a:defRPr>
            </a:lvl2pPr>
            <a:lvl3pPr>
              <a:defRPr sz="1600">
                <a:solidFill>
                  <a:srgbClr val="8A9AB7"/>
                </a:solidFill>
              </a:defRPr>
            </a:lvl3pPr>
            <a:lvl4pPr>
              <a:defRPr sz="1600">
                <a:solidFill>
                  <a:srgbClr val="8A9AB7"/>
                </a:solidFill>
              </a:defRPr>
            </a:lvl4pPr>
            <a:lvl5pPr>
              <a:defRPr sz="1600">
                <a:solidFill>
                  <a:srgbClr val="8A9AB7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13" name="Imagen 2">
            <a:extLst>
              <a:ext uri="{FF2B5EF4-FFF2-40B4-BE49-F238E27FC236}">
                <a16:creationId xmlns:a16="http://schemas.microsoft.com/office/drawing/2014/main" id="{46E7869A-CC29-4344-B62E-F6F7CA3ED4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487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67A2C3DB-60B3-2349-826B-2BD45A074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3800" y="536398"/>
            <a:ext cx="6715125" cy="42705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A8F31858-5D64-6E4C-9830-8F6E19B1C0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3800" y="2640578"/>
            <a:ext cx="6715125" cy="397897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383D89"/>
                </a:solidFill>
              </a:defRPr>
            </a:lvl1pPr>
            <a:lvl2pPr>
              <a:defRPr sz="2400" b="1">
                <a:solidFill>
                  <a:srgbClr val="383D89"/>
                </a:solidFill>
              </a:defRPr>
            </a:lvl2pPr>
            <a:lvl3pPr>
              <a:defRPr sz="2400" b="1">
                <a:solidFill>
                  <a:srgbClr val="383D89"/>
                </a:solidFill>
              </a:defRPr>
            </a:lvl3pPr>
            <a:lvl4pPr>
              <a:defRPr sz="2400" b="1">
                <a:solidFill>
                  <a:srgbClr val="383D89"/>
                </a:solidFill>
              </a:defRPr>
            </a:lvl4pPr>
            <a:lvl5pPr>
              <a:defRPr sz="2400" b="1">
                <a:solidFill>
                  <a:srgbClr val="383D89"/>
                </a:solidFill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5" name="Marcador de contenido 13">
            <a:extLst>
              <a:ext uri="{FF2B5EF4-FFF2-40B4-BE49-F238E27FC236}">
                <a16:creationId xmlns:a16="http://schemas.microsoft.com/office/drawing/2014/main" id="{706C2908-062B-3D4D-A18E-1BD7AC34825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93800" y="3200400"/>
            <a:ext cx="6715125" cy="2438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8A9AB7"/>
                </a:solidFill>
              </a:defRPr>
            </a:lvl1pPr>
            <a:lvl2pPr>
              <a:defRPr sz="1600">
                <a:solidFill>
                  <a:srgbClr val="8A9AB7"/>
                </a:solidFill>
              </a:defRPr>
            </a:lvl2pPr>
            <a:lvl3pPr>
              <a:defRPr sz="1600">
                <a:solidFill>
                  <a:srgbClr val="8A9AB7"/>
                </a:solidFill>
              </a:defRPr>
            </a:lvl3pPr>
            <a:lvl4pPr>
              <a:defRPr sz="1600">
                <a:solidFill>
                  <a:srgbClr val="8A9AB7"/>
                </a:solidFill>
              </a:defRPr>
            </a:lvl4pPr>
            <a:lvl5pPr>
              <a:defRPr sz="1600">
                <a:solidFill>
                  <a:srgbClr val="8A9AB7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6" name="Imagen 2">
            <a:extLst>
              <a:ext uri="{FF2B5EF4-FFF2-40B4-BE49-F238E27FC236}">
                <a16:creationId xmlns:a16="http://schemas.microsoft.com/office/drawing/2014/main" id="{E4B35FA8-5516-8F48-8D0D-6B597C10E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5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>
            <a:extLst>
              <a:ext uri="{FF2B5EF4-FFF2-40B4-BE49-F238E27FC236}">
                <a16:creationId xmlns:a16="http://schemas.microsoft.com/office/drawing/2014/main" id="{B629735E-9C5F-6043-BE59-6AB267916B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2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>
            <a:extLst>
              <a:ext uri="{FF2B5EF4-FFF2-40B4-BE49-F238E27FC236}">
                <a16:creationId xmlns:a16="http://schemas.microsoft.com/office/drawing/2014/main" id="{F0BFC0DE-45FD-104A-8F5B-4014A695D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350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0BBE3D-0719-0846-9B4A-84499502A4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4750" y="1066800"/>
            <a:ext cx="3441700" cy="47244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DB1DCD7-CFE8-4044-92D9-92AF58B2CD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7826" y="4747925"/>
            <a:ext cx="1727200" cy="69850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34EA4B9-2E2E-E54D-AF3C-245999283671}"/>
              </a:ext>
            </a:extLst>
          </p:cNvPr>
          <p:cNvSpPr txBox="1">
            <a:spLocks/>
          </p:cNvSpPr>
          <p:nvPr userDrawn="1"/>
        </p:nvSpPr>
        <p:spPr>
          <a:xfrm>
            <a:off x="5463896" y="3083215"/>
            <a:ext cx="4494492" cy="112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2400" b="0" i="0" kern="1200" err="1">
                <a:solidFill>
                  <a:srgbClr val="383D89"/>
                </a:solidFill>
                <a:effectLst/>
                <a:latin typeface="Nunito Light" panose="02000503030000020003" pitchFamily="2" charset="77"/>
                <a:ea typeface="+mj-ea"/>
                <a:cs typeface="+mj-cs"/>
              </a:rPr>
              <a:t>Discover</a:t>
            </a:r>
            <a:r>
              <a:rPr lang="es-ES" sz="2400" b="0" i="0" kern="1200">
                <a:solidFill>
                  <a:srgbClr val="383D89"/>
                </a:solidFill>
                <a:effectLst/>
                <a:latin typeface="Nunito Light" panose="02000503030000020003" pitchFamily="2" charset="77"/>
                <a:ea typeface="+mj-ea"/>
                <a:cs typeface="+mj-cs"/>
              </a:rPr>
              <a:t> </a:t>
            </a:r>
            <a:r>
              <a:rPr lang="es-ES" sz="2400" b="0" i="0" kern="1200" err="1">
                <a:solidFill>
                  <a:srgbClr val="383D89"/>
                </a:solidFill>
                <a:effectLst/>
                <a:latin typeface="Nunito Light" panose="02000503030000020003" pitchFamily="2" charset="77"/>
                <a:ea typeface="+mj-ea"/>
                <a:cs typeface="+mj-cs"/>
              </a:rPr>
              <a:t>how</a:t>
            </a:r>
            <a:r>
              <a:rPr lang="es-ES" sz="2400" b="0" i="0" kern="1200">
                <a:solidFill>
                  <a:srgbClr val="383D89"/>
                </a:solidFill>
                <a:effectLst/>
                <a:latin typeface="Nunito Light" panose="02000503030000020003" pitchFamily="2" charset="77"/>
                <a:ea typeface="+mj-ea"/>
                <a:cs typeface="+mj-cs"/>
              </a:rPr>
              <a:t> </a:t>
            </a:r>
            <a:r>
              <a:rPr lang="es-ES" sz="2400" b="0" i="0" kern="1200" err="1">
                <a:solidFill>
                  <a:srgbClr val="383D89"/>
                </a:solidFill>
                <a:effectLst/>
                <a:latin typeface="Nunito Light" panose="02000503030000020003" pitchFamily="2" charset="77"/>
                <a:ea typeface="+mj-ea"/>
                <a:cs typeface="+mj-cs"/>
              </a:rPr>
              <a:t>ROIvolution</a:t>
            </a:r>
            <a:r>
              <a:rPr lang="es-ES" sz="2400" b="0" i="0" kern="1200">
                <a:solidFill>
                  <a:srgbClr val="383D89"/>
                </a:solidFill>
                <a:effectLst/>
                <a:latin typeface="Nunito Light" panose="02000503030000020003" pitchFamily="2" charset="77"/>
                <a:ea typeface="+mj-ea"/>
                <a:cs typeface="+mj-cs"/>
              </a:rPr>
              <a:t> can </a:t>
            </a:r>
            <a:r>
              <a:rPr lang="es-ES" sz="2400" b="0" i="0" kern="1200" err="1">
                <a:solidFill>
                  <a:srgbClr val="383D89"/>
                </a:solidFill>
                <a:effectLst/>
                <a:latin typeface="Nunito Light" panose="02000503030000020003" pitchFamily="2" charset="77"/>
                <a:ea typeface="+mj-ea"/>
                <a:cs typeface="+mj-cs"/>
              </a:rPr>
              <a:t>help</a:t>
            </a:r>
            <a:r>
              <a:rPr lang="es-ES" sz="2400" b="0" i="0" kern="1200">
                <a:solidFill>
                  <a:srgbClr val="383D89"/>
                </a:solidFill>
                <a:effectLst/>
                <a:latin typeface="Nunito Light" panose="02000503030000020003" pitchFamily="2" charset="77"/>
                <a:ea typeface="+mj-ea"/>
                <a:cs typeface="+mj-cs"/>
              </a:rPr>
              <a:t> </a:t>
            </a:r>
            <a:r>
              <a:rPr lang="es-ES" sz="2400" b="0" i="0" kern="1200" err="1">
                <a:solidFill>
                  <a:srgbClr val="383D89"/>
                </a:solidFill>
                <a:effectLst/>
                <a:latin typeface="Nunito Light" panose="02000503030000020003" pitchFamily="2" charset="77"/>
                <a:ea typeface="+mj-ea"/>
                <a:cs typeface="+mj-cs"/>
              </a:rPr>
              <a:t>you</a:t>
            </a:r>
            <a:endParaRPr lang="es-ES" sz="2400" b="0" i="0" kern="1200">
              <a:solidFill>
                <a:srgbClr val="383D89"/>
              </a:solidFill>
              <a:effectLst/>
              <a:latin typeface="Nunito Light" panose="02000503030000020003" pitchFamily="2" charset="77"/>
              <a:ea typeface="+mj-ea"/>
              <a:cs typeface="+mj-cs"/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49B3CFCD-01CD-3F4E-B42A-D70C3DFE116E}"/>
              </a:ext>
            </a:extLst>
          </p:cNvPr>
          <p:cNvSpPr txBox="1">
            <a:spLocks/>
          </p:cNvSpPr>
          <p:nvPr userDrawn="1"/>
        </p:nvSpPr>
        <p:spPr>
          <a:xfrm>
            <a:off x="5463896" y="2540289"/>
            <a:ext cx="5157922" cy="645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dirty="0" err="1"/>
              <a:t>Join</a:t>
            </a:r>
            <a:r>
              <a:rPr lang="es-ES" dirty="0"/>
              <a:t> </a:t>
            </a:r>
            <a:r>
              <a:rPr lang="es-ES" dirty="0" err="1"/>
              <a:t>us</a:t>
            </a:r>
            <a:endParaRPr lang="es-ES" dirty="0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CEF78593-3132-2D4D-9B62-C7B115B9E7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42915" y="6342574"/>
            <a:ext cx="1409204" cy="28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1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7FBB05F-1FEF-AD49-A0AB-31810773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-7771"/>
            <a:ext cx="12192002" cy="1905000"/>
          </a:xfrm>
          <a:prstGeom prst="rect">
            <a:avLst/>
          </a:prstGeom>
        </p:spPr>
      </p:pic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AEB5BB43-E749-1242-B8AA-D34A19EF4665}"/>
              </a:ext>
            </a:extLst>
          </p:cNvPr>
          <p:cNvSpPr/>
          <p:nvPr/>
        </p:nvSpPr>
        <p:spPr>
          <a:xfrm rot="12137973">
            <a:off x="4138512" y="6480144"/>
            <a:ext cx="517852" cy="517852"/>
          </a:xfrm>
          <a:custGeom>
            <a:avLst/>
            <a:gdLst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469453 w 469453"/>
              <a:gd name="connsiteY4" fmla="*/ 428033 h 469453"/>
              <a:gd name="connsiteX5" fmla="*/ 428033 w 469453"/>
              <a:gd name="connsiteY5" fmla="*/ 469453 h 469453"/>
              <a:gd name="connsiteX6" fmla="*/ 41420 w 469453"/>
              <a:gd name="connsiteY6" fmla="*/ 469453 h 469453"/>
              <a:gd name="connsiteX7" fmla="*/ 0 w 469453"/>
              <a:gd name="connsiteY7" fmla="*/ 428033 h 469453"/>
              <a:gd name="connsiteX8" fmla="*/ 0 w 469453"/>
              <a:gd name="connsiteY8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386903 w 469453"/>
              <a:gd name="connsiteY4" fmla="*/ 291508 h 469453"/>
              <a:gd name="connsiteX5" fmla="*/ 428033 w 469453"/>
              <a:gd name="connsiteY5" fmla="*/ 469453 h 469453"/>
              <a:gd name="connsiteX6" fmla="*/ 41420 w 469453"/>
              <a:gd name="connsiteY6" fmla="*/ 469453 h 469453"/>
              <a:gd name="connsiteX7" fmla="*/ 0 w 469453"/>
              <a:gd name="connsiteY7" fmla="*/ 428033 h 469453"/>
              <a:gd name="connsiteX8" fmla="*/ 0 w 469453"/>
              <a:gd name="connsiteY8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386903 w 469453"/>
              <a:gd name="connsiteY4" fmla="*/ 291508 h 469453"/>
              <a:gd name="connsiteX5" fmla="*/ 183558 w 469453"/>
              <a:gd name="connsiteY5" fmla="*/ 323403 h 469453"/>
              <a:gd name="connsiteX6" fmla="*/ 41420 w 469453"/>
              <a:gd name="connsiteY6" fmla="*/ 469453 h 469453"/>
              <a:gd name="connsiteX7" fmla="*/ 0 w 469453"/>
              <a:gd name="connsiteY7" fmla="*/ 428033 h 469453"/>
              <a:gd name="connsiteX8" fmla="*/ 0 w 469453"/>
              <a:gd name="connsiteY8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183558 w 469453"/>
              <a:gd name="connsiteY4" fmla="*/ 323403 h 469453"/>
              <a:gd name="connsiteX5" fmla="*/ 41420 w 469453"/>
              <a:gd name="connsiteY5" fmla="*/ 469453 h 469453"/>
              <a:gd name="connsiteX6" fmla="*/ 0 w 469453"/>
              <a:gd name="connsiteY6" fmla="*/ 428033 h 469453"/>
              <a:gd name="connsiteX7" fmla="*/ 0 w 469453"/>
              <a:gd name="connsiteY7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41420 w 469453"/>
              <a:gd name="connsiteY4" fmla="*/ 469453 h 469453"/>
              <a:gd name="connsiteX5" fmla="*/ 0 w 469453"/>
              <a:gd name="connsiteY5" fmla="*/ 428033 h 469453"/>
              <a:gd name="connsiteX6" fmla="*/ 0 w 469453"/>
              <a:gd name="connsiteY6" fmla="*/ 41420 h 46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453" h="469453">
                <a:moveTo>
                  <a:pt x="0" y="41420"/>
                </a:moveTo>
                <a:cubicBezTo>
                  <a:pt x="0" y="18544"/>
                  <a:pt x="18544" y="0"/>
                  <a:pt x="41420" y="0"/>
                </a:cubicBezTo>
                <a:lnTo>
                  <a:pt x="428033" y="0"/>
                </a:lnTo>
                <a:cubicBezTo>
                  <a:pt x="450909" y="0"/>
                  <a:pt x="469453" y="18544"/>
                  <a:pt x="469453" y="41420"/>
                </a:cubicBezTo>
                <a:cubicBezTo>
                  <a:pt x="405018" y="119662"/>
                  <a:pt x="119662" y="405018"/>
                  <a:pt x="41420" y="469453"/>
                </a:cubicBezTo>
                <a:cubicBezTo>
                  <a:pt x="18544" y="469453"/>
                  <a:pt x="0" y="450909"/>
                  <a:pt x="0" y="428033"/>
                </a:cubicBezTo>
                <a:lnTo>
                  <a:pt x="0" y="41420"/>
                </a:lnTo>
                <a:close/>
              </a:path>
            </a:pathLst>
          </a:custGeom>
          <a:solidFill>
            <a:srgbClr val="00D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B017EC00-020E-6841-8C11-D03AA9AA7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3800" y="536398"/>
            <a:ext cx="6715125" cy="42705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EEAE7581-4898-A240-B01B-20F6AFF8E4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3800" y="2640578"/>
            <a:ext cx="6715125" cy="397897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383D89"/>
                </a:solidFill>
              </a:defRPr>
            </a:lvl1pPr>
            <a:lvl2pPr>
              <a:defRPr sz="2400" b="1">
                <a:solidFill>
                  <a:srgbClr val="383D89"/>
                </a:solidFill>
              </a:defRPr>
            </a:lvl2pPr>
            <a:lvl3pPr>
              <a:defRPr sz="2400" b="1">
                <a:solidFill>
                  <a:srgbClr val="383D89"/>
                </a:solidFill>
              </a:defRPr>
            </a:lvl3pPr>
            <a:lvl4pPr>
              <a:defRPr sz="2400" b="1">
                <a:solidFill>
                  <a:srgbClr val="383D89"/>
                </a:solidFill>
              </a:defRPr>
            </a:lvl4pPr>
            <a:lvl5pPr>
              <a:defRPr sz="2400" b="1">
                <a:solidFill>
                  <a:srgbClr val="383D89"/>
                </a:solidFill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7" name="Marcador de contenido 13">
            <a:extLst>
              <a:ext uri="{FF2B5EF4-FFF2-40B4-BE49-F238E27FC236}">
                <a16:creationId xmlns:a16="http://schemas.microsoft.com/office/drawing/2014/main" id="{B3EA8B7B-188B-4344-A27A-6E6B9B51722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93800" y="3200400"/>
            <a:ext cx="6715125" cy="2438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8A9AB7"/>
                </a:solidFill>
              </a:defRPr>
            </a:lvl1pPr>
            <a:lvl2pPr>
              <a:defRPr sz="1600">
                <a:solidFill>
                  <a:srgbClr val="8A9AB7"/>
                </a:solidFill>
              </a:defRPr>
            </a:lvl2pPr>
            <a:lvl3pPr>
              <a:defRPr sz="1600">
                <a:solidFill>
                  <a:srgbClr val="8A9AB7"/>
                </a:solidFill>
              </a:defRPr>
            </a:lvl3pPr>
            <a:lvl4pPr>
              <a:defRPr sz="1600">
                <a:solidFill>
                  <a:srgbClr val="8A9AB7"/>
                </a:solidFill>
              </a:defRPr>
            </a:lvl4pPr>
            <a:lvl5pPr>
              <a:defRPr sz="1600">
                <a:solidFill>
                  <a:srgbClr val="8A9AB7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97DB0752-C308-6248-A7EA-65761E7E8BF9}"/>
              </a:ext>
            </a:extLst>
          </p:cNvPr>
          <p:cNvSpPr/>
          <p:nvPr/>
        </p:nvSpPr>
        <p:spPr>
          <a:xfrm rot="20578321">
            <a:off x="-155969" y="593958"/>
            <a:ext cx="311935" cy="311935"/>
          </a:xfrm>
          <a:prstGeom prst="roundRect">
            <a:avLst/>
          </a:prstGeom>
          <a:solidFill>
            <a:srgbClr val="FF3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B8A163C-7B8F-AC48-B634-D1C601471ACD}"/>
              </a:ext>
            </a:extLst>
          </p:cNvPr>
          <p:cNvSpPr/>
          <p:nvPr/>
        </p:nvSpPr>
        <p:spPr>
          <a:xfrm>
            <a:off x="11391741" y="1310714"/>
            <a:ext cx="541043" cy="541043"/>
          </a:xfrm>
          <a:prstGeom prst="ellipse">
            <a:avLst/>
          </a:prstGeom>
          <a:solidFill>
            <a:srgbClr val="BB27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2">
            <a:extLst>
              <a:ext uri="{FF2B5EF4-FFF2-40B4-BE49-F238E27FC236}">
                <a16:creationId xmlns:a16="http://schemas.microsoft.com/office/drawing/2014/main" id="{BF4A9CE6-41AD-6E48-987B-2655E2E65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0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3">
            <a:extLst>
              <a:ext uri="{FF2B5EF4-FFF2-40B4-BE49-F238E27FC236}">
                <a16:creationId xmlns:a16="http://schemas.microsoft.com/office/drawing/2014/main" id="{AC2CBEB2-DA33-0340-9DAD-592DD3C967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3800" y="536398"/>
            <a:ext cx="6715125" cy="42705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DBA2B538-4291-584A-97E9-9549011F03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3800" y="2640578"/>
            <a:ext cx="6715125" cy="397897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383D89"/>
                </a:solidFill>
              </a:defRPr>
            </a:lvl1pPr>
            <a:lvl2pPr>
              <a:defRPr sz="2400" b="1">
                <a:solidFill>
                  <a:srgbClr val="383D89"/>
                </a:solidFill>
              </a:defRPr>
            </a:lvl2pPr>
            <a:lvl3pPr>
              <a:defRPr sz="2400" b="1">
                <a:solidFill>
                  <a:srgbClr val="383D89"/>
                </a:solidFill>
              </a:defRPr>
            </a:lvl3pPr>
            <a:lvl4pPr>
              <a:defRPr sz="2400" b="1">
                <a:solidFill>
                  <a:srgbClr val="383D89"/>
                </a:solidFill>
              </a:defRPr>
            </a:lvl4pPr>
            <a:lvl5pPr>
              <a:defRPr sz="2400" b="1">
                <a:solidFill>
                  <a:srgbClr val="383D89"/>
                </a:solidFill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0" name="Marcador de contenido 13">
            <a:extLst>
              <a:ext uri="{FF2B5EF4-FFF2-40B4-BE49-F238E27FC236}">
                <a16:creationId xmlns:a16="http://schemas.microsoft.com/office/drawing/2014/main" id="{E82204F1-6CE7-624A-BD14-7B07646DF8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93800" y="3200400"/>
            <a:ext cx="6715125" cy="2438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8A9AB7"/>
                </a:solidFill>
              </a:defRPr>
            </a:lvl1pPr>
            <a:lvl2pPr>
              <a:defRPr sz="1600">
                <a:solidFill>
                  <a:srgbClr val="8A9AB7"/>
                </a:solidFill>
              </a:defRPr>
            </a:lvl2pPr>
            <a:lvl3pPr>
              <a:defRPr sz="1600">
                <a:solidFill>
                  <a:srgbClr val="8A9AB7"/>
                </a:solidFill>
              </a:defRPr>
            </a:lvl3pPr>
            <a:lvl4pPr>
              <a:defRPr sz="1600">
                <a:solidFill>
                  <a:srgbClr val="8A9AB7"/>
                </a:solidFill>
              </a:defRPr>
            </a:lvl4pPr>
            <a:lvl5pPr>
              <a:defRPr sz="1600">
                <a:solidFill>
                  <a:srgbClr val="8A9AB7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pic>
        <p:nvPicPr>
          <p:cNvPr id="13" name="Imagen 2">
            <a:extLst>
              <a:ext uri="{FF2B5EF4-FFF2-40B4-BE49-F238E27FC236}">
                <a16:creationId xmlns:a16="http://schemas.microsoft.com/office/drawing/2014/main" id="{DA4C23B2-5881-2448-AC98-3A5035903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3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>
            <a:extLst>
              <a:ext uri="{FF2B5EF4-FFF2-40B4-BE49-F238E27FC236}">
                <a16:creationId xmlns:a16="http://schemas.microsoft.com/office/drawing/2014/main" id="{2D2078C6-82F5-FE4F-AE17-C1E23CA4E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3">
            <a:extLst>
              <a:ext uri="{FF2B5EF4-FFF2-40B4-BE49-F238E27FC236}">
                <a16:creationId xmlns:a16="http://schemas.microsoft.com/office/drawing/2014/main" id="{B6A38D91-236E-8843-8038-22C3A78488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3800" y="536398"/>
            <a:ext cx="6715125" cy="42705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9A4B5057-36E1-304A-B0F9-5D1CE08D8E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3800" y="2640578"/>
            <a:ext cx="6715125" cy="397897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383D89"/>
                </a:solidFill>
              </a:defRPr>
            </a:lvl1pPr>
            <a:lvl2pPr>
              <a:defRPr sz="2400" b="1">
                <a:solidFill>
                  <a:srgbClr val="383D89"/>
                </a:solidFill>
              </a:defRPr>
            </a:lvl2pPr>
            <a:lvl3pPr>
              <a:defRPr sz="2400" b="1">
                <a:solidFill>
                  <a:srgbClr val="383D89"/>
                </a:solidFill>
              </a:defRPr>
            </a:lvl3pPr>
            <a:lvl4pPr>
              <a:defRPr sz="2400" b="1">
                <a:solidFill>
                  <a:srgbClr val="383D89"/>
                </a:solidFill>
              </a:defRPr>
            </a:lvl4pPr>
            <a:lvl5pPr>
              <a:defRPr sz="2400" b="1">
                <a:solidFill>
                  <a:srgbClr val="383D89"/>
                </a:solidFill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0" name="Marcador de contenido 13">
            <a:extLst>
              <a:ext uri="{FF2B5EF4-FFF2-40B4-BE49-F238E27FC236}">
                <a16:creationId xmlns:a16="http://schemas.microsoft.com/office/drawing/2014/main" id="{3D2647E3-CF9A-B043-A43F-3CF8EF9B83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93800" y="3200400"/>
            <a:ext cx="6715125" cy="2438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8A9AB7"/>
                </a:solidFill>
              </a:defRPr>
            </a:lvl1pPr>
            <a:lvl2pPr>
              <a:defRPr sz="1600">
                <a:solidFill>
                  <a:srgbClr val="8A9AB7"/>
                </a:solidFill>
              </a:defRPr>
            </a:lvl2pPr>
            <a:lvl3pPr>
              <a:defRPr sz="1600">
                <a:solidFill>
                  <a:srgbClr val="8A9AB7"/>
                </a:solidFill>
              </a:defRPr>
            </a:lvl3pPr>
            <a:lvl4pPr>
              <a:defRPr sz="1600">
                <a:solidFill>
                  <a:srgbClr val="8A9AB7"/>
                </a:solidFill>
              </a:defRPr>
            </a:lvl4pPr>
            <a:lvl5pPr>
              <a:defRPr sz="1600">
                <a:solidFill>
                  <a:srgbClr val="8A9AB7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pic>
        <p:nvPicPr>
          <p:cNvPr id="13" name="Imagen 2">
            <a:extLst>
              <a:ext uri="{FF2B5EF4-FFF2-40B4-BE49-F238E27FC236}">
                <a16:creationId xmlns:a16="http://schemas.microsoft.com/office/drawing/2014/main" id="{1B67CBD6-C416-7943-A945-F87758D03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3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89FF47A-BB0F-0542-AB6F-3C3C93BE873B}"/>
              </a:ext>
            </a:extLst>
          </p:cNvPr>
          <p:cNvSpPr/>
          <p:nvPr/>
        </p:nvSpPr>
        <p:spPr>
          <a:xfrm rot="1683332">
            <a:off x="10941530" y="5484417"/>
            <a:ext cx="1540667" cy="1540667"/>
          </a:xfrm>
          <a:prstGeom prst="roundRect">
            <a:avLst>
              <a:gd name="adj" fmla="val 107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897C237-E6CD-A249-84DC-0A4C75760700}"/>
              </a:ext>
            </a:extLst>
          </p:cNvPr>
          <p:cNvSpPr/>
          <p:nvPr/>
        </p:nvSpPr>
        <p:spPr>
          <a:xfrm>
            <a:off x="-128964" y="312801"/>
            <a:ext cx="437125" cy="437125"/>
          </a:xfrm>
          <a:prstGeom prst="ellipse">
            <a:avLst/>
          </a:prstGeom>
          <a:solidFill>
            <a:srgbClr val="BB27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D3CE65AB-5F1F-534E-ADA7-F37D090E714E}"/>
              </a:ext>
            </a:extLst>
          </p:cNvPr>
          <p:cNvSpPr/>
          <p:nvPr/>
        </p:nvSpPr>
        <p:spPr>
          <a:xfrm rot="1322174">
            <a:off x="532321" y="6395782"/>
            <a:ext cx="440536" cy="440536"/>
          </a:xfrm>
          <a:prstGeom prst="roundRect">
            <a:avLst/>
          </a:prstGeom>
          <a:solidFill>
            <a:srgbClr val="F3E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82C4EEB-4F5C-6D42-98B0-A19DCC8FB845}"/>
              </a:ext>
            </a:extLst>
          </p:cNvPr>
          <p:cNvSpPr/>
          <p:nvPr/>
        </p:nvSpPr>
        <p:spPr>
          <a:xfrm rot="1575436">
            <a:off x="11566825" y="481230"/>
            <a:ext cx="364782" cy="364782"/>
          </a:xfrm>
          <a:prstGeom prst="ellipse">
            <a:avLst/>
          </a:prstGeom>
          <a:solidFill>
            <a:srgbClr val="00D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ítulo 3">
            <a:extLst>
              <a:ext uri="{FF2B5EF4-FFF2-40B4-BE49-F238E27FC236}">
                <a16:creationId xmlns:a16="http://schemas.microsoft.com/office/drawing/2014/main" id="{33A90F1E-33E1-1A48-BC1E-24EC4F9631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3800" y="536398"/>
            <a:ext cx="6715125" cy="42705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5CFD5A3A-F14D-C942-909B-68D842B060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3800" y="2640578"/>
            <a:ext cx="6715125" cy="397897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383D89"/>
                </a:solidFill>
              </a:defRPr>
            </a:lvl1pPr>
            <a:lvl2pPr>
              <a:defRPr sz="2400" b="1">
                <a:solidFill>
                  <a:srgbClr val="383D89"/>
                </a:solidFill>
              </a:defRPr>
            </a:lvl2pPr>
            <a:lvl3pPr>
              <a:defRPr sz="2400" b="1">
                <a:solidFill>
                  <a:srgbClr val="383D89"/>
                </a:solidFill>
              </a:defRPr>
            </a:lvl3pPr>
            <a:lvl4pPr>
              <a:defRPr sz="2400" b="1">
                <a:solidFill>
                  <a:srgbClr val="383D89"/>
                </a:solidFill>
              </a:defRPr>
            </a:lvl4pPr>
            <a:lvl5pPr>
              <a:defRPr sz="2400" b="1">
                <a:solidFill>
                  <a:srgbClr val="383D89"/>
                </a:solidFill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1" name="Marcador de contenido 13">
            <a:extLst>
              <a:ext uri="{FF2B5EF4-FFF2-40B4-BE49-F238E27FC236}">
                <a16:creationId xmlns:a16="http://schemas.microsoft.com/office/drawing/2014/main" id="{1D899693-5367-3348-9162-9D36EFE0CC7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93800" y="3200400"/>
            <a:ext cx="6715125" cy="2438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8A9AB7"/>
                </a:solidFill>
              </a:defRPr>
            </a:lvl1pPr>
            <a:lvl2pPr>
              <a:defRPr sz="1600">
                <a:solidFill>
                  <a:srgbClr val="8A9AB7"/>
                </a:solidFill>
              </a:defRPr>
            </a:lvl2pPr>
            <a:lvl3pPr>
              <a:defRPr sz="1600">
                <a:solidFill>
                  <a:srgbClr val="8A9AB7"/>
                </a:solidFill>
              </a:defRPr>
            </a:lvl3pPr>
            <a:lvl4pPr>
              <a:defRPr sz="1600">
                <a:solidFill>
                  <a:srgbClr val="8A9AB7"/>
                </a:solidFill>
              </a:defRPr>
            </a:lvl4pPr>
            <a:lvl5pPr>
              <a:defRPr sz="1600">
                <a:solidFill>
                  <a:srgbClr val="8A9AB7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pic>
        <p:nvPicPr>
          <p:cNvPr id="13" name="Imagen 2">
            <a:extLst>
              <a:ext uri="{FF2B5EF4-FFF2-40B4-BE49-F238E27FC236}">
                <a16:creationId xmlns:a16="http://schemas.microsoft.com/office/drawing/2014/main" id="{E6E584C4-27E7-4346-A415-08827FC09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7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289FF47A-BB0F-0542-AB6F-3C3C93BE873B}"/>
              </a:ext>
            </a:extLst>
          </p:cNvPr>
          <p:cNvSpPr/>
          <p:nvPr/>
        </p:nvSpPr>
        <p:spPr>
          <a:xfrm rot="1683332">
            <a:off x="10941530" y="5484417"/>
            <a:ext cx="1540667" cy="1540667"/>
          </a:xfrm>
          <a:prstGeom prst="roundRect">
            <a:avLst>
              <a:gd name="adj" fmla="val 107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82C4EEB-4F5C-6D42-98B0-A19DCC8FB845}"/>
              </a:ext>
            </a:extLst>
          </p:cNvPr>
          <p:cNvSpPr/>
          <p:nvPr/>
        </p:nvSpPr>
        <p:spPr>
          <a:xfrm rot="1575436">
            <a:off x="11457186" y="646621"/>
            <a:ext cx="364782" cy="364782"/>
          </a:xfrm>
          <a:prstGeom prst="ellipse">
            <a:avLst/>
          </a:prstGeom>
          <a:solidFill>
            <a:srgbClr val="00D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2">
            <a:extLst>
              <a:ext uri="{FF2B5EF4-FFF2-40B4-BE49-F238E27FC236}">
                <a16:creationId xmlns:a16="http://schemas.microsoft.com/office/drawing/2014/main" id="{8459C624-B2E4-4341-ACDF-08F9E7CC4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9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478BF12-AB22-7B4A-9DBA-506B4896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5598"/>
            <a:ext cx="12192000" cy="2142401"/>
          </a:xfrm>
          <a:prstGeom prst="rect">
            <a:avLst/>
          </a:prstGeom>
        </p:spPr>
      </p:pic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323DC406-270E-F64B-B230-C467E4D88B1A}"/>
              </a:ext>
            </a:extLst>
          </p:cNvPr>
          <p:cNvSpPr/>
          <p:nvPr/>
        </p:nvSpPr>
        <p:spPr>
          <a:xfrm rot="1238450">
            <a:off x="10068830" y="-192241"/>
            <a:ext cx="384483" cy="384483"/>
          </a:xfrm>
          <a:prstGeom prst="roundRect">
            <a:avLst/>
          </a:prstGeom>
          <a:solidFill>
            <a:srgbClr val="00D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9FEE626-FC90-2247-AAE8-DE7D0429C847}"/>
              </a:ext>
            </a:extLst>
          </p:cNvPr>
          <p:cNvSpPr/>
          <p:nvPr/>
        </p:nvSpPr>
        <p:spPr>
          <a:xfrm rot="1575436">
            <a:off x="9205344" y="4679182"/>
            <a:ext cx="459499" cy="459499"/>
          </a:xfrm>
          <a:prstGeom prst="ellipse">
            <a:avLst/>
          </a:prstGeom>
          <a:solidFill>
            <a:srgbClr val="F3E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10">
            <a:extLst>
              <a:ext uri="{FF2B5EF4-FFF2-40B4-BE49-F238E27FC236}">
                <a16:creationId xmlns:a16="http://schemas.microsoft.com/office/drawing/2014/main" id="{8B4D2BCF-481D-274B-AD85-7902F06806F0}"/>
              </a:ext>
            </a:extLst>
          </p:cNvPr>
          <p:cNvSpPr/>
          <p:nvPr/>
        </p:nvSpPr>
        <p:spPr>
          <a:xfrm rot="20206981">
            <a:off x="178274" y="2267719"/>
            <a:ext cx="338969" cy="338969"/>
          </a:xfrm>
          <a:custGeom>
            <a:avLst/>
            <a:gdLst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469453 w 469453"/>
              <a:gd name="connsiteY4" fmla="*/ 428033 h 469453"/>
              <a:gd name="connsiteX5" fmla="*/ 428033 w 469453"/>
              <a:gd name="connsiteY5" fmla="*/ 469453 h 469453"/>
              <a:gd name="connsiteX6" fmla="*/ 41420 w 469453"/>
              <a:gd name="connsiteY6" fmla="*/ 469453 h 469453"/>
              <a:gd name="connsiteX7" fmla="*/ 0 w 469453"/>
              <a:gd name="connsiteY7" fmla="*/ 428033 h 469453"/>
              <a:gd name="connsiteX8" fmla="*/ 0 w 469453"/>
              <a:gd name="connsiteY8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386903 w 469453"/>
              <a:gd name="connsiteY4" fmla="*/ 291508 h 469453"/>
              <a:gd name="connsiteX5" fmla="*/ 428033 w 469453"/>
              <a:gd name="connsiteY5" fmla="*/ 469453 h 469453"/>
              <a:gd name="connsiteX6" fmla="*/ 41420 w 469453"/>
              <a:gd name="connsiteY6" fmla="*/ 469453 h 469453"/>
              <a:gd name="connsiteX7" fmla="*/ 0 w 469453"/>
              <a:gd name="connsiteY7" fmla="*/ 428033 h 469453"/>
              <a:gd name="connsiteX8" fmla="*/ 0 w 469453"/>
              <a:gd name="connsiteY8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386903 w 469453"/>
              <a:gd name="connsiteY4" fmla="*/ 291508 h 469453"/>
              <a:gd name="connsiteX5" fmla="*/ 183558 w 469453"/>
              <a:gd name="connsiteY5" fmla="*/ 323403 h 469453"/>
              <a:gd name="connsiteX6" fmla="*/ 41420 w 469453"/>
              <a:gd name="connsiteY6" fmla="*/ 469453 h 469453"/>
              <a:gd name="connsiteX7" fmla="*/ 0 w 469453"/>
              <a:gd name="connsiteY7" fmla="*/ 428033 h 469453"/>
              <a:gd name="connsiteX8" fmla="*/ 0 w 469453"/>
              <a:gd name="connsiteY8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183558 w 469453"/>
              <a:gd name="connsiteY4" fmla="*/ 323403 h 469453"/>
              <a:gd name="connsiteX5" fmla="*/ 41420 w 469453"/>
              <a:gd name="connsiteY5" fmla="*/ 469453 h 469453"/>
              <a:gd name="connsiteX6" fmla="*/ 0 w 469453"/>
              <a:gd name="connsiteY6" fmla="*/ 428033 h 469453"/>
              <a:gd name="connsiteX7" fmla="*/ 0 w 469453"/>
              <a:gd name="connsiteY7" fmla="*/ 41420 h 469453"/>
              <a:gd name="connsiteX0" fmla="*/ 0 w 469453"/>
              <a:gd name="connsiteY0" fmla="*/ 41420 h 469453"/>
              <a:gd name="connsiteX1" fmla="*/ 41420 w 469453"/>
              <a:gd name="connsiteY1" fmla="*/ 0 h 469453"/>
              <a:gd name="connsiteX2" fmla="*/ 428033 w 469453"/>
              <a:gd name="connsiteY2" fmla="*/ 0 h 469453"/>
              <a:gd name="connsiteX3" fmla="*/ 469453 w 469453"/>
              <a:gd name="connsiteY3" fmla="*/ 41420 h 469453"/>
              <a:gd name="connsiteX4" fmla="*/ 41420 w 469453"/>
              <a:gd name="connsiteY4" fmla="*/ 469453 h 469453"/>
              <a:gd name="connsiteX5" fmla="*/ 0 w 469453"/>
              <a:gd name="connsiteY5" fmla="*/ 428033 h 469453"/>
              <a:gd name="connsiteX6" fmla="*/ 0 w 469453"/>
              <a:gd name="connsiteY6" fmla="*/ 41420 h 46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453" h="469453">
                <a:moveTo>
                  <a:pt x="0" y="41420"/>
                </a:moveTo>
                <a:cubicBezTo>
                  <a:pt x="0" y="18544"/>
                  <a:pt x="18544" y="0"/>
                  <a:pt x="41420" y="0"/>
                </a:cubicBezTo>
                <a:lnTo>
                  <a:pt x="428033" y="0"/>
                </a:lnTo>
                <a:cubicBezTo>
                  <a:pt x="450909" y="0"/>
                  <a:pt x="469453" y="18544"/>
                  <a:pt x="469453" y="41420"/>
                </a:cubicBezTo>
                <a:cubicBezTo>
                  <a:pt x="405018" y="119662"/>
                  <a:pt x="119662" y="405018"/>
                  <a:pt x="41420" y="469453"/>
                </a:cubicBezTo>
                <a:cubicBezTo>
                  <a:pt x="18544" y="469453"/>
                  <a:pt x="0" y="450909"/>
                  <a:pt x="0" y="428033"/>
                </a:cubicBezTo>
                <a:lnTo>
                  <a:pt x="0" y="41420"/>
                </a:lnTo>
                <a:close/>
              </a:path>
            </a:pathLst>
          </a:custGeom>
          <a:solidFill>
            <a:srgbClr val="FF3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19B9696F-44E1-3A4F-9B0A-994F43E91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3800" y="536398"/>
            <a:ext cx="6715125" cy="42705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5A6C4311-508D-1540-8BF3-DD0533BCCE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3800" y="2640578"/>
            <a:ext cx="6715125" cy="397897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383D89"/>
                </a:solidFill>
              </a:defRPr>
            </a:lvl1pPr>
            <a:lvl2pPr>
              <a:defRPr sz="2400" b="1">
                <a:solidFill>
                  <a:srgbClr val="383D89"/>
                </a:solidFill>
              </a:defRPr>
            </a:lvl2pPr>
            <a:lvl3pPr>
              <a:defRPr sz="2400" b="1">
                <a:solidFill>
                  <a:srgbClr val="383D89"/>
                </a:solidFill>
              </a:defRPr>
            </a:lvl3pPr>
            <a:lvl4pPr>
              <a:defRPr sz="2400" b="1">
                <a:solidFill>
                  <a:srgbClr val="383D89"/>
                </a:solidFill>
              </a:defRPr>
            </a:lvl4pPr>
            <a:lvl5pPr>
              <a:defRPr sz="2400" b="1">
                <a:solidFill>
                  <a:srgbClr val="383D89"/>
                </a:solidFill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1" name="Marcador de contenido 13">
            <a:extLst>
              <a:ext uri="{FF2B5EF4-FFF2-40B4-BE49-F238E27FC236}">
                <a16:creationId xmlns:a16="http://schemas.microsoft.com/office/drawing/2014/main" id="{67A5F006-0C67-F44F-9F12-1D14E140361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93800" y="3200400"/>
            <a:ext cx="6715125" cy="243840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8A9AB7"/>
                </a:solidFill>
              </a:defRPr>
            </a:lvl1pPr>
            <a:lvl2pPr>
              <a:defRPr sz="1600">
                <a:solidFill>
                  <a:srgbClr val="8A9AB7"/>
                </a:solidFill>
              </a:defRPr>
            </a:lvl2pPr>
            <a:lvl3pPr>
              <a:defRPr sz="1600">
                <a:solidFill>
                  <a:srgbClr val="8A9AB7"/>
                </a:solidFill>
              </a:defRPr>
            </a:lvl3pPr>
            <a:lvl4pPr>
              <a:defRPr sz="1600">
                <a:solidFill>
                  <a:srgbClr val="8A9AB7"/>
                </a:solidFill>
              </a:defRPr>
            </a:lvl4pPr>
            <a:lvl5pPr>
              <a:defRPr sz="1600">
                <a:solidFill>
                  <a:srgbClr val="8A9AB7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pic>
        <p:nvPicPr>
          <p:cNvPr id="13" name="Imagen 2">
            <a:extLst>
              <a:ext uri="{FF2B5EF4-FFF2-40B4-BE49-F238E27FC236}">
                <a16:creationId xmlns:a16="http://schemas.microsoft.com/office/drawing/2014/main" id="{46E7869A-CC29-4344-B62E-F6F7CA3ED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504954" y="6052180"/>
            <a:ext cx="369400" cy="5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3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9CF402-50F6-B542-8F87-D770825D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7104"/>
            <a:ext cx="10515600" cy="46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D3812D-C623-9441-979E-BC2D7522A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498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5797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655" r:id="rId16"/>
    <p:sldLayoutId id="2147483664" r:id="rId17"/>
    <p:sldLayoutId id="2147483679" r:id="rId18"/>
    <p:sldLayoutId id="2147483680" r:id="rId19"/>
    <p:sldLayoutId id="2147483681" r:id="rId20"/>
    <p:sldLayoutId id="2147483692" r:id="rId21"/>
    <p:sldLayoutId id="2147483684" r:id="rId22"/>
    <p:sldLayoutId id="2147483694" r:id="rId23"/>
    <p:sldLayoutId id="2147483663" r:id="rId24"/>
    <p:sldLayoutId id="2147483683" r:id="rId25"/>
    <p:sldLayoutId id="2147483691" r:id="rId26"/>
    <p:sldLayoutId id="2147483688" r:id="rId27"/>
    <p:sldLayoutId id="2147483689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0D3DB"/>
          </a:solidFill>
          <a:latin typeface="Nunito" pitchFamily="2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rgbClr val="8A9AB7"/>
          </a:solidFill>
          <a:latin typeface="Nunito" pitchFamily="2" charset="77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8A9AB7"/>
          </a:solidFill>
          <a:latin typeface="Nunito" pitchFamily="2" charset="77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8A9AB7"/>
          </a:solidFill>
          <a:latin typeface="Nunito" pitchFamily="2" charset="77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8A9AB7"/>
          </a:solidFill>
          <a:latin typeface="Nunito" pitchFamily="2" charset="77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8A9AB7"/>
          </a:solidFill>
          <a:latin typeface="Nunito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info@analyticalway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learn.microsoft.com/en-us/azure/azure-functions/functions-scal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52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D68B0DB6-2F7F-5045-BDA2-499FFDF88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528" y="1941965"/>
            <a:ext cx="4041026" cy="510836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8B0A14E-311C-674C-B739-8CD33ECC5BB9}"/>
              </a:ext>
            </a:extLst>
          </p:cNvPr>
          <p:cNvSpPr txBox="1">
            <a:spLocks/>
          </p:cNvSpPr>
          <p:nvPr/>
        </p:nvSpPr>
        <p:spPr>
          <a:xfrm>
            <a:off x="811004" y="1218095"/>
            <a:ext cx="4292430" cy="28495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2000" b="0" dirty="0">
                <a:solidFill>
                  <a:srgbClr val="E54060"/>
                </a:solidFill>
              </a:rPr>
              <a:t>ANÁLISIS</a:t>
            </a:r>
            <a:endParaRPr lang="es-ES" sz="20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66EA501-9192-954C-8B30-C24A53B26C87}"/>
              </a:ext>
            </a:extLst>
          </p:cNvPr>
          <p:cNvSpPr txBox="1">
            <a:spLocks/>
          </p:cNvSpPr>
          <p:nvPr/>
        </p:nvSpPr>
        <p:spPr>
          <a:xfrm>
            <a:off x="811004" y="1701164"/>
            <a:ext cx="7723396" cy="221246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5400" dirty="0">
                <a:solidFill>
                  <a:schemeClr val="bg1"/>
                </a:solidFill>
              </a:rPr>
              <a:t>Tareas en </a:t>
            </a:r>
            <a:r>
              <a:rPr lang="es-ES" sz="5400" dirty="0" err="1">
                <a:solidFill>
                  <a:schemeClr val="bg1"/>
                </a:solidFill>
              </a:rPr>
              <a:t>background</a:t>
            </a:r>
            <a:r>
              <a:rPr lang="es-ES" sz="5400" dirty="0">
                <a:solidFill>
                  <a:schemeClr val="bg1"/>
                </a:solidFill>
              </a:rPr>
              <a:t> y/o programadas</a:t>
            </a:r>
          </a:p>
          <a:p>
            <a:endParaRPr lang="es-ES" sz="5400" dirty="0">
              <a:solidFill>
                <a:schemeClr val="bg1"/>
              </a:solidFill>
            </a:endParaRPr>
          </a:p>
          <a:p>
            <a:r>
              <a:rPr lang="es-ES" sz="2800" dirty="0">
                <a:solidFill>
                  <a:schemeClr val="bg1"/>
                </a:solidFill>
              </a:rPr>
              <a:t>“Solo puede quedar uno”</a:t>
            </a:r>
          </a:p>
        </p:txBody>
      </p:sp>
      <p:pic>
        <p:nvPicPr>
          <p:cNvPr id="3" name="Picture 2" descr="A picture containing text, mountain, outdoor, person&#10;&#10;Description automatically generated">
            <a:extLst>
              <a:ext uri="{FF2B5EF4-FFF2-40B4-BE49-F238E27FC236}">
                <a16:creationId xmlns:a16="http://schemas.microsoft.com/office/drawing/2014/main" id="{81CD2D79-7B63-BA40-72DE-E0A2A7FD5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835" y="4496149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A6D7178-1C9F-F240-951B-9A7E0706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53" y="4521199"/>
            <a:ext cx="1949016" cy="2463802"/>
          </a:xfrm>
          <a:prstGeom prst="rect">
            <a:avLst/>
          </a:prstGeom>
        </p:spPr>
      </p:pic>
      <p:pic>
        <p:nvPicPr>
          <p:cNvPr id="6" name="Imagen 10">
            <a:extLst>
              <a:ext uri="{FF2B5EF4-FFF2-40B4-BE49-F238E27FC236}">
                <a16:creationId xmlns:a16="http://schemas.microsoft.com/office/drawing/2014/main" id="{0100DA68-B96A-74CD-9D6A-8FF73A793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53" y="4521199"/>
            <a:ext cx="1949016" cy="2463802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DB927C8-5108-0DDF-C866-1212A563D68E}"/>
              </a:ext>
            </a:extLst>
          </p:cNvPr>
          <p:cNvSpPr txBox="1">
            <a:spLocks/>
          </p:cNvSpPr>
          <p:nvPr/>
        </p:nvSpPr>
        <p:spPr>
          <a:xfrm>
            <a:off x="811004" y="1218095"/>
            <a:ext cx="4292430" cy="28495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1600" b="0" dirty="0">
                <a:solidFill>
                  <a:srgbClr val="E54060"/>
                </a:solidFill>
              </a:rPr>
              <a:t>OTRAS CONFIGURACIONES</a:t>
            </a:r>
            <a:endParaRPr lang="es-ES" sz="16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  <a:p>
            <a:endParaRPr lang="es-ES" sz="16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0D6A5B7B-27E7-E980-2F20-54A3CFF4CCF4}"/>
              </a:ext>
            </a:extLst>
          </p:cNvPr>
          <p:cNvSpPr txBox="1">
            <a:spLocks/>
          </p:cNvSpPr>
          <p:nvPr/>
        </p:nvSpPr>
        <p:spPr>
          <a:xfrm>
            <a:off x="1170953" y="1727638"/>
            <a:ext cx="9938449" cy="32396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Compartiremos App </a:t>
            </a:r>
            <a:r>
              <a:rPr lang="es-ES" sz="1600" dirty="0" err="1">
                <a:solidFill>
                  <a:srgbClr val="8B9BB9"/>
                </a:solidFill>
              </a:rPr>
              <a:t>Svc</a:t>
            </a:r>
            <a:r>
              <a:rPr lang="es-ES" sz="1600" dirty="0">
                <a:solidFill>
                  <a:srgbClr val="8B9BB9"/>
                </a:solidFill>
              </a:rPr>
              <a:t> Plan ya que el actual de ROI va “sobrado”</a:t>
            </a:r>
          </a:p>
          <a:p>
            <a:pPr>
              <a:lnSpc>
                <a:spcPct val="110000"/>
              </a:lnSpc>
            </a:pPr>
            <a:endParaRPr lang="es-ES" sz="1600" dirty="0">
              <a:solidFill>
                <a:srgbClr val="8B9BB9"/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8B9BB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05831-4E7E-5654-15EC-270EDC9BB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598" y="2207322"/>
            <a:ext cx="9395260" cy="43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6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A6D7178-1C9F-F240-951B-9A7E0706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53" y="4521199"/>
            <a:ext cx="1949016" cy="2463802"/>
          </a:xfrm>
          <a:prstGeom prst="rect">
            <a:avLst/>
          </a:prstGeom>
        </p:spPr>
      </p:pic>
      <p:pic>
        <p:nvPicPr>
          <p:cNvPr id="6" name="Imagen 10">
            <a:extLst>
              <a:ext uri="{FF2B5EF4-FFF2-40B4-BE49-F238E27FC236}">
                <a16:creationId xmlns:a16="http://schemas.microsoft.com/office/drawing/2014/main" id="{0100DA68-B96A-74CD-9D6A-8FF73A793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53" y="4521199"/>
            <a:ext cx="1949016" cy="2463802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DB927C8-5108-0DDF-C866-1212A563D68E}"/>
              </a:ext>
            </a:extLst>
          </p:cNvPr>
          <p:cNvSpPr txBox="1">
            <a:spLocks/>
          </p:cNvSpPr>
          <p:nvPr/>
        </p:nvSpPr>
        <p:spPr>
          <a:xfrm>
            <a:off x="811004" y="1218095"/>
            <a:ext cx="4292430" cy="28495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1600" b="0" dirty="0">
                <a:solidFill>
                  <a:srgbClr val="E54060"/>
                </a:solidFill>
              </a:rPr>
              <a:t>PLAN DE TRABAJO</a:t>
            </a:r>
            <a:endParaRPr lang="es-ES" sz="16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  <a:p>
            <a:endParaRPr lang="es-ES" sz="16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1BB8420-79A1-C539-3939-D26B23BE1A3E}"/>
              </a:ext>
            </a:extLst>
          </p:cNvPr>
          <p:cNvSpPr txBox="1">
            <a:spLocks/>
          </p:cNvSpPr>
          <p:nvPr/>
        </p:nvSpPr>
        <p:spPr>
          <a:xfrm>
            <a:off x="811004" y="1701164"/>
            <a:ext cx="6693382" cy="69913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3200" dirty="0" err="1">
                <a:solidFill>
                  <a:srgbClr val="152C46"/>
                </a:solidFill>
              </a:rPr>
              <a:t>Background</a:t>
            </a:r>
            <a:r>
              <a:rPr lang="es-ES" sz="3200" dirty="0">
                <a:solidFill>
                  <a:srgbClr val="152C46"/>
                </a:solidFill>
              </a:rPr>
              <a:t> </a:t>
            </a:r>
            <a:r>
              <a:rPr lang="es-ES" sz="3200" dirty="0" err="1">
                <a:solidFill>
                  <a:srgbClr val="152C46"/>
                </a:solidFill>
              </a:rPr>
              <a:t>task</a:t>
            </a:r>
            <a:r>
              <a:rPr lang="es-ES" sz="3200" dirty="0">
                <a:solidFill>
                  <a:srgbClr val="152C46"/>
                </a:solidFill>
              </a:rPr>
              <a:t> </a:t>
            </a:r>
            <a:r>
              <a:rPr lang="es-ES" sz="3200" dirty="0" err="1">
                <a:solidFill>
                  <a:srgbClr val="152C46"/>
                </a:solidFill>
              </a:rPr>
              <a:t>scheduller</a:t>
            </a:r>
            <a:endParaRPr lang="es-ES" sz="3200" dirty="0">
              <a:solidFill>
                <a:srgbClr val="152C46"/>
              </a:solidFill>
            </a:endParaRP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0D6A5B7B-27E7-E980-2F20-54A3CFF4CCF4}"/>
              </a:ext>
            </a:extLst>
          </p:cNvPr>
          <p:cNvSpPr txBox="1">
            <a:spLocks/>
          </p:cNvSpPr>
          <p:nvPr/>
        </p:nvSpPr>
        <p:spPr>
          <a:xfrm>
            <a:off x="811004" y="2400300"/>
            <a:ext cx="9577596" cy="32396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s-ES" sz="1600" dirty="0">
                <a:solidFill>
                  <a:srgbClr val="8B9BB9"/>
                </a:solidFill>
              </a:rPr>
              <a:t>Migramos a NET 6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s-ES" sz="1600" dirty="0">
                <a:solidFill>
                  <a:srgbClr val="8B9BB9"/>
                </a:solidFill>
              </a:rPr>
              <a:t>Movemos una aplicación tipo </a:t>
            </a:r>
            <a:r>
              <a:rPr lang="es-ES" sz="1600" dirty="0" err="1">
                <a:solidFill>
                  <a:srgbClr val="8B9BB9"/>
                </a:solidFill>
              </a:rPr>
              <a:t>Soyuz</a:t>
            </a:r>
            <a:r>
              <a:rPr lang="es-ES" sz="1600" dirty="0">
                <a:solidFill>
                  <a:srgbClr val="8B9BB9"/>
                </a:solidFill>
              </a:rPr>
              <a:t> (generación Excel)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8B9BB9"/>
                </a:solidFill>
              </a:rPr>
              <a:t>Le ponemos </a:t>
            </a:r>
            <a:r>
              <a:rPr lang="es-ES" sz="1600" dirty="0" err="1">
                <a:solidFill>
                  <a:srgbClr val="8B9BB9"/>
                </a:solidFill>
              </a:rPr>
              <a:t>insights</a:t>
            </a:r>
            <a:endParaRPr lang="es-ES" sz="1600" dirty="0">
              <a:solidFill>
                <a:srgbClr val="8B9BB9"/>
              </a:solidFill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s-ES" sz="1600" dirty="0">
                <a:solidFill>
                  <a:srgbClr val="8B9BB9"/>
                </a:solidFill>
              </a:rPr>
              <a:t>Movemos alguna carga tipo Azure </a:t>
            </a:r>
            <a:r>
              <a:rPr lang="es-ES" sz="1600" dirty="0" err="1">
                <a:solidFill>
                  <a:srgbClr val="8B9BB9"/>
                </a:solidFill>
              </a:rPr>
              <a:t>functions</a:t>
            </a:r>
            <a:endParaRPr lang="es-ES" sz="1600" dirty="0">
              <a:solidFill>
                <a:srgbClr val="8B9BB9"/>
              </a:solidFill>
            </a:endParaRPr>
          </a:p>
          <a:p>
            <a:pPr marL="800100" lvl="1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rgbClr val="8B9BB9"/>
                </a:solidFill>
              </a:rPr>
              <a:t>Le ponemos </a:t>
            </a:r>
            <a:r>
              <a:rPr lang="es-ES" sz="1600" dirty="0" err="1">
                <a:solidFill>
                  <a:srgbClr val="8B9BB9"/>
                </a:solidFill>
              </a:rPr>
              <a:t>insights</a:t>
            </a:r>
            <a:endParaRPr lang="es-ES" sz="1600" dirty="0">
              <a:solidFill>
                <a:srgbClr val="8B9BB9"/>
              </a:solidFill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endParaRPr lang="es-ES" sz="1600" dirty="0">
              <a:solidFill>
                <a:srgbClr val="8B9BB9"/>
              </a:solidFill>
            </a:endParaRPr>
          </a:p>
          <a:p>
            <a:pPr>
              <a:lnSpc>
                <a:spcPct val="110000"/>
              </a:lnSpc>
            </a:pPr>
            <a:endParaRPr lang="es-ES" sz="1600" dirty="0">
              <a:solidFill>
                <a:srgbClr val="8B9BB9"/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8B9BB9"/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8B9B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8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E7FFF2E-BD3F-5740-B778-2692131CF0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64567" y="906986"/>
            <a:ext cx="8355157" cy="3988386"/>
          </a:xfrm>
          <a:prstGeom prst="rect">
            <a:avLst/>
          </a:prstGeom>
          <a:noFill/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23C56E5-CC01-D84C-A4DA-4BB8C7228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919" y="1178212"/>
            <a:ext cx="1472635" cy="42951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B53A8AF-F093-4E41-BD3B-3C1C513A9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905" y="2017740"/>
            <a:ext cx="403379" cy="331132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349E7F2-6E5E-F641-B9F6-CD57CDC1AB4A}"/>
              </a:ext>
            </a:extLst>
          </p:cNvPr>
          <p:cNvSpPr/>
          <p:nvPr/>
        </p:nvSpPr>
        <p:spPr>
          <a:xfrm>
            <a:off x="1964662" y="2027578"/>
            <a:ext cx="68501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000" b="1" dirty="0">
                <a:solidFill>
                  <a:schemeClr val="bg1"/>
                </a:solidFill>
                <a:latin typeface="Nunito" pitchFamily="2" charset="77"/>
                <a:cs typeface="Nunito Bold"/>
              </a:rPr>
              <a:t>Concretando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B53A8AF-F093-4E41-BD3B-3C1C513A9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570447" y="2017740"/>
            <a:ext cx="403379" cy="3311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3091E85-5AE6-964C-8310-95D97AB577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9454" y="4521198"/>
            <a:ext cx="1949015" cy="2463801"/>
          </a:xfrm>
          <a:prstGeom prst="rect">
            <a:avLst/>
          </a:prstGeom>
        </p:spPr>
      </p:pic>
      <p:sp>
        <p:nvSpPr>
          <p:cNvPr id="9" name="Rectángulo 12">
            <a:extLst>
              <a:ext uri="{FF2B5EF4-FFF2-40B4-BE49-F238E27FC236}">
                <a16:creationId xmlns:a16="http://schemas.microsoft.com/office/drawing/2014/main" id="{4F257D6B-2DE4-4460-9229-D4B562FC3AC2}"/>
              </a:ext>
            </a:extLst>
          </p:cNvPr>
          <p:cNvSpPr/>
          <p:nvPr/>
        </p:nvSpPr>
        <p:spPr>
          <a:xfrm>
            <a:off x="3489434" y="3507886"/>
            <a:ext cx="82085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b="1" dirty="0" err="1">
                <a:solidFill>
                  <a:schemeClr val="bg1"/>
                </a:solidFill>
                <a:latin typeface="Nunito" pitchFamily="2" charset="77"/>
                <a:cs typeface="Nunito Bold"/>
              </a:rPr>
              <a:t>Background</a:t>
            </a:r>
            <a:r>
              <a:rPr lang="es-ES" sz="4400" b="1" dirty="0">
                <a:solidFill>
                  <a:schemeClr val="bg1"/>
                </a:solidFill>
                <a:latin typeface="Nunito" pitchFamily="2" charset="77"/>
                <a:cs typeface="Nunito Bold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Nunito" pitchFamily="2" charset="77"/>
                <a:cs typeface="Nunito Bold"/>
              </a:rPr>
              <a:t>task</a:t>
            </a:r>
            <a:r>
              <a:rPr lang="es-ES" sz="4400" b="1" dirty="0">
                <a:solidFill>
                  <a:schemeClr val="bg1"/>
                </a:solidFill>
                <a:latin typeface="Nunito" pitchFamily="2" charset="77"/>
                <a:cs typeface="Nunito Bold"/>
              </a:rPr>
              <a:t> </a:t>
            </a:r>
            <a:r>
              <a:rPr lang="es-ES" sz="4400" b="1" dirty="0" err="1">
                <a:solidFill>
                  <a:schemeClr val="bg1"/>
                </a:solidFill>
                <a:latin typeface="Nunito" pitchFamily="2" charset="77"/>
                <a:cs typeface="Nunito Bold"/>
              </a:rPr>
              <a:t>scheduller</a:t>
            </a:r>
            <a:endParaRPr lang="es-ES" sz="4400" b="1" dirty="0">
              <a:solidFill>
                <a:schemeClr val="bg1"/>
              </a:solidFill>
              <a:latin typeface="Nunito" pitchFamily="2" charset="77"/>
              <a:cs typeface="Nunito Bold"/>
            </a:endParaRPr>
          </a:p>
        </p:txBody>
      </p:sp>
    </p:spTree>
    <p:extLst>
      <p:ext uri="{BB962C8B-B14F-4D97-AF65-F5344CB8AC3E}">
        <p14:creationId xmlns:p14="http://schemas.microsoft.com/office/powerpoint/2010/main" val="152846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52C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5E0BEC4-57CF-704C-A5FC-F07DC830398B}"/>
              </a:ext>
            </a:extLst>
          </p:cNvPr>
          <p:cNvSpPr/>
          <p:nvPr/>
        </p:nvSpPr>
        <p:spPr>
          <a:xfrm>
            <a:off x="1203645" y="24966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600" b="1" dirty="0">
                <a:solidFill>
                  <a:srgbClr val="F4F6FE"/>
                </a:solidFill>
                <a:latin typeface="Nunito SemiBold" pitchFamily="2" charset="77"/>
              </a:rPr>
              <a:t>Si puedes soñarlo,</a:t>
            </a:r>
          </a:p>
          <a:p>
            <a:r>
              <a:rPr lang="es-ES" sz="3600" b="1" dirty="0">
                <a:solidFill>
                  <a:srgbClr val="F4F6FE"/>
                </a:solidFill>
                <a:latin typeface="Nunito SemiBold" pitchFamily="2" charset="77"/>
              </a:rPr>
              <a:t>podemos hacerlo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5AB8014-C354-6540-8869-95ACBC165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94" y="184432"/>
            <a:ext cx="4607804" cy="582484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8096679-B89A-6E4B-B6A7-BB1F91458908}"/>
              </a:ext>
            </a:extLst>
          </p:cNvPr>
          <p:cNvSpPr txBox="1"/>
          <p:nvPr/>
        </p:nvSpPr>
        <p:spPr>
          <a:xfrm>
            <a:off x="451062" y="5779963"/>
            <a:ext cx="7066114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1300" dirty="0">
                <a:solidFill>
                  <a:schemeClr val="bg1">
                    <a:alpha val="10000"/>
                  </a:schemeClr>
                </a:solidFill>
                <a:latin typeface="Nunito Light" pitchFamily="2" charset="77"/>
              </a:rPr>
              <a:t>+34 91 737 31 95</a:t>
            </a:r>
          </a:p>
          <a:p>
            <a:r>
              <a:rPr lang="es-ES" sz="1300" dirty="0" err="1">
                <a:solidFill>
                  <a:schemeClr val="bg1">
                    <a:alpha val="10000"/>
                  </a:schemeClr>
                </a:solidFill>
                <a:latin typeface="Nunito Light" pitchFamily="2" charset="77"/>
              </a:rPr>
              <a:t>roivolution.com</a:t>
            </a:r>
            <a:r>
              <a:rPr lang="es-ES" sz="1300" dirty="0">
                <a:solidFill>
                  <a:schemeClr val="bg1">
                    <a:alpha val="10000"/>
                  </a:schemeClr>
                </a:solidFill>
                <a:latin typeface="Nunito Light" pitchFamily="2" charset="77"/>
              </a:rPr>
              <a:t>   ·   </a:t>
            </a:r>
            <a:r>
              <a:rPr lang="es-ES" sz="1300" dirty="0" err="1">
                <a:solidFill>
                  <a:schemeClr val="bg1">
                    <a:alpha val="10000"/>
                  </a:schemeClr>
                </a:solidFill>
                <a:latin typeface="Nunito Light" pitchFamily="2" charset="77"/>
              </a:rPr>
              <a:t>analyticalways.com</a:t>
            </a:r>
            <a:r>
              <a:rPr lang="es-ES" sz="1300" dirty="0">
                <a:solidFill>
                  <a:schemeClr val="bg1">
                    <a:alpha val="10000"/>
                  </a:schemeClr>
                </a:solidFill>
                <a:latin typeface="Nunito Light" pitchFamily="2" charset="77"/>
              </a:rPr>
              <a:t>   ·   </a:t>
            </a:r>
            <a:r>
              <a:rPr lang="es-ES" sz="1300" dirty="0">
                <a:solidFill>
                  <a:schemeClr val="bg1">
                    <a:alpha val="10000"/>
                  </a:schemeClr>
                </a:solidFill>
                <a:latin typeface="Nunito Light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info@analyticalways.com</a:t>
            </a:r>
            <a:endParaRPr lang="es-ES" sz="1300" dirty="0">
              <a:solidFill>
                <a:schemeClr val="bg1">
                  <a:alpha val="10000"/>
                </a:schemeClr>
              </a:solidFill>
              <a:latin typeface="Nunito Light" pitchFamily="2" charset="77"/>
            </a:endParaRPr>
          </a:p>
          <a:p>
            <a:r>
              <a:rPr lang="es-ES" sz="1300" dirty="0">
                <a:solidFill>
                  <a:schemeClr val="bg1">
                    <a:alpha val="10000"/>
                  </a:schemeClr>
                </a:solidFill>
                <a:latin typeface="Nunito Light" pitchFamily="2" charset="77"/>
              </a:rPr>
              <a:t>Avenida de la Industria 4, E.3, </a:t>
            </a:r>
            <a:r>
              <a:rPr lang="es-ES" sz="1300" dirty="0" err="1">
                <a:solidFill>
                  <a:schemeClr val="bg1">
                    <a:alpha val="10000"/>
                  </a:schemeClr>
                </a:solidFill>
                <a:latin typeface="Nunito Light" pitchFamily="2" charset="77"/>
              </a:rPr>
              <a:t>Esc</a:t>
            </a:r>
            <a:r>
              <a:rPr lang="es-ES" sz="1300" dirty="0">
                <a:solidFill>
                  <a:schemeClr val="bg1">
                    <a:alpha val="10000"/>
                  </a:schemeClr>
                </a:solidFill>
                <a:latin typeface="Nunito Light" pitchFamily="2" charset="77"/>
              </a:rPr>
              <a:t> 2, Planta 3   ·   28108   ·   Alcobendas, Madrid [España] </a:t>
            </a:r>
          </a:p>
        </p:txBody>
      </p:sp>
    </p:spTree>
    <p:extLst>
      <p:ext uri="{BB962C8B-B14F-4D97-AF65-F5344CB8AC3E}">
        <p14:creationId xmlns:p14="http://schemas.microsoft.com/office/powerpoint/2010/main" val="75036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A6D7178-1C9F-F240-951B-9A7E0706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53" y="4521199"/>
            <a:ext cx="1949016" cy="246380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A3799C8-1C64-1E4D-93A8-8D3D8AFB54AE}"/>
              </a:ext>
            </a:extLst>
          </p:cNvPr>
          <p:cNvSpPr txBox="1">
            <a:spLocks/>
          </p:cNvSpPr>
          <p:nvPr/>
        </p:nvSpPr>
        <p:spPr>
          <a:xfrm>
            <a:off x="811004" y="1218095"/>
            <a:ext cx="4292430" cy="28495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1600" b="0" dirty="0">
                <a:solidFill>
                  <a:srgbClr val="E54060"/>
                </a:solidFill>
              </a:rPr>
              <a:t>TAREAS EN BACKGROUND</a:t>
            </a:r>
            <a:endParaRPr lang="es-ES" sz="16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C2DF66C-8C97-694D-88B2-2BAAF7C34B99}"/>
              </a:ext>
            </a:extLst>
          </p:cNvPr>
          <p:cNvSpPr txBox="1">
            <a:spLocks/>
          </p:cNvSpPr>
          <p:nvPr/>
        </p:nvSpPr>
        <p:spPr>
          <a:xfrm>
            <a:off x="811004" y="1701164"/>
            <a:ext cx="5284996" cy="69913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152C46"/>
                </a:solidFill>
              </a:rPr>
              <a:t>Situación actual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032AD5E-78DF-B944-8C7E-8507888ED859}"/>
              </a:ext>
            </a:extLst>
          </p:cNvPr>
          <p:cNvSpPr txBox="1">
            <a:spLocks/>
          </p:cNvSpPr>
          <p:nvPr/>
        </p:nvSpPr>
        <p:spPr>
          <a:xfrm>
            <a:off x="811004" y="2400300"/>
            <a:ext cx="9577596" cy="32396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Diferentes componentes para gestionarlas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Azure </a:t>
            </a:r>
            <a:r>
              <a:rPr lang="es-ES" sz="1600" dirty="0" err="1">
                <a:solidFill>
                  <a:srgbClr val="8B9BB9"/>
                </a:solidFill>
              </a:rPr>
              <a:t>Functions</a:t>
            </a:r>
            <a:endParaRPr lang="es-ES" sz="1600" dirty="0">
              <a:solidFill>
                <a:srgbClr val="8B9BB9"/>
              </a:solidFill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8B9BB9"/>
                </a:solidFill>
              </a:rPr>
              <a:t>Background</a:t>
            </a:r>
            <a:r>
              <a:rPr lang="es-ES" sz="1600" dirty="0">
                <a:solidFill>
                  <a:srgbClr val="8B9BB9"/>
                </a:solidFill>
              </a:rPr>
              <a:t> </a:t>
            </a:r>
            <a:r>
              <a:rPr lang="es-ES" sz="1600" dirty="0" err="1">
                <a:solidFill>
                  <a:srgbClr val="8B9BB9"/>
                </a:solidFill>
              </a:rPr>
              <a:t>task</a:t>
            </a:r>
            <a:r>
              <a:rPr lang="es-ES" sz="1600" dirty="0">
                <a:solidFill>
                  <a:srgbClr val="8B9BB9"/>
                </a:solidFill>
              </a:rPr>
              <a:t> </a:t>
            </a:r>
            <a:r>
              <a:rPr lang="es-ES" sz="1600" dirty="0" err="1">
                <a:solidFill>
                  <a:srgbClr val="8B9BB9"/>
                </a:solidFill>
              </a:rPr>
              <a:t>scheduler</a:t>
            </a:r>
            <a:endParaRPr lang="es-ES" sz="1600" dirty="0">
              <a:solidFill>
                <a:srgbClr val="8B9BB9"/>
              </a:solidFill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Flow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Azure </a:t>
            </a:r>
            <a:r>
              <a:rPr lang="es-ES" sz="1600" dirty="0" err="1">
                <a:solidFill>
                  <a:srgbClr val="8B9BB9"/>
                </a:solidFill>
              </a:rPr>
              <a:t>Automation</a:t>
            </a:r>
            <a:endParaRPr lang="es-ES" sz="1600" dirty="0">
              <a:solidFill>
                <a:srgbClr val="8B9BB9"/>
              </a:solidFill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8B9BB9"/>
                </a:solidFill>
              </a:rPr>
              <a:t>Soyuz</a:t>
            </a:r>
            <a:r>
              <a:rPr lang="es-ES" sz="1600" dirty="0">
                <a:solidFill>
                  <a:srgbClr val="8B9BB9"/>
                </a:solidFill>
              </a:rPr>
              <a:t> (ACI / Azure container apps)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Componentes duplicados (funciones en ROI vs funciones de OMP)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Diferentes características: con y sin reintentos, con o sin telemetría, </a:t>
            </a:r>
            <a:r>
              <a:rPr lang="es-ES" sz="1600" dirty="0" err="1">
                <a:solidFill>
                  <a:srgbClr val="8B9BB9"/>
                </a:solidFill>
              </a:rPr>
              <a:t>etc</a:t>
            </a:r>
            <a:r>
              <a:rPr lang="es-ES" sz="1600" dirty="0">
                <a:solidFill>
                  <a:srgbClr val="8B9BB9"/>
                </a:solidFill>
              </a:rPr>
              <a:t>…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8B9B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5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A6D7178-1C9F-F240-951B-9A7E0706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53" y="4521199"/>
            <a:ext cx="1949016" cy="246380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A3799C8-1C64-1E4D-93A8-8D3D8AFB54AE}"/>
              </a:ext>
            </a:extLst>
          </p:cNvPr>
          <p:cNvSpPr txBox="1">
            <a:spLocks/>
          </p:cNvSpPr>
          <p:nvPr/>
        </p:nvSpPr>
        <p:spPr>
          <a:xfrm>
            <a:off x="811004" y="1218095"/>
            <a:ext cx="4292430" cy="28495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1600" b="0" dirty="0">
                <a:solidFill>
                  <a:srgbClr val="E54060"/>
                </a:solidFill>
              </a:rPr>
              <a:t>TAREAS EN BACKGROUND</a:t>
            </a:r>
            <a:endParaRPr lang="es-ES" sz="16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  <a:p>
            <a:endParaRPr lang="es-ES" sz="16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C2DF66C-8C97-694D-88B2-2BAAF7C34B99}"/>
              </a:ext>
            </a:extLst>
          </p:cNvPr>
          <p:cNvSpPr txBox="1">
            <a:spLocks/>
          </p:cNvSpPr>
          <p:nvPr/>
        </p:nvSpPr>
        <p:spPr>
          <a:xfrm>
            <a:off x="811004" y="1701164"/>
            <a:ext cx="5284996" cy="69913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152C46"/>
                </a:solidFill>
              </a:rPr>
              <a:t>Azure </a:t>
            </a:r>
            <a:r>
              <a:rPr lang="es-ES" sz="3200" dirty="0" err="1">
                <a:solidFill>
                  <a:srgbClr val="152C46"/>
                </a:solidFill>
              </a:rPr>
              <a:t>functions</a:t>
            </a:r>
            <a:endParaRPr lang="es-ES" sz="3200" dirty="0">
              <a:solidFill>
                <a:srgbClr val="152C46"/>
              </a:solidFill>
            </a:endParaRP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032AD5E-78DF-B944-8C7E-8507888ED859}"/>
              </a:ext>
            </a:extLst>
          </p:cNvPr>
          <p:cNvSpPr txBox="1">
            <a:spLocks/>
          </p:cNvSpPr>
          <p:nvPr/>
        </p:nvSpPr>
        <p:spPr>
          <a:xfrm>
            <a:off x="811004" y="2400300"/>
            <a:ext cx="9577596" cy="38428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A favor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Multilenguaje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Muchos disparadores (colas, eventos, </a:t>
            </a:r>
            <a:r>
              <a:rPr lang="es-ES" sz="1600" dirty="0" err="1">
                <a:solidFill>
                  <a:srgbClr val="8B9BB9"/>
                </a:solidFill>
              </a:rPr>
              <a:t>timers</a:t>
            </a:r>
            <a:r>
              <a:rPr lang="es-ES" sz="1600" dirty="0">
                <a:solidFill>
                  <a:srgbClr val="8B9BB9"/>
                </a:solidFill>
              </a:rPr>
              <a:t>, http)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CI/CD standard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Capa gratuita potente (1M </a:t>
            </a:r>
            <a:r>
              <a:rPr lang="es-ES" sz="1600" dirty="0" err="1">
                <a:solidFill>
                  <a:srgbClr val="8B9BB9"/>
                </a:solidFill>
              </a:rPr>
              <a:t>executions</a:t>
            </a:r>
            <a:r>
              <a:rPr lang="es-ES" sz="1600" dirty="0">
                <a:solidFill>
                  <a:srgbClr val="8B9BB9"/>
                </a:solidFill>
              </a:rPr>
              <a:t> y 400000 GB/</a:t>
            </a:r>
            <a:r>
              <a:rPr lang="es-ES" sz="1600" dirty="0" err="1">
                <a:solidFill>
                  <a:srgbClr val="8B9BB9"/>
                </a:solidFill>
              </a:rPr>
              <a:t>sec</a:t>
            </a:r>
            <a:r>
              <a:rPr lang="es-ES" sz="1600" dirty="0">
                <a:solidFill>
                  <a:srgbClr val="8B9BB9"/>
                </a:solidFill>
              </a:rPr>
              <a:t>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Buena </a:t>
            </a:r>
            <a:r>
              <a:rPr lang="es-ES" sz="1600" dirty="0" err="1">
                <a:solidFill>
                  <a:srgbClr val="8B9BB9"/>
                </a:solidFill>
              </a:rPr>
              <a:t>observabilidad</a:t>
            </a:r>
            <a:r>
              <a:rPr lang="es-ES" sz="1600" dirty="0">
                <a:solidFill>
                  <a:srgbClr val="8B9BB9"/>
                </a:solidFill>
              </a:rPr>
              <a:t> (</a:t>
            </a:r>
            <a:r>
              <a:rPr lang="es-ES" sz="1600" dirty="0" err="1">
                <a:solidFill>
                  <a:srgbClr val="8B9BB9"/>
                </a:solidFill>
              </a:rPr>
              <a:t>insights</a:t>
            </a:r>
            <a:r>
              <a:rPr lang="es-ES" sz="1600" dirty="0">
                <a:solidFill>
                  <a:srgbClr val="8B9BB9"/>
                </a:solidFill>
              </a:rPr>
              <a:t>/log </a:t>
            </a:r>
            <a:r>
              <a:rPr lang="es-ES" sz="1600" dirty="0" err="1">
                <a:solidFill>
                  <a:srgbClr val="8B9BB9"/>
                </a:solidFill>
              </a:rPr>
              <a:t>analytics</a:t>
            </a:r>
            <a:r>
              <a:rPr lang="es-ES" sz="1600" dirty="0">
                <a:solidFill>
                  <a:srgbClr val="8B9BB9"/>
                </a:solidFill>
              </a:rPr>
              <a:t>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En contra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Límite de 10 </a:t>
            </a:r>
            <a:r>
              <a:rPr lang="es-ES" sz="1600" dirty="0" err="1">
                <a:solidFill>
                  <a:srgbClr val="8B9BB9"/>
                </a:solidFill>
              </a:rPr>
              <a:t>mins</a:t>
            </a:r>
            <a:r>
              <a:rPr lang="es-ES" sz="1600" dirty="0">
                <a:solidFill>
                  <a:srgbClr val="8B9BB9"/>
                </a:solidFill>
              </a:rPr>
              <a:t> para funciones standard. Sin límite para premium/</a:t>
            </a:r>
            <a:r>
              <a:rPr lang="es-ES" sz="1600" dirty="0" err="1">
                <a:solidFill>
                  <a:srgbClr val="8B9BB9"/>
                </a:solidFill>
              </a:rPr>
              <a:t>dedicated</a:t>
            </a:r>
            <a:endParaRPr lang="es-ES" sz="1600" dirty="0">
              <a:solidFill>
                <a:srgbClr val="8B9BB9"/>
              </a:solidFill>
            </a:endParaRP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Funciones premium más caras (además pagas </a:t>
            </a:r>
            <a:r>
              <a:rPr lang="es-ES" sz="1600" dirty="0" err="1">
                <a:solidFill>
                  <a:srgbClr val="8B9BB9"/>
                </a:solidFill>
              </a:rPr>
              <a:t>hw</a:t>
            </a:r>
            <a:r>
              <a:rPr lang="es-ES" sz="1600" dirty="0">
                <a:solidFill>
                  <a:srgbClr val="8B9BB9"/>
                </a:solidFill>
              </a:rPr>
              <a:t> reservado)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Funciones dedicadas requieren un </a:t>
            </a:r>
            <a:r>
              <a:rPr lang="es-ES" sz="1600" dirty="0" err="1">
                <a:solidFill>
                  <a:srgbClr val="8B9BB9"/>
                </a:solidFill>
              </a:rPr>
              <a:t>Service</a:t>
            </a:r>
            <a:r>
              <a:rPr lang="es-ES" sz="1600" dirty="0">
                <a:solidFill>
                  <a:srgbClr val="8B9BB9"/>
                </a:solidFill>
              </a:rPr>
              <a:t> Plan (coste predecible)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Codigo </a:t>
            </a:r>
            <a:r>
              <a:rPr lang="es-ES" sz="1600" dirty="0" err="1">
                <a:solidFill>
                  <a:srgbClr val="8B9BB9"/>
                </a:solidFill>
              </a:rPr>
              <a:t>custom</a:t>
            </a:r>
            <a:r>
              <a:rPr lang="es-ES" sz="1600" dirty="0">
                <a:solidFill>
                  <a:srgbClr val="8B9BB9"/>
                </a:solidFill>
              </a:rPr>
              <a:t> no “inyectable” (en un contenedor por ejemplo)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Sin estrategia de </a:t>
            </a:r>
            <a:r>
              <a:rPr lang="es-ES" sz="1600" dirty="0" err="1">
                <a:solidFill>
                  <a:srgbClr val="8B9BB9"/>
                </a:solidFill>
              </a:rPr>
              <a:t>retry</a:t>
            </a:r>
            <a:r>
              <a:rPr lang="es-ES" sz="1600" dirty="0">
                <a:solidFill>
                  <a:srgbClr val="8B9BB9"/>
                </a:solidFill>
              </a:rPr>
              <a:t> unificada (depende de cada función)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Propensas a que hagas la guerra por tu cuenta (las de ROI, las de OMP, </a:t>
            </a:r>
            <a:r>
              <a:rPr lang="es-ES" sz="1600" dirty="0" err="1">
                <a:solidFill>
                  <a:srgbClr val="8B9BB9"/>
                </a:solidFill>
              </a:rPr>
              <a:t>etc</a:t>
            </a:r>
            <a:r>
              <a:rPr lang="es-ES" sz="1600" dirty="0">
                <a:solidFill>
                  <a:srgbClr val="8B9BB9"/>
                </a:solidFill>
              </a:rPr>
              <a:t>…)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8B9B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55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A6D7178-1C9F-F240-951B-9A7E0706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53" y="4521199"/>
            <a:ext cx="1949016" cy="246380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A3799C8-1C64-1E4D-93A8-8D3D8AFB54AE}"/>
              </a:ext>
            </a:extLst>
          </p:cNvPr>
          <p:cNvSpPr txBox="1">
            <a:spLocks/>
          </p:cNvSpPr>
          <p:nvPr/>
        </p:nvSpPr>
        <p:spPr>
          <a:xfrm>
            <a:off x="811004" y="1218095"/>
            <a:ext cx="4292430" cy="28495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1600" b="0" dirty="0">
                <a:solidFill>
                  <a:srgbClr val="E54060"/>
                </a:solidFill>
              </a:rPr>
              <a:t>TAREAS EN BACKGROUND</a:t>
            </a:r>
            <a:endParaRPr lang="es-ES" sz="16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  <a:p>
            <a:endParaRPr lang="es-ES" sz="16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C2DF66C-8C97-694D-88B2-2BAAF7C34B99}"/>
              </a:ext>
            </a:extLst>
          </p:cNvPr>
          <p:cNvSpPr txBox="1">
            <a:spLocks/>
          </p:cNvSpPr>
          <p:nvPr/>
        </p:nvSpPr>
        <p:spPr>
          <a:xfrm>
            <a:off x="811004" y="1701164"/>
            <a:ext cx="5284996" cy="69913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152C46"/>
                </a:solidFill>
              </a:rPr>
              <a:t>Azure </a:t>
            </a:r>
            <a:r>
              <a:rPr lang="es-ES" sz="3200" dirty="0" err="1">
                <a:solidFill>
                  <a:srgbClr val="152C46"/>
                </a:solidFill>
              </a:rPr>
              <a:t>functions</a:t>
            </a:r>
            <a:r>
              <a:rPr lang="es-ES" sz="3200" dirty="0">
                <a:solidFill>
                  <a:srgbClr val="152C46"/>
                </a:solidFill>
              </a:rPr>
              <a:t>. Opciones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032AD5E-78DF-B944-8C7E-8507888ED859}"/>
              </a:ext>
            </a:extLst>
          </p:cNvPr>
          <p:cNvSpPr txBox="1">
            <a:spLocks/>
          </p:cNvSpPr>
          <p:nvPr/>
        </p:nvSpPr>
        <p:spPr>
          <a:xfrm>
            <a:off x="811004" y="2400300"/>
            <a:ext cx="9577596" cy="38428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8B9BB9"/>
                </a:solidFill>
              </a:rPr>
              <a:t>Consuption</a:t>
            </a:r>
            <a:r>
              <a:rPr lang="es-ES" sz="1600" dirty="0">
                <a:solidFill>
                  <a:srgbClr val="8B9BB9"/>
                </a:solidFill>
              </a:rPr>
              <a:t> (hasta 10 </a:t>
            </a:r>
            <a:r>
              <a:rPr lang="es-ES" sz="1600" dirty="0" err="1">
                <a:solidFill>
                  <a:srgbClr val="8B9BB9"/>
                </a:solidFill>
              </a:rPr>
              <a:t>mins</a:t>
            </a:r>
            <a:r>
              <a:rPr lang="es-ES" sz="1600" dirty="0">
                <a:solidFill>
                  <a:srgbClr val="8B9BB9"/>
                </a:solidFill>
              </a:rPr>
              <a:t> =&gt; inviable) o Durable </a:t>
            </a:r>
            <a:r>
              <a:rPr lang="es-ES" sz="1600" dirty="0" err="1">
                <a:solidFill>
                  <a:srgbClr val="8B9BB9"/>
                </a:solidFill>
              </a:rPr>
              <a:t>Functions</a:t>
            </a:r>
            <a:r>
              <a:rPr lang="es-ES" sz="1600" dirty="0">
                <a:solidFill>
                  <a:srgbClr val="8B9BB9"/>
                </a:solidFill>
              </a:rPr>
              <a:t> (complejas)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Premium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V-NET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Sin límite de tiempo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B9BB9"/>
                </a:solidFill>
              </a:rPr>
              <a:t>Billing for the Premium plan is based on the number of core seconds and memory allocated across instances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Reservan siempre hierro que te cobran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8B9BB9"/>
                </a:solidFill>
              </a:rPr>
              <a:t>Dedicated</a:t>
            </a:r>
            <a:endParaRPr lang="es-ES" sz="1600" dirty="0">
              <a:solidFill>
                <a:srgbClr val="8B9BB9"/>
              </a:solidFill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Sin límite de tiempo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8B9BB9"/>
                </a:solidFill>
              </a:rPr>
              <a:t>Reusas</a:t>
            </a:r>
            <a:r>
              <a:rPr lang="es-ES" sz="1600" dirty="0">
                <a:solidFill>
                  <a:srgbClr val="8B9BB9"/>
                </a:solidFill>
              </a:rPr>
              <a:t> tu </a:t>
            </a:r>
            <a:r>
              <a:rPr lang="es-ES" sz="1600" dirty="0" err="1">
                <a:solidFill>
                  <a:srgbClr val="8B9BB9"/>
                </a:solidFill>
              </a:rPr>
              <a:t>service</a:t>
            </a:r>
            <a:r>
              <a:rPr lang="es-ES" sz="1600" dirty="0">
                <a:solidFill>
                  <a:srgbClr val="8B9BB9"/>
                </a:solidFill>
              </a:rPr>
              <a:t> plan a su coste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V-NET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8B9BB9"/>
              </a:solidFill>
            </a:endParaRPr>
          </a:p>
          <a:p>
            <a:pPr lvl="1">
              <a:lnSpc>
                <a:spcPct val="110000"/>
              </a:lnSpc>
            </a:pPr>
            <a:r>
              <a:rPr lang="es-ES" sz="1600" dirty="0">
                <a:solidFill>
                  <a:srgbClr val="8B9BB9"/>
                </a:solidFill>
                <a:hlinkClick r:id="rId4"/>
              </a:rPr>
              <a:t>https://learn.microsoft.com/en-us/azure/azure-functions/functions-scale</a:t>
            </a:r>
            <a:r>
              <a:rPr lang="es-ES" sz="1600" dirty="0">
                <a:solidFill>
                  <a:srgbClr val="8B9BB9"/>
                </a:solidFill>
              </a:rPr>
              <a:t>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8B9B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9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A6D7178-1C9F-F240-951B-9A7E0706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53" y="4521199"/>
            <a:ext cx="1949016" cy="246380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A3799C8-1C64-1E4D-93A8-8D3D8AFB54AE}"/>
              </a:ext>
            </a:extLst>
          </p:cNvPr>
          <p:cNvSpPr txBox="1">
            <a:spLocks/>
          </p:cNvSpPr>
          <p:nvPr/>
        </p:nvSpPr>
        <p:spPr>
          <a:xfrm>
            <a:off x="811004" y="1218095"/>
            <a:ext cx="4292430" cy="28495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1600" b="0" dirty="0">
                <a:solidFill>
                  <a:srgbClr val="E54060"/>
                </a:solidFill>
              </a:rPr>
              <a:t>TAREAS EN BACKGROUND</a:t>
            </a:r>
            <a:endParaRPr lang="es-ES" sz="16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  <a:p>
            <a:endParaRPr lang="es-ES" sz="16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C2DF66C-8C97-694D-88B2-2BAAF7C34B99}"/>
              </a:ext>
            </a:extLst>
          </p:cNvPr>
          <p:cNvSpPr txBox="1">
            <a:spLocks/>
          </p:cNvSpPr>
          <p:nvPr/>
        </p:nvSpPr>
        <p:spPr>
          <a:xfrm>
            <a:off x="811004" y="1701164"/>
            <a:ext cx="7912582" cy="69913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3200" dirty="0" err="1">
                <a:solidFill>
                  <a:srgbClr val="152C46"/>
                </a:solidFill>
              </a:rPr>
              <a:t>Background</a:t>
            </a:r>
            <a:r>
              <a:rPr lang="es-ES" sz="3200" dirty="0">
                <a:solidFill>
                  <a:srgbClr val="152C46"/>
                </a:solidFill>
              </a:rPr>
              <a:t> </a:t>
            </a:r>
            <a:r>
              <a:rPr lang="es-ES" sz="3200" dirty="0" err="1">
                <a:solidFill>
                  <a:srgbClr val="152C46"/>
                </a:solidFill>
              </a:rPr>
              <a:t>task</a:t>
            </a:r>
            <a:r>
              <a:rPr lang="es-ES" sz="3200" dirty="0">
                <a:solidFill>
                  <a:srgbClr val="152C46"/>
                </a:solidFill>
              </a:rPr>
              <a:t> </a:t>
            </a:r>
            <a:r>
              <a:rPr lang="es-ES" sz="3200" dirty="0" err="1">
                <a:solidFill>
                  <a:srgbClr val="152C46"/>
                </a:solidFill>
              </a:rPr>
              <a:t>scheduler</a:t>
            </a:r>
            <a:r>
              <a:rPr lang="es-ES" sz="3200" dirty="0">
                <a:solidFill>
                  <a:srgbClr val="152C46"/>
                </a:solidFill>
              </a:rPr>
              <a:t> (</a:t>
            </a:r>
            <a:r>
              <a:rPr lang="es-ES" sz="3200" dirty="0" err="1">
                <a:solidFill>
                  <a:srgbClr val="152C46"/>
                </a:solidFill>
              </a:rPr>
              <a:t>hangfire</a:t>
            </a:r>
            <a:r>
              <a:rPr lang="es-ES" sz="3200" dirty="0">
                <a:solidFill>
                  <a:srgbClr val="152C46"/>
                </a:solidFill>
              </a:rPr>
              <a:t>)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032AD5E-78DF-B944-8C7E-8507888ED859}"/>
              </a:ext>
            </a:extLst>
          </p:cNvPr>
          <p:cNvSpPr txBox="1">
            <a:spLocks/>
          </p:cNvSpPr>
          <p:nvPr/>
        </p:nvSpPr>
        <p:spPr>
          <a:xfrm>
            <a:off x="811003" y="2400300"/>
            <a:ext cx="9825465" cy="40215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A favor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Sin límite de tiempo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CI/CD standard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8B9BB9"/>
                </a:solidFill>
              </a:rPr>
              <a:t>Dashboard</a:t>
            </a:r>
            <a:endParaRPr lang="es-ES" sz="1600" dirty="0">
              <a:solidFill>
                <a:srgbClr val="8B9BB9"/>
              </a:solidFill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Reintentos “</a:t>
            </a:r>
            <a:r>
              <a:rPr lang="es-ES" sz="1600" dirty="0" err="1">
                <a:solidFill>
                  <a:srgbClr val="8B9BB9"/>
                </a:solidFill>
              </a:rPr>
              <a:t>out</a:t>
            </a:r>
            <a:r>
              <a:rPr lang="es-ES" sz="1600" dirty="0">
                <a:solidFill>
                  <a:srgbClr val="8B9BB9"/>
                </a:solidFill>
              </a:rPr>
              <a:t> </a:t>
            </a:r>
            <a:r>
              <a:rPr lang="es-ES" sz="1600" dirty="0" err="1">
                <a:solidFill>
                  <a:srgbClr val="8B9BB9"/>
                </a:solidFill>
              </a:rPr>
              <a:t>of</a:t>
            </a:r>
            <a:r>
              <a:rPr lang="es-ES" sz="1600" dirty="0">
                <a:solidFill>
                  <a:srgbClr val="8B9BB9"/>
                </a:solidFill>
              </a:rPr>
              <a:t> </a:t>
            </a:r>
            <a:r>
              <a:rPr lang="es-ES" sz="1600" dirty="0" err="1">
                <a:solidFill>
                  <a:srgbClr val="8B9BB9"/>
                </a:solidFill>
              </a:rPr>
              <a:t>the</a:t>
            </a:r>
            <a:r>
              <a:rPr lang="es-ES" sz="1600" dirty="0">
                <a:solidFill>
                  <a:srgbClr val="8B9BB9"/>
                </a:solidFill>
              </a:rPr>
              <a:t> box”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Un único sitio donde centralizar tareas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NET 5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En contra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Deberíamos mejorar la </a:t>
            </a:r>
            <a:r>
              <a:rPr lang="es-ES" sz="1600" dirty="0" err="1">
                <a:solidFill>
                  <a:srgbClr val="8B9BB9"/>
                </a:solidFill>
              </a:rPr>
              <a:t>observabilidad</a:t>
            </a:r>
            <a:r>
              <a:rPr lang="es-ES" sz="1600" dirty="0">
                <a:solidFill>
                  <a:srgbClr val="8B9BB9"/>
                </a:solidFill>
              </a:rPr>
              <a:t>. Hoy depende de la tarea (sincro con logs </a:t>
            </a:r>
            <a:r>
              <a:rPr lang="es-ES" sz="1600" dirty="0" err="1">
                <a:solidFill>
                  <a:srgbClr val="8B9BB9"/>
                </a:solidFill>
              </a:rPr>
              <a:t>custom</a:t>
            </a:r>
            <a:r>
              <a:rPr lang="es-ES" sz="1600" dirty="0">
                <a:solidFill>
                  <a:srgbClr val="8B9BB9"/>
                </a:solidFill>
              </a:rPr>
              <a:t> a bbdd)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Codigo </a:t>
            </a:r>
            <a:r>
              <a:rPr lang="es-ES" sz="1600" dirty="0" err="1">
                <a:solidFill>
                  <a:srgbClr val="8B9BB9"/>
                </a:solidFill>
              </a:rPr>
              <a:t>custom</a:t>
            </a:r>
            <a:r>
              <a:rPr lang="es-ES" sz="1600" dirty="0">
                <a:solidFill>
                  <a:srgbClr val="8B9BB9"/>
                </a:solidFill>
              </a:rPr>
              <a:t> no “inyectable” (en un contenedor por ejemplo)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Va a necesitar un tercero para dispararse ante ciertos eventos (</a:t>
            </a:r>
            <a:r>
              <a:rPr lang="es-ES" sz="1600" dirty="0" err="1">
                <a:solidFill>
                  <a:srgbClr val="8B9BB9"/>
                </a:solidFill>
              </a:rPr>
              <a:t>event</a:t>
            </a:r>
            <a:r>
              <a:rPr lang="es-ES" sz="1600" dirty="0">
                <a:solidFill>
                  <a:srgbClr val="8B9BB9"/>
                </a:solidFill>
              </a:rPr>
              <a:t> </a:t>
            </a:r>
            <a:r>
              <a:rPr lang="es-ES" sz="1600" dirty="0" err="1">
                <a:solidFill>
                  <a:srgbClr val="8B9BB9"/>
                </a:solidFill>
              </a:rPr>
              <a:t>grid</a:t>
            </a:r>
            <a:r>
              <a:rPr lang="es-ES" sz="1600" dirty="0">
                <a:solidFill>
                  <a:srgbClr val="8B9BB9"/>
                </a:solidFill>
              </a:rPr>
              <a:t> x ejemplo)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Tareas pesadas pueden requerir un app </a:t>
            </a:r>
            <a:r>
              <a:rPr lang="es-ES" sz="1600" dirty="0" err="1">
                <a:solidFill>
                  <a:srgbClr val="8B9BB9"/>
                </a:solidFill>
              </a:rPr>
              <a:t>svc</a:t>
            </a:r>
            <a:r>
              <a:rPr lang="es-ES" sz="1600" dirty="0">
                <a:solidFill>
                  <a:srgbClr val="8B9BB9"/>
                </a:solidFill>
              </a:rPr>
              <a:t> plan (si </a:t>
            </a:r>
            <a:r>
              <a:rPr lang="es-ES" sz="1600" dirty="0" err="1">
                <a:solidFill>
                  <a:srgbClr val="8B9BB9"/>
                </a:solidFill>
              </a:rPr>
              <a:t>reusas</a:t>
            </a:r>
            <a:r>
              <a:rPr lang="es-ES" sz="1600" dirty="0">
                <a:solidFill>
                  <a:srgbClr val="8B9BB9"/>
                </a:solidFill>
              </a:rPr>
              <a:t> el de ROI =&gt; saturar ROI)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8B9B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6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A6D7178-1C9F-F240-951B-9A7E0706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53" y="4521199"/>
            <a:ext cx="1949016" cy="246380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A3799C8-1C64-1E4D-93A8-8D3D8AFB54AE}"/>
              </a:ext>
            </a:extLst>
          </p:cNvPr>
          <p:cNvSpPr txBox="1">
            <a:spLocks/>
          </p:cNvSpPr>
          <p:nvPr/>
        </p:nvSpPr>
        <p:spPr>
          <a:xfrm>
            <a:off x="811004" y="1218095"/>
            <a:ext cx="4292430" cy="28495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1600" b="0" dirty="0">
                <a:solidFill>
                  <a:srgbClr val="E54060"/>
                </a:solidFill>
              </a:rPr>
              <a:t>TAREAS EN BACKGROUND</a:t>
            </a:r>
            <a:endParaRPr lang="es-ES" sz="16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  <a:p>
            <a:endParaRPr lang="es-ES" sz="16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C2DF66C-8C97-694D-88B2-2BAAF7C34B99}"/>
              </a:ext>
            </a:extLst>
          </p:cNvPr>
          <p:cNvSpPr txBox="1">
            <a:spLocks/>
          </p:cNvSpPr>
          <p:nvPr/>
        </p:nvSpPr>
        <p:spPr>
          <a:xfrm>
            <a:off x="811004" y="1701164"/>
            <a:ext cx="7912582" cy="69913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152C46"/>
                </a:solidFill>
              </a:rPr>
              <a:t>Azure </a:t>
            </a:r>
            <a:r>
              <a:rPr lang="es-ES" sz="3200" dirty="0" err="1">
                <a:solidFill>
                  <a:srgbClr val="152C46"/>
                </a:solidFill>
              </a:rPr>
              <a:t>automation</a:t>
            </a:r>
            <a:endParaRPr lang="es-ES" sz="3200" dirty="0">
              <a:solidFill>
                <a:srgbClr val="152C46"/>
              </a:solidFill>
            </a:endParaRP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032AD5E-78DF-B944-8C7E-8507888ED859}"/>
              </a:ext>
            </a:extLst>
          </p:cNvPr>
          <p:cNvSpPr txBox="1">
            <a:spLocks/>
          </p:cNvSpPr>
          <p:nvPr/>
        </p:nvSpPr>
        <p:spPr>
          <a:xfrm>
            <a:off x="811004" y="2400300"/>
            <a:ext cx="9577596" cy="38428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A favor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Se puede ejecutar en maquinas </a:t>
            </a:r>
            <a:r>
              <a:rPr lang="es-ES" sz="1600" dirty="0" err="1">
                <a:solidFill>
                  <a:srgbClr val="8B9BB9"/>
                </a:solidFill>
              </a:rPr>
              <a:t>hosted</a:t>
            </a:r>
            <a:endParaRPr lang="es-ES" sz="1600" dirty="0">
              <a:solidFill>
                <a:srgbClr val="8B9BB9"/>
              </a:solidFill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Puede dispararse vía http o </a:t>
            </a:r>
            <a:r>
              <a:rPr lang="es-ES" sz="1600" dirty="0" err="1">
                <a:solidFill>
                  <a:srgbClr val="8B9BB9"/>
                </a:solidFill>
              </a:rPr>
              <a:t>timer</a:t>
            </a:r>
            <a:endParaRPr lang="es-ES" sz="1600" dirty="0">
              <a:solidFill>
                <a:srgbClr val="8B9BB9"/>
              </a:solidFill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Sincroniza con un repo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En contra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Mala </a:t>
            </a:r>
            <a:r>
              <a:rPr lang="es-ES" sz="1600" dirty="0" err="1">
                <a:solidFill>
                  <a:srgbClr val="8B9BB9"/>
                </a:solidFill>
              </a:rPr>
              <a:t>observabilidad</a:t>
            </a:r>
            <a:endParaRPr lang="es-ES" sz="1600" dirty="0">
              <a:solidFill>
                <a:srgbClr val="8B9BB9"/>
              </a:solidFill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Sin reintentos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Solo scripts (Python y </a:t>
            </a:r>
            <a:r>
              <a:rPr lang="es-ES" sz="1600" dirty="0" err="1">
                <a:solidFill>
                  <a:srgbClr val="8B9BB9"/>
                </a:solidFill>
              </a:rPr>
              <a:t>powershell</a:t>
            </a:r>
            <a:r>
              <a:rPr lang="es-ES" sz="1600" dirty="0">
                <a:solidFill>
                  <a:srgbClr val="8B9BB9"/>
                </a:solidFill>
              </a:rPr>
              <a:t>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8B9B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1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A6D7178-1C9F-F240-951B-9A7E0706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53" y="4521199"/>
            <a:ext cx="1949016" cy="246380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A3799C8-1C64-1E4D-93A8-8D3D8AFB54AE}"/>
              </a:ext>
            </a:extLst>
          </p:cNvPr>
          <p:cNvSpPr txBox="1">
            <a:spLocks/>
          </p:cNvSpPr>
          <p:nvPr/>
        </p:nvSpPr>
        <p:spPr>
          <a:xfrm>
            <a:off x="811004" y="1218095"/>
            <a:ext cx="4292430" cy="28495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1600" b="0" dirty="0">
                <a:solidFill>
                  <a:srgbClr val="E54060"/>
                </a:solidFill>
              </a:rPr>
              <a:t>TAREAS EN BACKGROUND</a:t>
            </a:r>
            <a:endParaRPr lang="es-ES" sz="16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  <a:p>
            <a:endParaRPr lang="es-ES" sz="16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C2DF66C-8C97-694D-88B2-2BAAF7C34B99}"/>
              </a:ext>
            </a:extLst>
          </p:cNvPr>
          <p:cNvSpPr txBox="1">
            <a:spLocks/>
          </p:cNvSpPr>
          <p:nvPr/>
        </p:nvSpPr>
        <p:spPr>
          <a:xfrm>
            <a:off x="811004" y="1701164"/>
            <a:ext cx="7912582" cy="69913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152C46"/>
                </a:solidFill>
              </a:rPr>
              <a:t>Flow Manager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032AD5E-78DF-B944-8C7E-8507888ED859}"/>
              </a:ext>
            </a:extLst>
          </p:cNvPr>
          <p:cNvSpPr txBox="1">
            <a:spLocks/>
          </p:cNvSpPr>
          <p:nvPr/>
        </p:nvSpPr>
        <p:spPr>
          <a:xfrm>
            <a:off x="811004" y="2400300"/>
            <a:ext cx="9577596" cy="38428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A favor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Puedes atar los trabajos a la recarga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8B9BB9"/>
                </a:solidFill>
              </a:rPr>
              <a:t>Dashboards</a:t>
            </a:r>
            <a:r>
              <a:rPr lang="es-ES" sz="1600" dirty="0">
                <a:solidFill>
                  <a:srgbClr val="8B9BB9"/>
                </a:solidFill>
              </a:rPr>
              <a:t> e informes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Reintentos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Estamos acostumbrados a monitorizarlo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Único punto para tareas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Necesita otros componentes para ejecutar tareas (no necesita tener el código de negocio)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En contra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Mala </a:t>
            </a:r>
            <a:r>
              <a:rPr lang="es-ES" sz="1600" dirty="0" err="1">
                <a:solidFill>
                  <a:srgbClr val="8B9BB9"/>
                </a:solidFill>
              </a:rPr>
              <a:t>observabilidad</a:t>
            </a:r>
            <a:r>
              <a:rPr lang="es-ES" sz="1600" dirty="0">
                <a:solidFill>
                  <a:srgbClr val="8B9BB9"/>
                </a:solidFill>
              </a:rPr>
              <a:t> (diferentes tipos de paso y tecnologías)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Usabilidad compleja (asignar </a:t>
            </a:r>
            <a:r>
              <a:rPr lang="es-ES" sz="1600" dirty="0" err="1">
                <a:solidFill>
                  <a:srgbClr val="8B9BB9"/>
                </a:solidFill>
              </a:rPr>
              <a:t>workflows</a:t>
            </a:r>
            <a:r>
              <a:rPr lang="es-ES" sz="1600" dirty="0">
                <a:solidFill>
                  <a:srgbClr val="8B9BB9"/>
                </a:solidFill>
              </a:rPr>
              <a:t> a empresas, </a:t>
            </a:r>
            <a:r>
              <a:rPr lang="es-ES" sz="1600" dirty="0" err="1">
                <a:solidFill>
                  <a:srgbClr val="8B9BB9"/>
                </a:solidFill>
              </a:rPr>
              <a:t>etc</a:t>
            </a:r>
            <a:r>
              <a:rPr lang="es-ES" sz="1600" dirty="0">
                <a:solidFill>
                  <a:srgbClr val="8B9BB9"/>
                </a:solidFill>
              </a:rPr>
              <a:t>…)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No CI-CD de </a:t>
            </a:r>
            <a:r>
              <a:rPr lang="es-ES" sz="1600" dirty="0" err="1">
                <a:solidFill>
                  <a:srgbClr val="8B9BB9"/>
                </a:solidFill>
              </a:rPr>
              <a:t>workflows</a:t>
            </a:r>
            <a:endParaRPr lang="es-ES" sz="1600" dirty="0">
              <a:solidFill>
                <a:srgbClr val="8B9BB9"/>
              </a:solidFill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Saturación y pérdida de mensajes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Necesita otros componentes para ejecutar tareas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8B9B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44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A6D7178-1C9F-F240-951B-9A7E0706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53" y="4521199"/>
            <a:ext cx="1949016" cy="246380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A3799C8-1C64-1E4D-93A8-8D3D8AFB54AE}"/>
              </a:ext>
            </a:extLst>
          </p:cNvPr>
          <p:cNvSpPr txBox="1">
            <a:spLocks/>
          </p:cNvSpPr>
          <p:nvPr/>
        </p:nvSpPr>
        <p:spPr>
          <a:xfrm>
            <a:off x="811004" y="1218095"/>
            <a:ext cx="4292430" cy="28495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1600" b="0" dirty="0">
                <a:solidFill>
                  <a:srgbClr val="E54060"/>
                </a:solidFill>
              </a:rPr>
              <a:t>TAREAS EN BACKGROUND</a:t>
            </a:r>
            <a:endParaRPr lang="es-ES" sz="16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  <a:p>
            <a:endParaRPr lang="es-ES" sz="16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C2DF66C-8C97-694D-88B2-2BAAF7C34B99}"/>
              </a:ext>
            </a:extLst>
          </p:cNvPr>
          <p:cNvSpPr txBox="1">
            <a:spLocks/>
          </p:cNvSpPr>
          <p:nvPr/>
        </p:nvSpPr>
        <p:spPr>
          <a:xfrm>
            <a:off x="811004" y="1701164"/>
            <a:ext cx="7912582" cy="69913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3200" dirty="0" err="1">
                <a:solidFill>
                  <a:srgbClr val="152C46"/>
                </a:solidFill>
              </a:rPr>
              <a:t>Soyuz</a:t>
            </a:r>
            <a:endParaRPr lang="es-ES" sz="3200" dirty="0">
              <a:solidFill>
                <a:srgbClr val="152C46"/>
              </a:solidFill>
            </a:endParaRP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032AD5E-78DF-B944-8C7E-8507888ED859}"/>
              </a:ext>
            </a:extLst>
          </p:cNvPr>
          <p:cNvSpPr txBox="1">
            <a:spLocks/>
          </p:cNvSpPr>
          <p:nvPr/>
        </p:nvSpPr>
        <p:spPr>
          <a:xfrm>
            <a:off x="811004" y="2400300"/>
            <a:ext cx="9577596" cy="38428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A favor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CI/CD standard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Codigo </a:t>
            </a:r>
            <a:r>
              <a:rPr lang="es-ES" sz="1600" dirty="0" err="1">
                <a:solidFill>
                  <a:srgbClr val="8B9BB9"/>
                </a:solidFill>
              </a:rPr>
              <a:t>custom</a:t>
            </a:r>
            <a:r>
              <a:rPr lang="es-ES" sz="1600" dirty="0">
                <a:solidFill>
                  <a:srgbClr val="8B9BB9"/>
                </a:solidFill>
              </a:rPr>
              <a:t> “inyectable” (en un contenedor por ejemplo)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Recursos </a:t>
            </a:r>
            <a:r>
              <a:rPr lang="es-ES" sz="1600" dirty="0" err="1">
                <a:solidFill>
                  <a:srgbClr val="8B9BB9"/>
                </a:solidFill>
              </a:rPr>
              <a:t>hw</a:t>
            </a:r>
            <a:r>
              <a:rPr lang="es-ES" sz="1600" dirty="0">
                <a:solidFill>
                  <a:srgbClr val="8B9BB9"/>
                </a:solidFill>
              </a:rPr>
              <a:t> propios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En contra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8B9BB9"/>
                </a:solidFill>
              </a:rPr>
              <a:t>Observabilidad</a:t>
            </a:r>
            <a:r>
              <a:rPr lang="es-ES" sz="1600" dirty="0">
                <a:solidFill>
                  <a:srgbClr val="8B9BB9"/>
                </a:solidFill>
              </a:rPr>
              <a:t> moderada (logs a ficheros en blobs)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Alta tasa de fallo (5% a 10%)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Las tareas tardan en comenzar (requiere actualización tecnológica)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Sin estrategia de </a:t>
            </a:r>
            <a:r>
              <a:rPr lang="es-ES" sz="1600" dirty="0" err="1">
                <a:solidFill>
                  <a:srgbClr val="8B9BB9"/>
                </a:solidFill>
              </a:rPr>
              <a:t>retry</a:t>
            </a:r>
            <a:r>
              <a:rPr lang="es-ES" sz="1600" dirty="0">
                <a:solidFill>
                  <a:srgbClr val="8B9BB9"/>
                </a:solidFill>
              </a:rPr>
              <a:t> unificada (depende de cada imagen)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Necesita otros componentes para disparar tareas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8B9B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9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A6D7178-1C9F-F240-951B-9A7E0706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53" y="4521199"/>
            <a:ext cx="1949016" cy="2463802"/>
          </a:xfrm>
          <a:prstGeom prst="rect">
            <a:avLst/>
          </a:prstGeom>
        </p:spPr>
      </p:pic>
      <p:pic>
        <p:nvPicPr>
          <p:cNvPr id="6" name="Imagen 10">
            <a:extLst>
              <a:ext uri="{FF2B5EF4-FFF2-40B4-BE49-F238E27FC236}">
                <a16:creationId xmlns:a16="http://schemas.microsoft.com/office/drawing/2014/main" id="{0100DA68-B96A-74CD-9D6A-8FF73A793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53" y="4521199"/>
            <a:ext cx="1949016" cy="2463802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DB927C8-5108-0DDF-C866-1212A563D68E}"/>
              </a:ext>
            </a:extLst>
          </p:cNvPr>
          <p:cNvSpPr txBox="1">
            <a:spLocks/>
          </p:cNvSpPr>
          <p:nvPr/>
        </p:nvSpPr>
        <p:spPr>
          <a:xfrm>
            <a:off x="811004" y="1218095"/>
            <a:ext cx="4292430" cy="28495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1600" b="0" dirty="0">
                <a:solidFill>
                  <a:srgbClr val="E54060"/>
                </a:solidFill>
              </a:rPr>
              <a:t>TAREAS EN BACKGROUND</a:t>
            </a:r>
            <a:endParaRPr lang="es-ES" sz="16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  <a:p>
            <a:endParaRPr lang="es-ES" sz="1600" b="0" dirty="0">
              <a:solidFill>
                <a:srgbClr val="E54060"/>
              </a:solidFill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1BB8420-79A1-C539-3939-D26B23BE1A3E}"/>
              </a:ext>
            </a:extLst>
          </p:cNvPr>
          <p:cNvSpPr txBox="1">
            <a:spLocks/>
          </p:cNvSpPr>
          <p:nvPr/>
        </p:nvSpPr>
        <p:spPr>
          <a:xfrm>
            <a:off x="811004" y="1701164"/>
            <a:ext cx="5284996" cy="69913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D3DB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152C46"/>
                </a:solidFill>
              </a:rPr>
              <a:t>Propuesta</a:t>
            </a: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0D6A5B7B-27E7-E980-2F20-54A3CFF4CCF4}"/>
              </a:ext>
            </a:extLst>
          </p:cNvPr>
          <p:cNvSpPr txBox="1">
            <a:spLocks/>
          </p:cNvSpPr>
          <p:nvPr/>
        </p:nvSpPr>
        <p:spPr>
          <a:xfrm>
            <a:off x="811003" y="2400300"/>
            <a:ext cx="9938449" cy="32396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8A9AB7"/>
                </a:solidFill>
                <a:latin typeface="Nunito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Primaremos el uso de </a:t>
            </a:r>
            <a:r>
              <a:rPr lang="es-ES" sz="1600" b="1" dirty="0" err="1">
                <a:solidFill>
                  <a:srgbClr val="8B9BB9"/>
                </a:solidFill>
              </a:rPr>
              <a:t>Background</a:t>
            </a:r>
            <a:r>
              <a:rPr lang="es-ES" sz="1600" b="1" dirty="0">
                <a:solidFill>
                  <a:srgbClr val="8B9BB9"/>
                </a:solidFill>
              </a:rPr>
              <a:t> </a:t>
            </a:r>
            <a:r>
              <a:rPr lang="es-ES" sz="1600" b="1" dirty="0" err="1">
                <a:solidFill>
                  <a:srgbClr val="8B9BB9"/>
                </a:solidFill>
              </a:rPr>
              <a:t>task</a:t>
            </a:r>
            <a:r>
              <a:rPr lang="es-ES" sz="1600" b="1" dirty="0">
                <a:solidFill>
                  <a:srgbClr val="8B9BB9"/>
                </a:solidFill>
              </a:rPr>
              <a:t> </a:t>
            </a:r>
            <a:r>
              <a:rPr lang="es-ES" sz="1600" b="1" dirty="0" err="1">
                <a:solidFill>
                  <a:srgbClr val="8B9BB9"/>
                </a:solidFill>
              </a:rPr>
              <a:t>scheduler</a:t>
            </a:r>
            <a:endParaRPr lang="es-ES" sz="1600" b="1" dirty="0">
              <a:solidFill>
                <a:srgbClr val="8B9BB9"/>
              </a:solidFill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Si necesitamos “atarlo” a la recarga =&gt; Flow manager “disparará”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Si necesitamos in disparador inexistente =&gt; función solo con el disparador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El código </a:t>
            </a:r>
            <a:r>
              <a:rPr lang="es-ES" sz="1600" dirty="0" err="1">
                <a:solidFill>
                  <a:srgbClr val="8B9BB9"/>
                </a:solidFill>
              </a:rPr>
              <a:t>custom</a:t>
            </a:r>
            <a:r>
              <a:rPr lang="es-ES" sz="1600" dirty="0">
                <a:solidFill>
                  <a:srgbClr val="8B9BB9"/>
                </a:solidFill>
              </a:rPr>
              <a:t> deberá estar en un </a:t>
            </a:r>
            <a:r>
              <a:rPr lang="es-ES" sz="1600" dirty="0" err="1">
                <a:solidFill>
                  <a:srgbClr val="8B9BB9"/>
                </a:solidFill>
              </a:rPr>
              <a:t>nuget</a:t>
            </a:r>
            <a:r>
              <a:rPr lang="es-ES" sz="1600" dirty="0">
                <a:solidFill>
                  <a:srgbClr val="8B9BB9"/>
                </a:solidFill>
              </a:rPr>
              <a:t> generado por la aplicación “dueña” (ROI, OMP, etc..)</a:t>
            </a:r>
            <a:endParaRPr lang="en-US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Mejoraremos: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8B9BB9"/>
                </a:solidFill>
              </a:rPr>
              <a:t>Observabilidad</a:t>
            </a:r>
            <a:r>
              <a:rPr lang="es-ES" sz="1600" dirty="0">
                <a:solidFill>
                  <a:srgbClr val="8B9BB9"/>
                </a:solidFill>
              </a:rPr>
              <a:t> (</a:t>
            </a:r>
            <a:r>
              <a:rPr lang="es-ES" sz="1600" dirty="0" err="1">
                <a:solidFill>
                  <a:srgbClr val="8B9BB9"/>
                </a:solidFill>
              </a:rPr>
              <a:t>insights</a:t>
            </a:r>
            <a:r>
              <a:rPr lang="es-ES" sz="1600" dirty="0">
                <a:solidFill>
                  <a:srgbClr val="8B9BB9"/>
                </a:solidFill>
              </a:rPr>
              <a:t>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8B9BB9"/>
                </a:solidFill>
              </a:rPr>
              <a:t>Actualizaremos a NET 6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8B9BB9"/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8B9B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352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-desarrollo-analyticalway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-desarrollo-analyticalways" id="{8EEAD25F-367F-DB49-A342-22B8A0518011}" vid="{767EC8B7-AC90-A84F-A8A8-4B67BFF007C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E2CC86EA8C19448D7F03B86415B611" ma:contentTypeVersion="10" ma:contentTypeDescription="Crear nuevo documento." ma:contentTypeScope="" ma:versionID="5d1053d96b425dac3553c3a0dd245698">
  <xsd:schema xmlns:xsd="http://www.w3.org/2001/XMLSchema" xmlns:xs="http://www.w3.org/2001/XMLSchema" xmlns:p="http://schemas.microsoft.com/office/2006/metadata/properties" xmlns:ns2="229a24de-0415-4eb3-b7a7-07a2c5b4591e" targetNamespace="http://schemas.microsoft.com/office/2006/metadata/properties" ma:root="true" ma:fieldsID="a2bbf6c8a510a6676dccb0dbb9503254" ns2:_="">
    <xsd:import namespace="229a24de-0415-4eb3-b7a7-07a2c5b459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a24de-0415-4eb3-b7a7-07a2c5b459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6323B6-E7AF-4B3C-836B-90145E947E6F}">
  <ds:schemaRefs>
    <ds:schemaRef ds:uri="229a24de-0415-4eb3-b7a7-07a2c5b4591e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979E516-FD6F-455E-946C-3D81252BB4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9a24de-0415-4eb3-b7a7-07a2c5b459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5597EA-D211-4661-8A51-F1E53FB0D2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Tema-desarrollo-analyticalways</Template>
  <TotalTime>9384</TotalTime>
  <Words>764</Words>
  <Application>Microsoft Office PowerPoint</Application>
  <PresentationFormat>Widescreen</PresentationFormat>
  <Paragraphs>137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Nunito</vt:lpstr>
      <vt:lpstr>Nunito Light</vt:lpstr>
      <vt:lpstr>Nunito SemiBold</vt:lpstr>
      <vt:lpstr>Wingdings</vt:lpstr>
      <vt:lpstr>Tema-desarrollo-analyticalways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Caravia</dc:creator>
  <cp:lastModifiedBy>Sergio Navarro Pino</cp:lastModifiedBy>
  <cp:revision>130</cp:revision>
  <dcterms:created xsi:type="dcterms:W3CDTF">2020-01-10T11:40:40Z</dcterms:created>
  <dcterms:modified xsi:type="dcterms:W3CDTF">2022-10-10T08:26:57Z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0x0101008CE2CC86EA8C19448D7F03B86415B611</vt:lpwstr>
  </property>
</Properties>
</file>