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uva Naveen Kumar" userId="fa31e3e0f9e2d7f1" providerId="LiveId" clId="{E370AF30-9089-4439-B0DA-FBE59435244E}"/>
    <pc:docChg chg="undo custSel modSld">
      <pc:chgData name="Kuruva Naveen Kumar" userId="fa31e3e0f9e2d7f1" providerId="LiveId" clId="{E370AF30-9089-4439-B0DA-FBE59435244E}" dt="2022-02-15T03:27:52.509" v="36" actId="1076"/>
      <pc:docMkLst>
        <pc:docMk/>
      </pc:docMkLst>
      <pc:sldChg chg="modSp mod">
        <pc:chgData name="Kuruva Naveen Kumar" userId="fa31e3e0f9e2d7f1" providerId="LiveId" clId="{E370AF30-9089-4439-B0DA-FBE59435244E}" dt="2022-02-15T03:27:52.509" v="36" actId="1076"/>
        <pc:sldMkLst>
          <pc:docMk/>
          <pc:sldMk cId="0" sldId="256"/>
        </pc:sldMkLst>
        <pc:spChg chg="mod">
          <ac:chgData name="Kuruva Naveen Kumar" userId="fa31e3e0f9e2d7f1" providerId="LiveId" clId="{E370AF30-9089-4439-B0DA-FBE59435244E}" dt="2022-02-15T03:27:40.135" v="34" actId="1076"/>
          <ac:spMkLst>
            <pc:docMk/>
            <pc:sldMk cId="0" sldId="256"/>
            <ac:spMk id="41" creationId="{00000000-0000-0000-0000-000000000000}"/>
          </ac:spMkLst>
        </pc:spChg>
        <pc:spChg chg="mod">
          <ac:chgData name="Kuruva Naveen Kumar" userId="fa31e3e0f9e2d7f1" providerId="LiveId" clId="{E370AF30-9089-4439-B0DA-FBE59435244E}" dt="2022-02-15T03:27:46.720" v="35" actId="1076"/>
          <ac:spMkLst>
            <pc:docMk/>
            <pc:sldMk cId="0" sldId="256"/>
            <ac:spMk id="42" creationId="{00000000-0000-0000-0000-000000000000}"/>
          </ac:spMkLst>
        </pc:spChg>
        <pc:spChg chg="mod">
          <ac:chgData name="Kuruva Naveen Kumar" userId="fa31e3e0f9e2d7f1" providerId="LiveId" clId="{E370AF30-9089-4439-B0DA-FBE59435244E}" dt="2022-02-15T03:27:52.509" v="36" actId="1076"/>
          <ac:spMkLst>
            <pc:docMk/>
            <pc:sldMk cId="0" sldId="256"/>
            <ac:spMk id="45" creationId="{00000000-0000-0000-0000-000000000000}"/>
          </ac:spMkLst>
        </pc:spChg>
        <pc:spChg chg="mod">
          <ac:chgData name="Kuruva Naveen Kumar" userId="fa31e3e0f9e2d7f1" providerId="LiveId" clId="{E370AF30-9089-4439-B0DA-FBE59435244E}" dt="2022-02-15T03:26:09.239" v="23" actId="1076"/>
          <ac:spMkLst>
            <pc:docMk/>
            <pc:sldMk cId="0" sldId="256"/>
            <ac:spMk id="46" creationId="{00000000-0000-0000-0000-000000000000}"/>
          </ac:spMkLst>
        </pc:spChg>
        <pc:spChg chg="mod">
          <ac:chgData name="Kuruva Naveen Kumar" userId="fa31e3e0f9e2d7f1" providerId="LiveId" clId="{E370AF30-9089-4439-B0DA-FBE59435244E}" dt="2022-02-15T03:27:28.718" v="33" actId="1076"/>
          <ac:spMkLst>
            <pc:docMk/>
            <pc:sldMk cId="0" sldId="256"/>
            <ac:spMk id="49" creationId="{00000000-0000-0000-0000-000000000000}"/>
          </ac:spMkLst>
        </pc:spChg>
        <pc:spChg chg="mod">
          <ac:chgData name="Kuruva Naveen Kumar" userId="fa31e3e0f9e2d7f1" providerId="LiveId" clId="{E370AF30-9089-4439-B0DA-FBE59435244E}" dt="2022-02-14T09:35:07.684" v="5" actId="1076"/>
          <ac:spMkLst>
            <pc:docMk/>
            <pc:sldMk cId="0" sldId="256"/>
            <ac:spMk id="5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BC1BC51-D9B2-481A-8728-5E871957A2C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468040" y="430683"/>
            <a:ext cx="51300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1</a:t>
            </a:r>
          </a:p>
        </p:txBody>
      </p:sp>
      <p:sp>
        <p:nvSpPr>
          <p:cNvPr id="42" name="CustomShape 2"/>
          <p:cNvSpPr/>
          <p:nvPr/>
        </p:nvSpPr>
        <p:spPr>
          <a:xfrm>
            <a:off x="6643520" y="3218400"/>
            <a:ext cx="51300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10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5199840" y="3218400"/>
            <a:ext cx="51300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9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596760" y="3218400"/>
            <a:ext cx="51300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8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2019627" y="3218400"/>
            <a:ext cx="51300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7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5777280" y="2286000"/>
            <a:ext cx="51300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6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4366440" y="2347920"/>
            <a:ext cx="51300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5</a:t>
            </a:r>
          </a:p>
        </p:txBody>
      </p:sp>
      <p:sp>
        <p:nvSpPr>
          <p:cNvPr id="48" name="CustomShape 8"/>
          <p:cNvSpPr/>
          <p:nvPr/>
        </p:nvSpPr>
        <p:spPr>
          <a:xfrm>
            <a:off x="2955600" y="2286000"/>
            <a:ext cx="51300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4</a:t>
            </a:r>
          </a:p>
        </p:txBody>
      </p:sp>
      <p:sp>
        <p:nvSpPr>
          <p:cNvPr id="49" name="CustomShape 9"/>
          <p:cNvSpPr/>
          <p:nvPr/>
        </p:nvSpPr>
        <p:spPr>
          <a:xfrm>
            <a:off x="5131080" y="1367373"/>
            <a:ext cx="51300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3</a:t>
            </a:r>
          </a:p>
        </p:txBody>
      </p:sp>
      <p:sp>
        <p:nvSpPr>
          <p:cNvPr id="50" name="CustomShape 10"/>
          <p:cNvSpPr/>
          <p:nvPr/>
        </p:nvSpPr>
        <p:spPr>
          <a:xfrm>
            <a:off x="3853440" y="1367373"/>
            <a:ext cx="51300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Kuruva Naveen Kumar</cp:lastModifiedBy>
  <cp:revision>4</cp:revision>
  <dcterms:created xsi:type="dcterms:W3CDTF">2022-02-08T14:33:39Z</dcterms:created>
  <dcterms:modified xsi:type="dcterms:W3CDTF">2022-02-15T03:45:51Z</dcterms:modified>
  <dc:language>en-US</dc:language>
</cp:coreProperties>
</file>